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2"/>
    <p:sldMasterId id="2147483651" r:id="rId3"/>
  </p:sldMasterIdLst>
  <p:notesMasterIdLst>
    <p:notesMasterId r:id="rId10"/>
  </p:notesMasterIdLst>
  <p:handoutMasterIdLst>
    <p:handoutMasterId r:id="rId11"/>
  </p:handoutMasterIdLst>
  <p:sldIdLst>
    <p:sldId id="256" r:id="rId4"/>
    <p:sldId id="374" r:id="rId5"/>
    <p:sldId id="301" r:id="rId6"/>
    <p:sldId id="379" r:id="rId7"/>
    <p:sldId id="380" r:id="rId8"/>
    <p:sldId id="353" r:id="rId9"/>
  </p:sldIdLst>
  <p:sldSz cx="9144000" cy="5143500" type="screen16x9"/>
  <p:notesSz cx="6858000" cy="9144000"/>
  <p:embeddedFontLst>
    <p:embeddedFont>
      <p:font typeface="Consolas" pitchFamily="49" charset="0"/>
      <p:regular r:id="rId12"/>
      <p:bold r:id="rId13"/>
      <p:italic r:id="rId14"/>
      <p:boldItalic r:id="rId15"/>
    </p:embeddedFont>
    <p:embeddedFont>
      <p:font typeface="Calibri" pitchFamily="34" charset="0"/>
      <p:regular r:id="rId16"/>
      <p:bold r:id="rId17"/>
      <p:italic r:id="rId18"/>
      <p:boldItalic r:id="rId19"/>
    </p:embeddedFont>
    <p:embeddedFont>
      <p:font typeface="Segoe UI Semibold" pitchFamily="34" charset="0"/>
      <p:bold r:id="rId20"/>
    </p:embeddedFont>
    <p:embeddedFont>
      <p:font typeface="Segoe UI" pitchFamily="34" charset="0"/>
      <p:regular r:id="rId21"/>
      <p:bold r:id="rId22"/>
      <p:italic r:id="rId23"/>
      <p:boldItalic r:id="rId24"/>
    </p:embeddedFont>
    <p:embeddedFont>
      <p:font typeface="Segoe UI Symbol" pitchFamily="34" charset="0"/>
      <p:regular r:id="rId25"/>
    </p:embeddedFont>
    <p:embeddedFont>
      <p:font typeface="Segoe UI Light" pitchFamily="34" charset="0"/>
      <p:regular r:id="rId26"/>
    </p:embeddedFont>
  </p:embeddedFont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lushko" initials="g"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EEF"/>
    <a:srgbClr val="B2B2B2"/>
    <a:srgbClr val="000000"/>
    <a:srgbClr val="00A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2" d="100"/>
          <a:sy n="142" d="100"/>
        </p:scale>
        <p:origin x="-108" y="-108"/>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5" d="100"/>
          <a:sy n="85" d="100"/>
        </p:scale>
        <p:origin x="-3150" y="-90"/>
      </p:cViewPr>
      <p:guideLst>
        <p:guide orient="horz" pos="2880"/>
        <p:guide pos="2160"/>
      </p:guideLst>
    </p:cSldViewPr>
  </p:notesViewPr>
  <p:gridSpacing cx="90012" cy="90012"/>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Master" Target="slideMasters/slideMaster2.xml"/><Relationship Id="rId21" Type="http://schemas.openxmlformats.org/officeDocument/2006/relationships/font" Target="fonts/font10.fntdata"/><Relationship Id="rId7" Type="http://schemas.openxmlformats.org/officeDocument/2006/relationships/slide" Target="slides/slide4.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Master" Target="slideMasters/slideMaster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handoutMaster" Target="handoutMasters/handoutMaster1.xml"/><Relationship Id="rId24" Type="http://schemas.openxmlformats.org/officeDocument/2006/relationships/font" Target="fonts/font13.fntdata"/><Relationship Id="rId5" Type="http://schemas.openxmlformats.org/officeDocument/2006/relationships/slide" Target="slides/slide2.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8.fntdata"/><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EB9E1EF-5993-4E10-B058-E766579C1440}" type="datetimeFigureOut">
              <a:rPr lang="ru-RU" smtClean="0"/>
              <a:t>15.06.2012</a:t>
            </a:fld>
            <a:endParaRPr lang="ru-R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F579472-F78C-47B9-8390-6A4A8EB40284}" type="slidenum">
              <a:rPr lang="ru-RU" smtClean="0"/>
              <a:t>‹#›</a:t>
            </a:fld>
            <a:endParaRPr lang="ru-RU"/>
          </a:p>
        </p:txBody>
      </p:sp>
    </p:spTree>
    <p:extLst>
      <p:ext uri="{BB962C8B-B14F-4D97-AF65-F5344CB8AC3E}">
        <p14:creationId xmlns:p14="http://schemas.microsoft.com/office/powerpoint/2010/main" val="39295342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136590-35E4-4381-99CB-EE6C9FBE70F8}" type="datetimeFigureOut">
              <a:rPr lang="uk-UA" smtClean="0"/>
              <a:t>15.06.2012</a:t>
            </a:fld>
            <a:endParaRPr lang="uk-UA"/>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FD6C75-178A-49F2-A628-CD1B7232B458}" type="slidenum">
              <a:rPr lang="uk-UA" smtClean="0"/>
              <a:t>‹#›</a:t>
            </a:fld>
            <a:endParaRPr lang="uk-UA"/>
          </a:p>
        </p:txBody>
      </p:sp>
    </p:spTree>
    <p:extLst>
      <p:ext uri="{BB962C8B-B14F-4D97-AF65-F5344CB8AC3E}">
        <p14:creationId xmlns:p14="http://schemas.microsoft.com/office/powerpoint/2010/main" val="831752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a:p>
        </p:txBody>
      </p:sp>
      <p:sp>
        <p:nvSpPr>
          <p:cNvPr id="4" name="Номер слайда 3"/>
          <p:cNvSpPr>
            <a:spLocks noGrp="1"/>
          </p:cNvSpPr>
          <p:nvPr>
            <p:ph type="sldNum" sz="quarter" idx="10"/>
          </p:nvPr>
        </p:nvSpPr>
        <p:spPr/>
        <p:txBody>
          <a:bodyPr/>
          <a:lstStyle/>
          <a:p>
            <a:fld id="{5EFD6C75-178A-49F2-A628-CD1B7232B458}" type="slidenum">
              <a:rPr lang="uk-UA" smtClean="0"/>
              <a:t>5</a:t>
            </a:fld>
            <a:endParaRPr lang="uk-UA"/>
          </a:p>
        </p:txBody>
      </p:sp>
    </p:spTree>
    <p:extLst>
      <p:ext uri="{BB962C8B-B14F-4D97-AF65-F5344CB8AC3E}">
        <p14:creationId xmlns:p14="http://schemas.microsoft.com/office/powerpoint/2010/main" val="2597182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41436" y="1221570"/>
            <a:ext cx="6660888" cy="1709928"/>
          </a:xfrm>
          <a:prstGeom prst="rect">
            <a:avLst/>
          </a:prstGeom>
          <a:pattFill prst="dkUpDiag">
            <a:fgClr>
              <a:schemeClr val="bg1">
                <a:lumMod val="75000"/>
              </a:schemeClr>
            </a:fgClr>
            <a:bgClr>
              <a:schemeClr val="bg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Rectangle 30"/>
          <p:cNvSpPr/>
          <p:nvPr userDrawn="1"/>
        </p:nvSpPr>
        <p:spPr>
          <a:xfrm>
            <a:off x="431448" y="1221570"/>
            <a:ext cx="6570876" cy="1709928"/>
          </a:xfrm>
          <a:prstGeom prst="rect">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Rectangle 8"/>
          <p:cNvSpPr/>
          <p:nvPr userDrawn="1"/>
        </p:nvSpPr>
        <p:spPr>
          <a:xfrm>
            <a:off x="7092336" y="2121390"/>
            <a:ext cx="1710258" cy="8101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itle 1"/>
          <p:cNvSpPr>
            <a:spLocks noGrp="1"/>
          </p:cNvSpPr>
          <p:nvPr>
            <p:ph type="ctrTitle"/>
          </p:nvPr>
        </p:nvSpPr>
        <p:spPr>
          <a:xfrm>
            <a:off x="791496" y="1221870"/>
            <a:ext cx="5850780" cy="1709928"/>
          </a:xfrm>
          <a:prstGeom prst="rect">
            <a:avLst/>
          </a:prstGeom>
        </p:spPr>
        <p:txBody>
          <a:bodyPr lIns="0" tIns="90000" bIns="90000" anchor="b"/>
          <a:lstStyle>
            <a:lvl1pPr marL="0" algn="l">
              <a:lnSpc>
                <a:spcPct val="100000"/>
              </a:lnSpc>
              <a:spcBef>
                <a:spcPts val="0"/>
              </a:spcBef>
              <a:defRPr sz="3600">
                <a:solidFill>
                  <a:schemeClr val="bg1"/>
                </a:solidFill>
              </a:defRPr>
            </a:lvl1pPr>
          </a:lstStyle>
          <a:p>
            <a:r>
              <a:rPr lang="en-US" dirty="0" smtClean="0"/>
              <a:t>Click to edit Master title style</a:t>
            </a:r>
            <a:endParaRPr lang="ru-RU" dirty="0"/>
          </a:p>
        </p:txBody>
      </p:sp>
      <p:sp>
        <p:nvSpPr>
          <p:cNvPr id="3" name="Subtitle 2"/>
          <p:cNvSpPr>
            <a:spLocks noGrp="1"/>
          </p:cNvSpPr>
          <p:nvPr>
            <p:ph type="subTitle" idx="1" hasCustomPrompt="1"/>
          </p:nvPr>
        </p:nvSpPr>
        <p:spPr>
          <a:xfrm>
            <a:off x="791496" y="3021510"/>
            <a:ext cx="5850780" cy="450360"/>
          </a:xfrm>
          <a:prstGeom prst="rect">
            <a:avLst/>
          </a:prstGeom>
        </p:spPr>
        <p:txBody>
          <a:bodyPr lIns="0" tIns="90000" bIns="90000"/>
          <a:lstStyle>
            <a:lvl1pPr marL="0" indent="0" algn="l">
              <a:lnSpc>
                <a:spcPct val="80000"/>
              </a:lnSpc>
              <a:buNone/>
              <a:defRPr sz="2400">
                <a:solidFill>
                  <a:schemeClr val="tx1"/>
                </a:solidFill>
                <a:latin typeface="Segoe UI Semibold" pitchFamily="34" charset="0"/>
                <a:cs typeface="Segoe UI Semibol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SPEAKER NAME</a:t>
            </a:r>
            <a:endParaRPr lang="ru-RU" dirty="0"/>
          </a:p>
        </p:txBody>
      </p:sp>
      <p:sp>
        <p:nvSpPr>
          <p:cNvPr id="24" name="Text Placeholder 23"/>
          <p:cNvSpPr>
            <a:spLocks noGrp="1"/>
          </p:cNvSpPr>
          <p:nvPr userDrawn="1">
            <p:ph type="body" sz="quarter" idx="10" hasCustomPrompt="1"/>
          </p:nvPr>
        </p:nvSpPr>
        <p:spPr>
          <a:xfrm>
            <a:off x="791496" y="4371990"/>
            <a:ext cx="5850780" cy="360048"/>
          </a:xfrm>
          <a:prstGeom prst="rect">
            <a:avLst/>
          </a:prstGeom>
        </p:spPr>
        <p:txBody>
          <a:bodyPr lIns="0" anchor="t"/>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600">
                <a:solidFill>
                  <a:schemeClr val="tx1">
                    <a:lumMod val="65000"/>
                    <a:lumOff val="35000"/>
                  </a:schemeClr>
                </a:solidFill>
              </a:defRPr>
            </a:lvl1pPr>
          </a:lstStyle>
          <a:p>
            <a:pPr lvl="0"/>
            <a:r>
              <a:rPr lang="en-US" dirty="0" smtClean="0"/>
              <a:t>@twitter | mail@example.com | blog.example.com</a:t>
            </a:r>
            <a:endParaRPr lang="ru-RU" dirty="0" smtClean="0"/>
          </a:p>
          <a:p>
            <a:pPr lvl="0"/>
            <a:endParaRPr lang="ru-RU" dirty="0"/>
          </a:p>
        </p:txBody>
      </p:sp>
      <p:sp>
        <p:nvSpPr>
          <p:cNvPr id="32" name="TextBox 31"/>
          <p:cNvSpPr txBox="1"/>
          <p:nvPr userDrawn="1"/>
        </p:nvSpPr>
        <p:spPr>
          <a:xfrm>
            <a:off x="7093186" y="2346723"/>
            <a:ext cx="1710228" cy="584775"/>
          </a:xfrm>
          <a:prstGeom prst="rect">
            <a:avLst/>
          </a:prstGeom>
          <a:noFill/>
        </p:spPr>
        <p:txBody>
          <a:bodyPr wrap="square" rtlCol="0" anchor="b">
            <a:spAutoFit/>
          </a:bodyPr>
          <a:lstStyle/>
          <a:p>
            <a:pPr algn="l"/>
            <a:r>
              <a:rPr lang="en-US" sz="1600" dirty="0" smtClean="0">
                <a:solidFill>
                  <a:schemeClr val="bg1"/>
                </a:solidFill>
                <a:latin typeface="Segoe UI Semibold" pitchFamily="34" charset="0"/>
                <a:ea typeface="Segoe UI" pitchFamily="34" charset="0"/>
                <a:cs typeface="Segoe UI" pitchFamily="34" charset="0"/>
              </a:rPr>
              <a:t>//</a:t>
            </a:r>
            <a:r>
              <a:rPr lang="en-US" sz="1600" baseline="0" dirty="0" smtClean="0">
                <a:solidFill>
                  <a:schemeClr val="bg1"/>
                </a:solidFill>
                <a:latin typeface="Segoe UI Semibold" pitchFamily="34" charset="0"/>
                <a:ea typeface="Segoe UI" pitchFamily="34" charset="0"/>
                <a:cs typeface="Segoe UI" pitchFamily="34" charset="0"/>
              </a:rPr>
              <a:t> </a:t>
            </a:r>
            <a:r>
              <a:rPr lang="en-US" sz="1600" dirty="0" err="1" smtClean="0">
                <a:solidFill>
                  <a:schemeClr val="bg1"/>
                </a:solidFill>
                <a:latin typeface="Segoe UI Semibold" pitchFamily="34" charset="0"/>
                <a:ea typeface="Segoe UI" pitchFamily="34" charset="0"/>
                <a:cs typeface="Segoe UI" pitchFamily="34" charset="0"/>
              </a:rPr>
              <a:t>Ciklum</a:t>
            </a:r>
            <a:r>
              <a:rPr lang="en-US" sz="1600" dirty="0" smtClean="0">
                <a:solidFill>
                  <a:schemeClr val="bg1"/>
                </a:solidFill>
                <a:latin typeface="Segoe UI Semibold" pitchFamily="34" charset="0"/>
                <a:ea typeface="Segoe UI" pitchFamily="34" charset="0"/>
                <a:cs typeface="Segoe UI" pitchFamily="34" charset="0"/>
              </a:rPr>
              <a:t> .NET </a:t>
            </a:r>
          </a:p>
          <a:p>
            <a:pPr algn="l"/>
            <a:r>
              <a:rPr lang="ru-RU" sz="1600" dirty="0" smtClean="0">
                <a:solidFill>
                  <a:schemeClr val="bg1"/>
                </a:solidFill>
                <a:latin typeface="Segoe UI Semibold" pitchFamily="34" charset="0"/>
                <a:ea typeface="Segoe UI" pitchFamily="34" charset="0"/>
                <a:cs typeface="Segoe UI" pitchFamily="34" charset="0"/>
              </a:rPr>
              <a:t>Субботник</a:t>
            </a:r>
            <a:r>
              <a:rPr lang="en-US" sz="1600" dirty="0" smtClean="0">
                <a:solidFill>
                  <a:schemeClr val="bg1"/>
                </a:solidFill>
                <a:latin typeface="Segoe UI Semibold" pitchFamily="34" charset="0"/>
                <a:ea typeface="Segoe UI" pitchFamily="34" charset="0"/>
                <a:cs typeface="Segoe UI" pitchFamily="34" charset="0"/>
              </a:rPr>
              <a:t>  //</a:t>
            </a:r>
            <a:endParaRPr lang="ru-RU" sz="1600" dirty="0" smtClean="0">
              <a:solidFill>
                <a:schemeClr val="bg1"/>
              </a:solidFill>
              <a:latin typeface="Segoe UI Semibold" pitchFamily="34" charset="0"/>
              <a:ea typeface="Segoe UI" pitchFamily="34" charset="0"/>
              <a:cs typeface="Segoe UI" pitchFamily="34" charset="0"/>
            </a:endParaRPr>
          </a:p>
        </p:txBody>
      </p:sp>
      <p:sp>
        <p:nvSpPr>
          <p:cNvPr id="34" name="Rectangle 33"/>
          <p:cNvSpPr/>
          <p:nvPr userDrawn="1"/>
        </p:nvSpPr>
        <p:spPr>
          <a:xfrm>
            <a:off x="7092336" y="1221570"/>
            <a:ext cx="810108" cy="8101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Rectangle 34"/>
          <p:cNvSpPr/>
          <p:nvPr userDrawn="1"/>
        </p:nvSpPr>
        <p:spPr>
          <a:xfrm>
            <a:off x="7992486" y="1221570"/>
            <a:ext cx="810108" cy="81010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Content Placeholder 5"/>
          <p:cNvSpPr>
            <a:spLocks noGrp="1"/>
          </p:cNvSpPr>
          <p:nvPr>
            <p:ph sz="quarter" idx="11"/>
          </p:nvPr>
        </p:nvSpPr>
        <p:spPr>
          <a:xfrm>
            <a:off x="792163" y="3471863"/>
            <a:ext cx="5849937" cy="809625"/>
          </a:xfrm>
          <a:prstGeom prst="rect">
            <a:avLst/>
          </a:prstGeom>
        </p:spPr>
        <p:txBody>
          <a:bodyPr lIns="0"/>
          <a:lstStyle>
            <a:lvl1pPr marL="0" indent="0">
              <a:buNone/>
              <a:defRPr lang="ru-RU" sz="2000" kern="1200" dirty="0">
                <a:solidFill>
                  <a:schemeClr val="tx1"/>
                </a:solidFill>
                <a:latin typeface="+mj-lt"/>
                <a:ea typeface="+mn-ea"/>
                <a:cs typeface="Segoe UI Semibold" pitchFamily="34" charset="0"/>
              </a:defRPr>
            </a:lvl1pPr>
          </a:lstStyle>
          <a:p>
            <a:pPr lvl="0"/>
            <a:endParaRPr lang="ru-RU" dirty="0"/>
          </a:p>
        </p:txBody>
      </p:sp>
    </p:spTree>
    <p:extLst>
      <p:ext uri="{BB962C8B-B14F-4D97-AF65-F5344CB8AC3E}">
        <p14:creationId xmlns:p14="http://schemas.microsoft.com/office/powerpoint/2010/main" val="68405293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791496" y="1221569"/>
            <a:ext cx="8011068" cy="3510469"/>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400" baseline="0" dirty="0" smtClean="0"/>
            </a:lvl2pPr>
            <a:lvl3pPr marL="0" indent="0">
              <a:buSzPct val="100000"/>
              <a:buFontTx/>
              <a:buNone/>
              <a:defRPr sz="1800" baseline="0">
                <a:solidFill>
                  <a:schemeClr val="tx1">
                    <a:lumMod val="65000"/>
                    <a:lumOff val="35000"/>
                  </a:schemeClr>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348098702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791496" y="1671630"/>
            <a:ext cx="8011068" cy="3060408"/>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400" baseline="0" dirty="0" smtClean="0"/>
            </a:lvl2pPr>
            <a:lvl3pPr marL="0" indent="0">
              <a:buSzPct val="100000"/>
              <a:buFontTx/>
              <a:buNone/>
              <a:defRPr sz="1800" baseline="0">
                <a:solidFill>
                  <a:schemeClr val="tx1">
                    <a:lumMod val="65000"/>
                    <a:lumOff val="35000"/>
                  </a:schemeClr>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5"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377721165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791496" y="1221569"/>
            <a:ext cx="8011068" cy="3510469"/>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263525" indent="-263525">
              <a:buSzPct val="100000"/>
              <a:buFont typeface="Segoe UI Symbol" pitchFamily="34" charset="0"/>
              <a:buChar char=""/>
              <a:defRPr lang="ru-RU" sz="2400" baseline="0" dirty="0" smtClean="0">
                <a:latin typeface="+mn-lt"/>
              </a:defRPr>
            </a:lvl2pPr>
            <a:lvl3pPr marL="447675" indent="-184150">
              <a:buSzPct val="100000"/>
              <a:buFont typeface="Segoe UI Symbol" pitchFamily="34" charset="0"/>
              <a:buChar char=""/>
              <a:defRPr sz="1800" baseline="0">
                <a:solidFill>
                  <a:schemeClr val="tx1"/>
                </a:solidFill>
                <a:latin typeface="+mn-lt"/>
              </a:defRPr>
            </a:lvl3pPr>
            <a:lvl4pPr marL="720725" indent="-273050">
              <a:buFont typeface="Segoe UI Symbol" pitchFamily="34" charset="0"/>
              <a:buChar char=""/>
              <a:defRPr sz="1800" baseline="0">
                <a:latin typeface="+mn-lt"/>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r>
              <a:rPr lang="ru-RU" dirty="0" smtClean="0"/>
              <a:t>	</a:t>
            </a:r>
          </a:p>
        </p:txBody>
      </p:sp>
    </p:spTree>
    <p:extLst>
      <p:ext uri="{BB962C8B-B14F-4D97-AF65-F5344CB8AC3E}">
        <p14:creationId xmlns:p14="http://schemas.microsoft.com/office/powerpoint/2010/main" val="4220755873"/>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791496" y="1671630"/>
            <a:ext cx="8011068" cy="3060408"/>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263525" indent="-263525">
              <a:buSzPct val="100000"/>
              <a:buFont typeface="Segoe UI Symbol" pitchFamily="34" charset="0"/>
              <a:buChar char=""/>
              <a:defRPr lang="ru-RU" sz="2400" baseline="0" dirty="0" smtClean="0">
                <a:latin typeface="+mn-lt"/>
              </a:defRPr>
            </a:lvl2pPr>
            <a:lvl3pPr marL="447675" indent="-184150">
              <a:buSzPct val="100000"/>
              <a:buFont typeface="Segoe UI Symbol" pitchFamily="34" charset="0"/>
              <a:buChar char=""/>
              <a:defRPr sz="1800" baseline="0">
                <a:solidFill>
                  <a:schemeClr val="tx1"/>
                </a:solidFill>
                <a:latin typeface="+mn-lt"/>
              </a:defRPr>
            </a:lvl3pPr>
            <a:lvl4pPr marL="720725" indent="-273050">
              <a:buFont typeface="Segoe UI Symbol" pitchFamily="34" charset="0"/>
              <a:buChar char=""/>
              <a:defRPr sz="1800" baseline="0">
                <a:latin typeface="+mn-lt"/>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r>
              <a:rPr lang="ru-RU" dirty="0" smtClean="0"/>
              <a:t>	</a:t>
            </a:r>
          </a:p>
        </p:txBody>
      </p:sp>
      <p:sp>
        <p:nvSpPr>
          <p:cNvPr id="4"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312704385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de">
    <p:spTree>
      <p:nvGrpSpPr>
        <p:cNvPr id="1" name=""/>
        <p:cNvGrpSpPr/>
        <p:nvPr/>
      </p:nvGrpSpPr>
      <p:grpSpPr>
        <a:xfrm>
          <a:off x="0" y="0"/>
          <a:ext cx="0" cy="0"/>
          <a:chOff x="0" y="0"/>
          <a:chExt cx="0" cy="0"/>
        </a:xfrm>
      </p:grpSpPr>
      <p:sp>
        <p:nvSpPr>
          <p:cNvPr id="5" name="Rectangle 4"/>
          <p:cNvSpPr/>
          <p:nvPr userDrawn="1"/>
        </p:nvSpPr>
        <p:spPr>
          <a:xfrm>
            <a:off x="791496" y="1221570"/>
            <a:ext cx="8011068" cy="3510468"/>
          </a:xfrm>
          <a:prstGeom prst="rect">
            <a:avLst/>
          </a:prstGeom>
          <a:pattFill prst="dkUp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881508" y="1221569"/>
            <a:ext cx="7921056" cy="3510469"/>
          </a:xfrm>
          <a:prstGeom prst="rect">
            <a:avLst/>
          </a:prstGeom>
          <a:solidFill>
            <a:schemeClr val="bg1">
              <a:alpha val="95000"/>
            </a:schemeClr>
          </a:solidFill>
        </p:spPr>
        <p:txBody>
          <a:bodyPr/>
          <a:lstStyle>
            <a:lvl1pPr marL="0" indent="0">
              <a:buSzPct val="100000"/>
              <a:buFontTx/>
              <a:buNone/>
              <a:defRPr lang="ru-RU" sz="2000" kern="1200" baseline="0" dirty="0" smtClean="0">
                <a:solidFill>
                  <a:schemeClr val="tx1"/>
                </a:solidFill>
                <a:latin typeface="Consolas" pitchFamily="49" charset="0"/>
                <a:ea typeface="+mn-ea"/>
                <a:cs typeface="Consolas" pitchFamily="49" charset="0"/>
              </a:defRPr>
            </a:lvl1pPr>
            <a:lvl2pPr marL="266700" indent="0">
              <a:buSzPct val="100000"/>
              <a:buFontTx/>
              <a:buNone/>
              <a:defRPr lang="ru-RU" sz="2000" baseline="0" dirty="0" smtClean="0">
                <a:latin typeface="Consolas" pitchFamily="49" charset="0"/>
                <a:cs typeface="Consolas" pitchFamily="49" charset="0"/>
              </a:defRPr>
            </a:lvl2pPr>
            <a:lvl3pPr marL="539750" indent="0">
              <a:buSzPct val="100000"/>
              <a:buFontTx/>
              <a:buNone/>
              <a:defRPr lang="en-US" sz="2000" kern="1200" baseline="0" dirty="0" smtClean="0">
                <a:solidFill>
                  <a:schemeClr val="tx1"/>
                </a:solidFill>
                <a:latin typeface="Consolas" pitchFamily="49" charset="0"/>
                <a:ea typeface="+mn-ea"/>
                <a:cs typeface="Consolas" pitchFamily="49" charset="0"/>
              </a:defRPr>
            </a:lvl3pPr>
            <a:lvl4pPr marL="895350" indent="0">
              <a:buNone/>
              <a:defRPr lang="ru-RU" sz="2000" kern="1200" baseline="0" dirty="0" smtClean="0">
                <a:solidFill>
                  <a:schemeClr val="tx1"/>
                </a:solidFill>
                <a:latin typeface="Consolas" pitchFamily="49" charset="0"/>
                <a:ea typeface="+mn-ea"/>
                <a:cs typeface="Consolas" pitchFamily="49" charset="0"/>
              </a:defRPr>
            </a:lvl4pPr>
            <a:lvl5pPr marL="1257300" indent="0">
              <a:buNone/>
              <a:defRPr lang="ru-RU" sz="2000" kern="1200" baseline="0" dirty="0" smtClean="0">
                <a:solidFill>
                  <a:schemeClr val="tx1"/>
                </a:solidFill>
                <a:latin typeface="Consolas" pitchFamily="49" charset="0"/>
                <a:ea typeface="+mn-ea"/>
                <a:cs typeface="Consolas" pitchFamily="49" charset="0"/>
              </a:defRPr>
            </a:lvl5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endParaRPr lang="en-US" dirty="0" smtClean="0"/>
          </a:p>
          <a:p>
            <a:pPr lvl="3"/>
            <a:r>
              <a:rPr lang="en-US" dirty="0" smtClean="0"/>
              <a:t>Fourth level</a:t>
            </a:r>
          </a:p>
          <a:p>
            <a:pPr lvl="4"/>
            <a:r>
              <a:rPr lang="en-US" dirty="0" smtClean="0"/>
              <a:t>Fifth Level</a:t>
            </a:r>
            <a:endParaRPr lang="ru-RU" dirty="0" smtClean="0"/>
          </a:p>
        </p:txBody>
      </p:sp>
    </p:spTree>
    <p:extLst>
      <p:ext uri="{BB962C8B-B14F-4D97-AF65-F5344CB8AC3E}">
        <p14:creationId xmlns:p14="http://schemas.microsoft.com/office/powerpoint/2010/main" val="75483511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and Code">
    <p:spTree>
      <p:nvGrpSpPr>
        <p:cNvPr id="1" name=""/>
        <p:cNvGrpSpPr/>
        <p:nvPr/>
      </p:nvGrpSpPr>
      <p:grpSpPr>
        <a:xfrm>
          <a:off x="0" y="0"/>
          <a:ext cx="0" cy="0"/>
          <a:chOff x="0" y="0"/>
          <a:chExt cx="0" cy="0"/>
        </a:xfrm>
      </p:grpSpPr>
      <p:sp>
        <p:nvSpPr>
          <p:cNvPr id="4" name="Rectangle 3"/>
          <p:cNvSpPr/>
          <p:nvPr userDrawn="1"/>
        </p:nvSpPr>
        <p:spPr>
          <a:xfrm>
            <a:off x="791496" y="1671630"/>
            <a:ext cx="8011068" cy="3060408"/>
          </a:xfrm>
          <a:prstGeom prst="rect">
            <a:avLst/>
          </a:prstGeom>
          <a:pattFill prst="dkUp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Content Placeholder 2"/>
          <p:cNvSpPr>
            <a:spLocks noGrp="1"/>
          </p:cNvSpPr>
          <p:nvPr>
            <p:ph idx="1" hasCustomPrompt="1"/>
          </p:nvPr>
        </p:nvSpPr>
        <p:spPr>
          <a:xfrm>
            <a:off x="881508" y="1671630"/>
            <a:ext cx="7921056" cy="3060408"/>
          </a:xfrm>
          <a:prstGeom prst="rect">
            <a:avLst/>
          </a:prstGeom>
          <a:solidFill>
            <a:schemeClr val="bg1">
              <a:alpha val="95000"/>
            </a:schemeClr>
          </a:solidFill>
        </p:spPr>
        <p:txBody>
          <a:bodyPr/>
          <a:lstStyle>
            <a:lvl1pPr marL="0" indent="0">
              <a:buSzPct val="100000"/>
              <a:buFontTx/>
              <a:buNone/>
              <a:defRPr lang="ru-RU" sz="2000" kern="1200" baseline="0" dirty="0" smtClean="0">
                <a:solidFill>
                  <a:schemeClr val="tx1"/>
                </a:solidFill>
                <a:latin typeface="Consolas" pitchFamily="49" charset="0"/>
                <a:ea typeface="+mn-ea"/>
                <a:cs typeface="Consolas" pitchFamily="49" charset="0"/>
              </a:defRPr>
            </a:lvl1pPr>
            <a:lvl2pPr marL="266700" indent="0">
              <a:buSzPct val="100000"/>
              <a:buFontTx/>
              <a:buNone/>
              <a:defRPr lang="ru-RU" sz="2000" baseline="0" dirty="0" smtClean="0">
                <a:latin typeface="Consolas" pitchFamily="49" charset="0"/>
                <a:cs typeface="Consolas" pitchFamily="49" charset="0"/>
              </a:defRPr>
            </a:lvl2pPr>
            <a:lvl3pPr marL="539750" indent="0">
              <a:buSzPct val="100000"/>
              <a:buFontTx/>
              <a:buNone/>
              <a:defRPr lang="en-US" sz="2000" kern="1200" baseline="0" dirty="0" smtClean="0">
                <a:solidFill>
                  <a:schemeClr val="tx1"/>
                </a:solidFill>
                <a:latin typeface="Consolas" pitchFamily="49" charset="0"/>
                <a:ea typeface="+mn-ea"/>
                <a:cs typeface="Consolas" pitchFamily="49" charset="0"/>
              </a:defRPr>
            </a:lvl3pPr>
            <a:lvl4pPr marL="895350" indent="0">
              <a:buNone/>
              <a:defRPr lang="ru-RU" sz="2000" kern="1200" baseline="0" dirty="0" smtClean="0">
                <a:solidFill>
                  <a:schemeClr val="tx1"/>
                </a:solidFill>
                <a:latin typeface="Consolas" pitchFamily="49" charset="0"/>
                <a:ea typeface="+mn-ea"/>
                <a:cs typeface="Consolas" pitchFamily="49" charset="0"/>
              </a:defRPr>
            </a:lvl4pPr>
            <a:lvl5pPr marL="1257300" indent="0">
              <a:buNone/>
              <a:defRPr lang="ru-RU" sz="2000" kern="1200" baseline="0" dirty="0" smtClean="0">
                <a:solidFill>
                  <a:schemeClr val="tx1"/>
                </a:solidFill>
                <a:latin typeface="Consolas" pitchFamily="49" charset="0"/>
                <a:ea typeface="+mn-ea"/>
                <a:cs typeface="Consolas" pitchFamily="49" charset="0"/>
              </a:defRPr>
            </a:lvl5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endParaRPr lang="en-US" dirty="0" smtClean="0"/>
          </a:p>
          <a:p>
            <a:pPr lvl="3"/>
            <a:r>
              <a:rPr lang="en-US" dirty="0" smtClean="0"/>
              <a:t>Fourth level</a:t>
            </a:r>
          </a:p>
          <a:p>
            <a:pPr lvl="4"/>
            <a:r>
              <a:rPr lang="en-US" dirty="0" smtClean="0"/>
              <a:t>Fifth Level</a:t>
            </a:r>
            <a:endParaRPr lang="ru-RU" dirty="0" smtClean="0"/>
          </a:p>
        </p:txBody>
      </p:sp>
      <p:sp>
        <p:nvSpPr>
          <p:cNvPr id="5"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6"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169410527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C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1736" y="3471870"/>
            <a:ext cx="6210828" cy="810108"/>
          </a:xfrm>
          <a:prstGeom prst="rect">
            <a:avLst/>
          </a:prstGeom>
        </p:spPr>
        <p:txBody>
          <a:bodyPr lIns="0" anchor="t"/>
          <a:lstStyle>
            <a:lvl1pPr algn="r">
              <a:defRPr sz="2400" i="1">
                <a:latin typeface="+mn-lt"/>
                <a:cs typeface="Segoe UI Light" pitchFamily="34" charset="0"/>
              </a:defRPr>
            </a:lvl1pPr>
          </a:lstStyle>
          <a:p>
            <a:r>
              <a:rPr lang="en-US" dirty="0" smtClean="0"/>
              <a:t>Click to author</a:t>
            </a:r>
            <a:endParaRPr lang="ru-RU" dirty="0"/>
          </a:p>
        </p:txBody>
      </p:sp>
      <p:sp>
        <p:nvSpPr>
          <p:cNvPr id="3" name="Content Placeholder 2"/>
          <p:cNvSpPr>
            <a:spLocks noGrp="1"/>
          </p:cNvSpPr>
          <p:nvPr>
            <p:ph idx="1" hasCustomPrompt="1"/>
          </p:nvPr>
        </p:nvSpPr>
        <p:spPr>
          <a:xfrm>
            <a:off x="0" y="1221569"/>
            <a:ext cx="9144000" cy="2160289"/>
          </a:xfrm>
          <a:prstGeom prst="rect">
            <a:avLst/>
          </a:prstGeom>
          <a:solidFill>
            <a:srgbClr val="00AEEF"/>
          </a:solidFill>
        </p:spPr>
        <p:txBody>
          <a:bodyPr lIns="0" tIns="0" rIns="360000"/>
          <a:lstStyle>
            <a:lvl1pPr marL="812800" indent="0" algn="l">
              <a:buSzPct val="100000"/>
              <a:buFontTx/>
              <a:buNone/>
              <a:defRPr lang="ru-RU" sz="4000" baseline="0" dirty="0" smtClean="0">
                <a:solidFill>
                  <a:schemeClr val="bg1"/>
                </a:solidFill>
                <a:latin typeface="Segoe UI Light" pitchFamily="34" charset="0"/>
                <a:cs typeface="Segoe UI Light" pitchFamily="34" charset="0"/>
              </a:defRPr>
            </a:lvl1pPr>
            <a:lvl2pPr marL="0" indent="0">
              <a:buSzPct val="100000"/>
              <a:buFontTx/>
              <a:buNone/>
              <a:defRPr lang="ru-RU" sz="2400" baseline="0" dirty="0" smtClean="0"/>
            </a:lvl2pPr>
            <a:lvl3pPr marL="0" indent="0">
              <a:buSzPct val="100000"/>
              <a:buFontTx/>
              <a:buNone/>
              <a:defRPr sz="1800" baseline="0">
                <a:solidFill>
                  <a:schemeClr val="tx1">
                    <a:lumMod val="65000"/>
                    <a:lumOff val="35000"/>
                  </a:schemeClr>
                </a:solidFill>
              </a:defRPr>
            </a:lvl3pPr>
            <a:lvl4pPr marL="1371600" indent="0">
              <a:buNone/>
              <a:defRPr/>
            </a:lvl4pPr>
          </a:lstStyle>
          <a:p>
            <a:pPr lvl="0"/>
            <a:r>
              <a:rPr lang="en-US" dirty="0" smtClean="0"/>
              <a:t>Cite text</a:t>
            </a:r>
            <a:r>
              <a:rPr lang="ru-RU" dirty="0" smtClean="0"/>
              <a:t> 	</a:t>
            </a:r>
          </a:p>
        </p:txBody>
      </p:sp>
    </p:spTree>
    <p:extLst>
      <p:ext uri="{BB962C8B-B14F-4D97-AF65-F5344CB8AC3E}">
        <p14:creationId xmlns:p14="http://schemas.microsoft.com/office/powerpoint/2010/main" val="115675220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Big_C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1736" y="3921930"/>
            <a:ext cx="6210828" cy="810108"/>
          </a:xfrm>
          <a:prstGeom prst="rect">
            <a:avLst/>
          </a:prstGeom>
        </p:spPr>
        <p:txBody>
          <a:bodyPr lIns="0" anchor="t"/>
          <a:lstStyle>
            <a:lvl1pPr algn="r">
              <a:defRPr sz="2400" i="1">
                <a:latin typeface="+mn-lt"/>
                <a:cs typeface="Segoe UI Light" pitchFamily="34" charset="0"/>
              </a:defRPr>
            </a:lvl1pPr>
          </a:lstStyle>
          <a:p>
            <a:r>
              <a:rPr lang="en-US" dirty="0" smtClean="0"/>
              <a:t>Click to author</a:t>
            </a:r>
            <a:endParaRPr lang="ru-RU" dirty="0"/>
          </a:p>
        </p:txBody>
      </p:sp>
      <p:sp>
        <p:nvSpPr>
          <p:cNvPr id="3" name="Content Placeholder 2"/>
          <p:cNvSpPr>
            <a:spLocks noGrp="1"/>
          </p:cNvSpPr>
          <p:nvPr>
            <p:ph idx="1" hasCustomPrompt="1"/>
          </p:nvPr>
        </p:nvSpPr>
        <p:spPr>
          <a:xfrm>
            <a:off x="0" y="771510"/>
            <a:ext cx="9144000" cy="3060407"/>
          </a:xfrm>
          <a:prstGeom prst="rect">
            <a:avLst/>
          </a:prstGeom>
          <a:solidFill>
            <a:srgbClr val="00AEEF"/>
          </a:solidFill>
        </p:spPr>
        <p:txBody>
          <a:bodyPr lIns="0" tIns="0" rIns="360000"/>
          <a:lstStyle>
            <a:lvl1pPr marL="812800" indent="0" algn="l">
              <a:buSzPct val="100000"/>
              <a:buFontTx/>
              <a:buNone/>
              <a:defRPr lang="ru-RU" sz="4000" baseline="0" dirty="0" smtClean="0">
                <a:solidFill>
                  <a:schemeClr val="bg1"/>
                </a:solidFill>
                <a:latin typeface="Segoe UI Light" pitchFamily="34" charset="0"/>
                <a:cs typeface="Segoe UI Light" pitchFamily="34" charset="0"/>
              </a:defRPr>
            </a:lvl1pPr>
            <a:lvl2pPr marL="0" indent="0">
              <a:buSzPct val="100000"/>
              <a:buFontTx/>
              <a:buNone/>
              <a:defRPr lang="ru-RU" sz="2400" baseline="0" dirty="0" smtClean="0"/>
            </a:lvl2pPr>
            <a:lvl3pPr marL="0" indent="0">
              <a:buSzPct val="100000"/>
              <a:buFontTx/>
              <a:buNone/>
              <a:defRPr sz="1800" baseline="0">
                <a:solidFill>
                  <a:schemeClr val="tx1">
                    <a:lumMod val="65000"/>
                    <a:lumOff val="35000"/>
                  </a:schemeClr>
                </a:solidFill>
              </a:defRPr>
            </a:lvl3pPr>
            <a:lvl4pPr marL="1371600" indent="0">
              <a:buNone/>
              <a:defRPr/>
            </a:lvl4pPr>
          </a:lstStyle>
          <a:p>
            <a:pPr lvl="0"/>
            <a:r>
              <a:rPr lang="en-US" dirty="0" smtClean="0"/>
              <a:t>Cite text</a:t>
            </a:r>
            <a:r>
              <a:rPr lang="ru-RU" dirty="0" smtClean="0"/>
              <a:t> 	</a:t>
            </a:r>
          </a:p>
        </p:txBody>
      </p:sp>
    </p:spTree>
    <p:extLst>
      <p:ext uri="{BB962C8B-B14F-4D97-AF65-F5344CB8AC3E}">
        <p14:creationId xmlns:p14="http://schemas.microsoft.com/office/powerpoint/2010/main" val="127501533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Related Content">
    <p:spTree>
      <p:nvGrpSpPr>
        <p:cNvPr id="1" name=""/>
        <p:cNvGrpSpPr/>
        <p:nvPr/>
      </p:nvGrpSpPr>
      <p:grpSpPr>
        <a:xfrm>
          <a:off x="0" y="0"/>
          <a:ext cx="0" cy="0"/>
          <a:chOff x="0" y="0"/>
          <a:chExt cx="0" cy="0"/>
        </a:xfrm>
      </p:grpSpPr>
      <p:sp>
        <p:nvSpPr>
          <p:cNvPr id="4" name="Rectangle 3"/>
          <p:cNvSpPr/>
          <p:nvPr userDrawn="1"/>
        </p:nvSpPr>
        <p:spPr>
          <a:xfrm>
            <a:off x="0" y="1041546"/>
            <a:ext cx="9144000" cy="32404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791496" y="1131559"/>
            <a:ext cx="8011068" cy="3060408"/>
          </a:xfrm>
          <a:prstGeom prst="rect">
            <a:avLst/>
          </a:prstGeom>
        </p:spPr>
        <p:txBody>
          <a:bodyPr lIns="0" tIns="0"/>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400" baseline="0" dirty="0" smtClean="0">
                <a:solidFill>
                  <a:schemeClr val="bg1"/>
                </a:solidFill>
              </a:defRPr>
            </a:lvl2pPr>
            <a:lvl3pPr marL="0" indent="0">
              <a:buSzPct val="100000"/>
              <a:buFontTx/>
              <a:buNone/>
              <a:defRPr sz="18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185057215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Related Sessions">
    <p:spTree>
      <p:nvGrpSpPr>
        <p:cNvPr id="1" name=""/>
        <p:cNvGrpSpPr/>
        <p:nvPr/>
      </p:nvGrpSpPr>
      <p:grpSpPr>
        <a:xfrm>
          <a:off x="0" y="0"/>
          <a:ext cx="0" cy="0"/>
          <a:chOff x="0" y="0"/>
          <a:chExt cx="0" cy="0"/>
        </a:xfrm>
      </p:grpSpPr>
      <p:sp>
        <p:nvSpPr>
          <p:cNvPr id="4" name="Rectangle 3"/>
          <p:cNvSpPr/>
          <p:nvPr userDrawn="1"/>
        </p:nvSpPr>
        <p:spPr>
          <a:xfrm>
            <a:off x="0" y="1041546"/>
            <a:ext cx="9144000" cy="3240432"/>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791496" y="1131559"/>
            <a:ext cx="8011068" cy="3060408"/>
          </a:xfrm>
          <a:prstGeom prst="rect">
            <a:avLst/>
          </a:prstGeom>
        </p:spPr>
        <p:txBody>
          <a:bodyPr lIns="0" tIns="0"/>
          <a:lstStyle>
            <a:lvl1pPr marL="0" indent="0">
              <a:spcBef>
                <a:spcPts val="1200"/>
              </a:spcBef>
              <a:buSzPct val="100000"/>
              <a:buFontTx/>
              <a:buNone/>
              <a:defRPr lang="ru-RU" sz="2400" baseline="0" dirty="0" smtClean="0">
                <a:solidFill>
                  <a:schemeClr val="bg1"/>
                </a:solidFill>
                <a:latin typeface="Segoe UI Semibold" pitchFamily="34" charset="0"/>
                <a:cs typeface="Segoe UI Semibold" pitchFamily="34" charset="0"/>
              </a:defRPr>
            </a:lvl1pPr>
            <a:lvl2pPr marL="0" indent="0">
              <a:spcBef>
                <a:spcPts val="0"/>
              </a:spcBef>
              <a:buSzPct val="100000"/>
              <a:buFontTx/>
              <a:buNone/>
              <a:defRPr lang="ru-RU" sz="3200" baseline="0" dirty="0" smtClean="0">
                <a:solidFill>
                  <a:schemeClr val="bg1"/>
                </a:solidFill>
                <a:latin typeface="Segoe UI Light" pitchFamily="34" charset="0"/>
                <a:cs typeface="Segoe UI Light" pitchFamily="34" charset="0"/>
              </a:defRPr>
            </a:lvl2pPr>
            <a:lvl3pPr marL="0" indent="0">
              <a:buSzPct val="100000"/>
              <a:buFontTx/>
              <a:buNone/>
              <a:defRPr sz="18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ru-RU" dirty="0" smtClean="0"/>
              <a:t>	</a:t>
            </a:r>
          </a:p>
        </p:txBody>
      </p:sp>
    </p:spTree>
    <p:extLst>
      <p:ext uri="{BB962C8B-B14F-4D97-AF65-F5344CB8AC3E}">
        <p14:creationId xmlns:p14="http://schemas.microsoft.com/office/powerpoint/2010/main" val="349605464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5" name="Rectangle 4"/>
          <p:cNvSpPr/>
          <p:nvPr userDrawn="1"/>
        </p:nvSpPr>
        <p:spPr>
          <a:xfrm>
            <a:off x="341436" y="1221570"/>
            <a:ext cx="5760768" cy="2610348"/>
          </a:xfrm>
          <a:prstGeom prst="rect">
            <a:avLst/>
          </a:prstGeom>
          <a:pattFill prst="dkUpDiag">
            <a:fgClr>
              <a:schemeClr val="bg1">
                <a:lumMod val="75000"/>
              </a:schemeClr>
            </a:fgClr>
            <a:bgClr>
              <a:schemeClr val="bg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431448" y="1221570"/>
            <a:ext cx="5670756" cy="2610348"/>
          </a:xfrm>
          <a:prstGeom prst="rect">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7" name="Subtitle 2"/>
          <p:cNvSpPr>
            <a:spLocks noGrp="1"/>
          </p:cNvSpPr>
          <p:nvPr>
            <p:ph type="subTitle" idx="1"/>
          </p:nvPr>
        </p:nvSpPr>
        <p:spPr>
          <a:xfrm>
            <a:off x="791496" y="3021510"/>
            <a:ext cx="4950660" cy="810108"/>
          </a:xfrm>
          <a:prstGeom prst="rect">
            <a:avLst/>
          </a:prstGeom>
        </p:spPr>
        <p:txBody>
          <a:bodyPr lIns="0" tIns="90000" bIns="90000"/>
          <a:lstStyle>
            <a:lvl1pPr marL="0" indent="0" algn="l">
              <a:lnSpc>
                <a:spcPct val="80000"/>
              </a:lnSpc>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ru-RU" dirty="0"/>
          </a:p>
        </p:txBody>
      </p:sp>
      <p:sp>
        <p:nvSpPr>
          <p:cNvPr id="9" name="Content Placeholder 8"/>
          <p:cNvSpPr>
            <a:spLocks noGrp="1"/>
          </p:cNvSpPr>
          <p:nvPr>
            <p:ph sz="quarter" idx="10"/>
          </p:nvPr>
        </p:nvSpPr>
        <p:spPr>
          <a:xfrm>
            <a:off x="792162" y="1231900"/>
            <a:ext cx="4949993" cy="1700213"/>
          </a:xfrm>
          <a:prstGeom prst="rect">
            <a:avLst/>
          </a:prstGeom>
        </p:spPr>
        <p:txBody>
          <a:bodyPr lIns="0" tIns="90000" bIns="90000" anchor="b"/>
          <a:lstStyle>
            <a:lvl1pPr marL="0" indent="0">
              <a:buNone/>
              <a:defRPr lang="en-US" sz="2800" smtClean="0">
                <a:solidFill>
                  <a:schemeClr val="bg1"/>
                </a:solidFill>
                <a:latin typeface="+mj-lt"/>
                <a:ea typeface="+mj-ea"/>
                <a:cs typeface="+mj-cs"/>
              </a:defRPr>
            </a:lvl1pPr>
            <a:lvl2pPr>
              <a:defRPr lang="en-US" smtClean="0"/>
            </a:lvl2pPr>
            <a:lvl3pPr>
              <a:defRPr lang="en-US" smtClean="0"/>
            </a:lvl3pPr>
            <a:lvl4pPr>
              <a:defRPr lang="en-US" smtClean="0"/>
            </a:lvl4pPr>
            <a:lvl5pPr>
              <a:defRPr lang="ru-RU"/>
            </a:lvl5pPr>
          </a:lstStyle>
          <a:p>
            <a:pPr marL="0" lvl="0">
              <a:lnSpc>
                <a:spcPct val="100000"/>
              </a:lnSpc>
              <a:spcBef>
                <a:spcPts val="0"/>
              </a:spcBef>
            </a:pPr>
            <a:r>
              <a:rPr lang="en-US" dirty="0" smtClean="0"/>
              <a:t>Click to edit Master text styles</a:t>
            </a:r>
            <a:endParaRPr lang="ru-RU" dirty="0"/>
          </a:p>
        </p:txBody>
      </p:sp>
      <p:sp>
        <p:nvSpPr>
          <p:cNvPr id="10" name="Rectangle 9"/>
          <p:cNvSpPr/>
          <p:nvPr userDrawn="1"/>
        </p:nvSpPr>
        <p:spPr>
          <a:xfrm>
            <a:off x="6192216" y="1221570"/>
            <a:ext cx="2610348" cy="261034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12" name="Freeform 9"/>
          <p:cNvSpPr>
            <a:spLocks noEditPoints="1"/>
          </p:cNvSpPr>
          <p:nvPr userDrawn="1"/>
        </p:nvSpPr>
        <p:spPr bwMode="black">
          <a:xfrm>
            <a:off x="6597335" y="1671630"/>
            <a:ext cx="1800110" cy="1807425"/>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userDrawn="1"/>
        </p:nvGrpSpPr>
        <p:grpSpPr>
          <a:xfrm>
            <a:off x="7542396" y="4822050"/>
            <a:ext cx="1260168" cy="321450"/>
            <a:chOff x="7542396" y="4822050"/>
            <a:chExt cx="1260168" cy="321450"/>
          </a:xfrm>
        </p:grpSpPr>
        <p:sp>
          <p:nvSpPr>
            <p:cNvPr id="11" name="Rectangle 10"/>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TextBox 12"/>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a:t>
              </a:r>
              <a:r>
                <a:rPr lang="en-US" sz="1200" kern="1200" dirty="0" err="1" smtClean="0">
                  <a:solidFill>
                    <a:schemeClr val="bg1"/>
                  </a:solidFill>
                  <a:latin typeface="Segoe UI Semibold" pitchFamily="34" charset="0"/>
                  <a:ea typeface="Segoe UI" pitchFamily="34" charset="0"/>
                  <a:cs typeface="Segoe UI Semibold" pitchFamily="34" charset="0"/>
                </a:rPr>
                <a:t>msdevcon</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14" name="Freeform 13"/>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spTree>
    <p:extLst>
      <p:ext uri="{BB962C8B-B14F-4D97-AF65-F5344CB8AC3E}">
        <p14:creationId xmlns:p14="http://schemas.microsoft.com/office/powerpoint/2010/main" val="281125989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ppt_x"/>
                                          </p:val>
                                        </p:tav>
                                        <p:tav tm="100000">
                                          <p:val>
                                            <p:strVal val="#ppt_x"/>
                                          </p:val>
                                        </p:tav>
                                      </p:tavLst>
                                    </p:anim>
                                    <p:anim calcmode="lin" valueType="num">
                                      <p:cBhvr additive="base">
                                        <p:cTn id="8"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Questionnaire">
    <p:spTree>
      <p:nvGrpSpPr>
        <p:cNvPr id="1" name=""/>
        <p:cNvGrpSpPr/>
        <p:nvPr/>
      </p:nvGrpSpPr>
      <p:grpSpPr>
        <a:xfrm>
          <a:off x="0" y="0"/>
          <a:ext cx="0" cy="0"/>
          <a:chOff x="0" y="0"/>
          <a:chExt cx="0" cy="0"/>
        </a:xfrm>
      </p:grpSpPr>
      <p:sp>
        <p:nvSpPr>
          <p:cNvPr id="4" name="Rectangle 3"/>
          <p:cNvSpPr/>
          <p:nvPr userDrawn="1"/>
        </p:nvSpPr>
        <p:spPr>
          <a:xfrm>
            <a:off x="0" y="1041546"/>
            <a:ext cx="9144000" cy="324043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791496" y="1131559"/>
            <a:ext cx="8011068" cy="3060408"/>
          </a:xfrm>
          <a:prstGeom prst="rect">
            <a:avLst/>
          </a:prstGeom>
        </p:spPr>
        <p:txBody>
          <a:bodyPr lIns="0" tIns="0"/>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400" baseline="0" dirty="0" smtClean="0">
                <a:solidFill>
                  <a:schemeClr val="bg1"/>
                </a:solidFill>
              </a:defRPr>
            </a:lvl2pPr>
            <a:lvl3pPr marL="0" indent="0">
              <a:buSzPct val="100000"/>
              <a:buFontTx/>
              <a:buNone/>
              <a:defRPr sz="18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254455387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2-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Master title style</a:t>
            </a:r>
            <a:endParaRPr lang="ru-RU" dirty="0"/>
          </a:p>
        </p:txBody>
      </p:sp>
      <p:sp>
        <p:nvSpPr>
          <p:cNvPr id="3" name="Content Placeholder 2"/>
          <p:cNvSpPr>
            <a:spLocks noGrp="1"/>
          </p:cNvSpPr>
          <p:nvPr>
            <p:ph idx="1" hasCustomPrompt="1"/>
          </p:nvPr>
        </p:nvSpPr>
        <p:spPr>
          <a:xfrm>
            <a:off x="791496" y="1221569"/>
            <a:ext cx="3510468" cy="3510469"/>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lvl2pPr>
            <a:lvl3pPr marL="0" indent="0">
              <a:buSzPct val="100000"/>
              <a:buFontTx/>
              <a:buNone/>
              <a:defRPr sz="1600" baseline="0">
                <a:solidFill>
                  <a:schemeClr val="tx1">
                    <a:lumMod val="65000"/>
                    <a:lumOff val="35000"/>
                  </a:schemeClr>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4" name="Content Placeholder 2"/>
          <p:cNvSpPr>
            <a:spLocks noGrp="1"/>
          </p:cNvSpPr>
          <p:nvPr>
            <p:ph idx="10" hasCustomPrompt="1"/>
          </p:nvPr>
        </p:nvSpPr>
        <p:spPr>
          <a:xfrm>
            <a:off x="4842036" y="1221570"/>
            <a:ext cx="3510468" cy="3510469"/>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lvl2pPr>
            <a:lvl3pPr marL="0" indent="0">
              <a:buSzPct val="100000"/>
              <a:buFontTx/>
              <a:buNone/>
              <a:defRPr sz="1600" baseline="0">
                <a:solidFill>
                  <a:schemeClr val="tx1">
                    <a:lumMod val="65000"/>
                    <a:lumOff val="35000"/>
                  </a:schemeClr>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15629111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and 2-Column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791496" y="1671630"/>
            <a:ext cx="3510468" cy="3060408"/>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lvl2pPr>
            <a:lvl3pPr marL="0" indent="0">
              <a:buSzPct val="100000"/>
              <a:buFontTx/>
              <a:buNone/>
              <a:defRPr sz="1600" baseline="0">
                <a:solidFill>
                  <a:schemeClr val="tx1">
                    <a:lumMod val="65000"/>
                    <a:lumOff val="35000"/>
                  </a:schemeClr>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5"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
        <p:nvSpPr>
          <p:cNvPr id="6" name="Content Placeholder 2"/>
          <p:cNvSpPr>
            <a:spLocks noGrp="1"/>
          </p:cNvSpPr>
          <p:nvPr>
            <p:ph idx="11" hasCustomPrompt="1"/>
          </p:nvPr>
        </p:nvSpPr>
        <p:spPr>
          <a:xfrm>
            <a:off x="4842036" y="1671630"/>
            <a:ext cx="3510468" cy="3060408"/>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lvl2pPr>
            <a:lvl3pPr marL="0" indent="0">
              <a:buSzPct val="100000"/>
              <a:buFontTx/>
              <a:buNone/>
              <a:defRPr sz="1600" baseline="0">
                <a:solidFill>
                  <a:schemeClr val="tx1">
                    <a:lumMod val="65000"/>
                    <a:lumOff val="35000"/>
                  </a:schemeClr>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58136208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2.5-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Master title style</a:t>
            </a:r>
            <a:endParaRPr lang="ru-RU" dirty="0"/>
          </a:p>
        </p:txBody>
      </p:sp>
      <p:sp>
        <p:nvSpPr>
          <p:cNvPr id="3" name="Content Placeholder 2"/>
          <p:cNvSpPr>
            <a:spLocks noGrp="1"/>
          </p:cNvSpPr>
          <p:nvPr>
            <p:ph idx="1" hasCustomPrompt="1"/>
          </p:nvPr>
        </p:nvSpPr>
        <p:spPr>
          <a:xfrm>
            <a:off x="791496" y="1221568"/>
            <a:ext cx="2610348" cy="2610349"/>
          </a:xfrm>
          <a:prstGeom prst="rect">
            <a:avLst/>
          </a:prstGeom>
          <a:solidFill>
            <a:schemeClr val="accent2"/>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4" name="Content Placeholder 2"/>
          <p:cNvSpPr>
            <a:spLocks noGrp="1"/>
          </p:cNvSpPr>
          <p:nvPr>
            <p:ph idx="10" hasCustomPrompt="1"/>
          </p:nvPr>
        </p:nvSpPr>
        <p:spPr>
          <a:xfrm>
            <a:off x="3491856" y="1221570"/>
            <a:ext cx="4410588" cy="2610348"/>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401296637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ubtitle and 2.5-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Master title style</a:t>
            </a:r>
            <a:endParaRPr lang="ru-RU" dirty="0"/>
          </a:p>
        </p:txBody>
      </p:sp>
      <p:sp>
        <p:nvSpPr>
          <p:cNvPr id="3" name="Content Placeholder 2"/>
          <p:cNvSpPr>
            <a:spLocks noGrp="1"/>
          </p:cNvSpPr>
          <p:nvPr>
            <p:ph idx="1" hasCustomPrompt="1"/>
          </p:nvPr>
        </p:nvSpPr>
        <p:spPr>
          <a:xfrm>
            <a:off x="791496" y="1671628"/>
            <a:ext cx="2610348" cy="2610349"/>
          </a:xfrm>
          <a:prstGeom prst="rect">
            <a:avLst/>
          </a:prstGeom>
          <a:solidFill>
            <a:schemeClr val="accent2"/>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4" name="Content Placeholder 2"/>
          <p:cNvSpPr>
            <a:spLocks noGrp="1"/>
          </p:cNvSpPr>
          <p:nvPr>
            <p:ph idx="10" hasCustomPrompt="1"/>
          </p:nvPr>
        </p:nvSpPr>
        <p:spPr>
          <a:xfrm>
            <a:off x="3491856" y="1671630"/>
            <a:ext cx="4410588" cy="2610348"/>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5" name="Text Placeholder 4"/>
          <p:cNvSpPr>
            <a:spLocks noGrp="1"/>
          </p:cNvSpPr>
          <p:nvPr>
            <p:ph type="body" sz="quarter" idx="11"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240420467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Picture + 4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221570"/>
            <a:ext cx="2610348" cy="2610349"/>
          </a:xfrm>
          <a:prstGeom prst="rect">
            <a:avLst/>
          </a:prstGeom>
          <a:solidFill>
            <a:schemeClr val="accent2"/>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3491856" y="122157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4842036" y="122157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3491856" y="257175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4841384" y="257253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6192216" y="122157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6191564" y="257253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Tree>
    <p:extLst>
      <p:ext uri="{BB962C8B-B14F-4D97-AF65-F5344CB8AC3E}">
        <p14:creationId xmlns:p14="http://schemas.microsoft.com/office/powerpoint/2010/main" val="2224245755"/>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ubtitle, Picture + 4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671630"/>
            <a:ext cx="2610348" cy="2610349"/>
          </a:xfrm>
          <a:prstGeom prst="rect">
            <a:avLst/>
          </a:prstGeom>
          <a:solidFill>
            <a:schemeClr val="accent2"/>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3491856" y="167163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4842036" y="167163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3491856" y="302181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4841384" y="302259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6192216" y="167163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6191564" y="302259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0"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47459001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2b + 2s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221570"/>
            <a:ext cx="2610348" cy="2610349"/>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3" name="Picture Placeholder 17"/>
          <p:cNvSpPr>
            <a:spLocks noGrp="1"/>
          </p:cNvSpPr>
          <p:nvPr>
            <p:ph type="pic" sz="quarter" idx="14"/>
          </p:nvPr>
        </p:nvSpPr>
        <p:spPr>
          <a:xfrm>
            <a:off x="6192868" y="1220788"/>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6192216" y="257175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Content Placeholder 2"/>
          <p:cNvSpPr>
            <a:spLocks noGrp="1"/>
          </p:cNvSpPr>
          <p:nvPr>
            <p:ph idx="17" hasCustomPrompt="1"/>
          </p:nvPr>
        </p:nvSpPr>
        <p:spPr>
          <a:xfrm>
            <a:off x="3491856" y="1221570"/>
            <a:ext cx="2610348" cy="2610349"/>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156648730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ubtitle, 2b + 2s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671630"/>
            <a:ext cx="2610348" cy="2610349"/>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3" name="Picture Placeholder 17"/>
          <p:cNvSpPr>
            <a:spLocks noGrp="1"/>
          </p:cNvSpPr>
          <p:nvPr>
            <p:ph type="pic" sz="quarter" idx="14"/>
          </p:nvPr>
        </p:nvSpPr>
        <p:spPr>
          <a:xfrm>
            <a:off x="6192868" y="1670848"/>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6192216" y="302181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Content Placeholder 2"/>
          <p:cNvSpPr>
            <a:spLocks noGrp="1"/>
          </p:cNvSpPr>
          <p:nvPr>
            <p:ph idx="17" hasCustomPrompt="1"/>
          </p:nvPr>
        </p:nvSpPr>
        <p:spPr>
          <a:xfrm>
            <a:off x="3491856" y="1671630"/>
            <a:ext cx="2610348" cy="2610349"/>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7"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166430258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Wide Picture + 4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0" hasCustomPrompt="1"/>
          </p:nvPr>
        </p:nvSpPr>
        <p:spPr>
          <a:xfrm>
            <a:off x="792148" y="1221570"/>
            <a:ext cx="4410588" cy="2610348"/>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5293400" y="122078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6642928" y="122157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5292748" y="257175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6642276" y="257253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Tree>
    <p:extLst>
      <p:ext uri="{BB962C8B-B14F-4D97-AF65-F5344CB8AC3E}">
        <p14:creationId xmlns:p14="http://schemas.microsoft.com/office/powerpoint/2010/main" val="4514739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xperiment Slide">
    <p:spTree>
      <p:nvGrpSpPr>
        <p:cNvPr id="1" name=""/>
        <p:cNvGrpSpPr/>
        <p:nvPr/>
      </p:nvGrpSpPr>
      <p:grpSpPr>
        <a:xfrm>
          <a:off x="0" y="0"/>
          <a:ext cx="0" cy="0"/>
          <a:chOff x="0" y="0"/>
          <a:chExt cx="0" cy="0"/>
        </a:xfrm>
      </p:grpSpPr>
      <p:sp>
        <p:nvSpPr>
          <p:cNvPr id="5" name="Rectangle 4"/>
          <p:cNvSpPr/>
          <p:nvPr userDrawn="1"/>
        </p:nvSpPr>
        <p:spPr>
          <a:xfrm>
            <a:off x="341436" y="1221570"/>
            <a:ext cx="5760768" cy="2610348"/>
          </a:xfrm>
          <a:prstGeom prst="rect">
            <a:avLst/>
          </a:prstGeom>
          <a:pattFill prst="dkUpDiag">
            <a:fgClr>
              <a:schemeClr val="bg1">
                <a:lumMod val="75000"/>
              </a:schemeClr>
            </a:fgClr>
            <a:bgClr>
              <a:schemeClr val="bg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431448" y="1221570"/>
            <a:ext cx="5670756" cy="2610348"/>
          </a:xfrm>
          <a:prstGeom prst="rect">
            <a:avLst/>
          </a:prstGeom>
          <a:solidFill>
            <a:schemeClr val="accent3">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7" name="Subtitle 2"/>
          <p:cNvSpPr>
            <a:spLocks noGrp="1"/>
          </p:cNvSpPr>
          <p:nvPr>
            <p:ph type="subTitle" idx="1"/>
          </p:nvPr>
        </p:nvSpPr>
        <p:spPr>
          <a:xfrm>
            <a:off x="791496" y="3021510"/>
            <a:ext cx="4950660" cy="810108"/>
          </a:xfrm>
          <a:prstGeom prst="rect">
            <a:avLst/>
          </a:prstGeom>
        </p:spPr>
        <p:txBody>
          <a:bodyPr lIns="0" tIns="90000" bIns="90000"/>
          <a:lstStyle>
            <a:lvl1pPr marL="0" indent="0" algn="l">
              <a:lnSpc>
                <a:spcPct val="80000"/>
              </a:lnSpc>
              <a:buNone/>
              <a:defRPr sz="2000">
                <a:solidFill>
                  <a:schemeClr val="bg1"/>
                </a:solidFill>
                <a:latin typeface="Segoe UI Light" pitchFamily="34" charset="0"/>
                <a:cs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ru-RU" dirty="0"/>
          </a:p>
        </p:txBody>
      </p:sp>
      <p:sp>
        <p:nvSpPr>
          <p:cNvPr id="9" name="Content Placeholder 8"/>
          <p:cNvSpPr>
            <a:spLocks noGrp="1"/>
          </p:cNvSpPr>
          <p:nvPr>
            <p:ph sz="quarter" idx="10"/>
          </p:nvPr>
        </p:nvSpPr>
        <p:spPr>
          <a:xfrm>
            <a:off x="791829" y="1221570"/>
            <a:ext cx="4949993" cy="1710543"/>
          </a:xfrm>
          <a:prstGeom prst="rect">
            <a:avLst/>
          </a:prstGeom>
        </p:spPr>
        <p:txBody>
          <a:bodyPr lIns="0" tIns="90000" bIns="90000" anchor="b"/>
          <a:lstStyle>
            <a:lvl1pPr marL="0" indent="0">
              <a:buNone/>
              <a:defRPr lang="en-US" sz="2800" smtClean="0">
                <a:solidFill>
                  <a:schemeClr val="bg1"/>
                </a:solidFill>
                <a:latin typeface="+mj-lt"/>
                <a:ea typeface="+mj-ea"/>
                <a:cs typeface="+mj-cs"/>
              </a:defRPr>
            </a:lvl1pPr>
            <a:lvl2pPr>
              <a:defRPr lang="en-US" smtClean="0"/>
            </a:lvl2pPr>
            <a:lvl3pPr>
              <a:defRPr lang="en-US" smtClean="0"/>
            </a:lvl3pPr>
            <a:lvl4pPr>
              <a:defRPr lang="en-US" smtClean="0"/>
            </a:lvl4pPr>
            <a:lvl5pPr>
              <a:defRPr lang="ru-RU"/>
            </a:lvl5pPr>
          </a:lstStyle>
          <a:p>
            <a:pPr marL="0" lvl="0">
              <a:lnSpc>
                <a:spcPct val="100000"/>
              </a:lnSpc>
              <a:spcBef>
                <a:spcPts val="0"/>
              </a:spcBef>
            </a:pPr>
            <a:r>
              <a:rPr lang="en-US" dirty="0" smtClean="0"/>
              <a:t>Click to edit Master text styles</a:t>
            </a:r>
            <a:endParaRPr lang="ru-RU" dirty="0"/>
          </a:p>
        </p:txBody>
      </p:sp>
      <p:sp>
        <p:nvSpPr>
          <p:cNvPr id="10" name="Rectangle 9"/>
          <p:cNvSpPr/>
          <p:nvPr userDrawn="1"/>
        </p:nvSpPr>
        <p:spPr>
          <a:xfrm>
            <a:off x="6192216" y="1221570"/>
            <a:ext cx="2610348" cy="26103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grpSp>
        <p:nvGrpSpPr>
          <p:cNvPr id="2" name="Group 1"/>
          <p:cNvGrpSpPr/>
          <p:nvPr userDrawn="1"/>
        </p:nvGrpSpPr>
        <p:grpSpPr>
          <a:xfrm>
            <a:off x="6718479" y="1744498"/>
            <a:ext cx="1557822" cy="1547347"/>
            <a:chOff x="6699370" y="1744499"/>
            <a:chExt cx="663113" cy="658654"/>
          </a:xfrm>
        </p:grpSpPr>
        <p:sp>
          <p:nvSpPr>
            <p:cNvPr id="11" name="Freeform 49"/>
            <p:cNvSpPr>
              <a:spLocks noEditPoints="1"/>
            </p:cNvSpPr>
            <p:nvPr userDrawn="1"/>
          </p:nvSpPr>
          <p:spPr bwMode="black">
            <a:xfrm>
              <a:off x="6699370" y="1744499"/>
              <a:ext cx="663113" cy="658654"/>
            </a:xfrm>
            <a:custGeom>
              <a:avLst/>
              <a:gdLst>
                <a:gd name="T0" fmla="*/ 162 w 196"/>
                <a:gd name="T1" fmla="*/ 195 h 195"/>
                <a:gd name="T2" fmla="*/ 186 w 196"/>
                <a:gd name="T3" fmla="*/ 185 h 195"/>
                <a:gd name="T4" fmla="*/ 196 w 196"/>
                <a:gd name="T5" fmla="*/ 161 h 195"/>
                <a:gd name="T6" fmla="*/ 186 w 196"/>
                <a:gd name="T7" fmla="*/ 138 h 195"/>
                <a:gd name="T8" fmla="*/ 80 w 196"/>
                <a:gd name="T9" fmla="*/ 32 h 195"/>
                <a:gd name="T10" fmla="*/ 72 w 196"/>
                <a:gd name="T11" fmla="*/ 0 h 195"/>
                <a:gd name="T12" fmla="*/ 66 w 196"/>
                <a:gd name="T13" fmla="*/ 6 h 195"/>
                <a:gd name="T14" fmla="*/ 48 w 196"/>
                <a:gd name="T15" fmla="*/ 24 h 195"/>
                <a:gd name="T16" fmla="*/ 38 w 196"/>
                <a:gd name="T17" fmla="*/ 15 h 195"/>
                <a:gd name="T18" fmla="*/ 15 w 196"/>
                <a:gd name="T19" fmla="*/ 38 h 195"/>
                <a:gd name="T20" fmla="*/ 25 w 196"/>
                <a:gd name="T21" fmla="*/ 47 h 195"/>
                <a:gd name="T22" fmla="*/ 0 w 196"/>
                <a:gd name="T23" fmla="*/ 72 h 195"/>
                <a:gd name="T24" fmla="*/ 33 w 196"/>
                <a:gd name="T25" fmla="*/ 80 h 195"/>
                <a:gd name="T26" fmla="*/ 138 w 196"/>
                <a:gd name="T27" fmla="*/ 185 h 195"/>
                <a:gd name="T28" fmla="*/ 162 w 196"/>
                <a:gd name="T29" fmla="*/ 195 h 195"/>
                <a:gd name="T30" fmla="*/ 20 w 196"/>
                <a:gd name="T31" fmla="*/ 66 h 195"/>
                <a:gd name="T32" fmla="*/ 67 w 196"/>
                <a:gd name="T33" fmla="*/ 19 h 195"/>
                <a:gd name="T34" fmla="*/ 71 w 196"/>
                <a:gd name="T35" fmla="*/ 37 h 195"/>
                <a:gd name="T36" fmla="*/ 179 w 196"/>
                <a:gd name="T37" fmla="*/ 145 h 195"/>
                <a:gd name="T38" fmla="*/ 186 w 196"/>
                <a:gd name="T39" fmla="*/ 161 h 195"/>
                <a:gd name="T40" fmla="*/ 179 w 196"/>
                <a:gd name="T41" fmla="*/ 178 h 195"/>
                <a:gd name="T42" fmla="*/ 162 w 196"/>
                <a:gd name="T43" fmla="*/ 185 h 195"/>
                <a:gd name="T44" fmla="*/ 145 w 196"/>
                <a:gd name="T45" fmla="*/ 178 h 195"/>
                <a:gd name="T46" fmla="*/ 38 w 196"/>
                <a:gd name="T47" fmla="*/ 71 h 195"/>
                <a:gd name="T48" fmla="*/ 20 w 196"/>
                <a:gd name="T49" fmla="*/ 6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6" h="195">
                  <a:moveTo>
                    <a:pt x="162" y="195"/>
                  </a:moveTo>
                  <a:cubicBezTo>
                    <a:pt x="171" y="195"/>
                    <a:pt x="179" y="192"/>
                    <a:pt x="186" y="185"/>
                  </a:cubicBezTo>
                  <a:cubicBezTo>
                    <a:pt x="192" y="179"/>
                    <a:pt x="196" y="170"/>
                    <a:pt x="196" y="161"/>
                  </a:cubicBezTo>
                  <a:cubicBezTo>
                    <a:pt x="196" y="153"/>
                    <a:pt x="192" y="144"/>
                    <a:pt x="186" y="138"/>
                  </a:cubicBezTo>
                  <a:cubicBezTo>
                    <a:pt x="80" y="32"/>
                    <a:pt x="80" y="32"/>
                    <a:pt x="80" y="32"/>
                  </a:cubicBezTo>
                  <a:cubicBezTo>
                    <a:pt x="72" y="0"/>
                    <a:pt x="72" y="0"/>
                    <a:pt x="72" y="0"/>
                  </a:cubicBezTo>
                  <a:cubicBezTo>
                    <a:pt x="66" y="6"/>
                    <a:pt x="66" y="6"/>
                    <a:pt x="66" y="6"/>
                  </a:cubicBezTo>
                  <a:cubicBezTo>
                    <a:pt x="48" y="24"/>
                    <a:pt x="48" y="24"/>
                    <a:pt x="48" y="24"/>
                  </a:cubicBezTo>
                  <a:cubicBezTo>
                    <a:pt x="38" y="15"/>
                    <a:pt x="38" y="15"/>
                    <a:pt x="38" y="15"/>
                  </a:cubicBezTo>
                  <a:cubicBezTo>
                    <a:pt x="15" y="38"/>
                    <a:pt x="15" y="38"/>
                    <a:pt x="15" y="38"/>
                  </a:cubicBezTo>
                  <a:cubicBezTo>
                    <a:pt x="25" y="47"/>
                    <a:pt x="25" y="47"/>
                    <a:pt x="25" y="47"/>
                  </a:cubicBezTo>
                  <a:cubicBezTo>
                    <a:pt x="0" y="72"/>
                    <a:pt x="0" y="72"/>
                    <a:pt x="0" y="72"/>
                  </a:cubicBezTo>
                  <a:cubicBezTo>
                    <a:pt x="33" y="80"/>
                    <a:pt x="33" y="80"/>
                    <a:pt x="33" y="80"/>
                  </a:cubicBezTo>
                  <a:cubicBezTo>
                    <a:pt x="138" y="185"/>
                    <a:pt x="138" y="185"/>
                    <a:pt x="138" y="185"/>
                  </a:cubicBezTo>
                  <a:cubicBezTo>
                    <a:pt x="145" y="192"/>
                    <a:pt x="153" y="195"/>
                    <a:pt x="162" y="195"/>
                  </a:cubicBezTo>
                  <a:close/>
                  <a:moveTo>
                    <a:pt x="20" y="66"/>
                  </a:moveTo>
                  <a:cubicBezTo>
                    <a:pt x="67" y="19"/>
                    <a:pt x="67" y="19"/>
                    <a:pt x="67" y="19"/>
                  </a:cubicBezTo>
                  <a:cubicBezTo>
                    <a:pt x="71" y="37"/>
                    <a:pt x="71" y="37"/>
                    <a:pt x="71" y="37"/>
                  </a:cubicBezTo>
                  <a:cubicBezTo>
                    <a:pt x="179" y="145"/>
                    <a:pt x="179" y="145"/>
                    <a:pt x="179" y="145"/>
                  </a:cubicBezTo>
                  <a:cubicBezTo>
                    <a:pt x="183" y="149"/>
                    <a:pt x="186" y="155"/>
                    <a:pt x="186" y="161"/>
                  </a:cubicBezTo>
                  <a:cubicBezTo>
                    <a:pt x="186" y="168"/>
                    <a:pt x="183" y="174"/>
                    <a:pt x="179" y="178"/>
                  </a:cubicBezTo>
                  <a:cubicBezTo>
                    <a:pt x="174" y="183"/>
                    <a:pt x="168" y="185"/>
                    <a:pt x="162" y="185"/>
                  </a:cubicBezTo>
                  <a:cubicBezTo>
                    <a:pt x="156" y="185"/>
                    <a:pt x="150" y="183"/>
                    <a:pt x="145" y="178"/>
                  </a:cubicBezTo>
                  <a:cubicBezTo>
                    <a:pt x="38" y="71"/>
                    <a:pt x="38" y="71"/>
                    <a:pt x="38" y="71"/>
                  </a:cubicBezTo>
                  <a:lnTo>
                    <a:pt x="20" y="66"/>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3" name="Freeform 50"/>
            <p:cNvSpPr>
              <a:spLocks noEditPoints="1"/>
            </p:cNvSpPr>
            <p:nvPr userDrawn="1"/>
          </p:nvSpPr>
          <p:spPr bwMode="black">
            <a:xfrm>
              <a:off x="6912312" y="2031678"/>
              <a:ext cx="391579" cy="314325"/>
            </a:xfrm>
            <a:custGeom>
              <a:avLst/>
              <a:gdLst>
                <a:gd name="T0" fmla="*/ 110 w 116"/>
                <a:gd name="T1" fmla="*/ 87 h 93"/>
                <a:gd name="T2" fmla="*/ 110 w 116"/>
                <a:gd name="T3" fmla="*/ 65 h 93"/>
                <a:gd name="T4" fmla="*/ 44 w 116"/>
                <a:gd name="T5" fmla="*/ 0 h 93"/>
                <a:gd name="T6" fmla="*/ 0 w 116"/>
                <a:gd name="T7" fmla="*/ 0 h 93"/>
                <a:gd name="T8" fmla="*/ 88 w 116"/>
                <a:gd name="T9" fmla="*/ 87 h 93"/>
                <a:gd name="T10" fmla="*/ 110 w 116"/>
                <a:gd name="T11" fmla="*/ 87 h 93"/>
                <a:gd name="T12" fmla="*/ 33 w 116"/>
                <a:gd name="T13" fmla="*/ 20 h 93"/>
                <a:gd name="T14" fmla="*/ 27 w 116"/>
                <a:gd name="T15" fmla="*/ 20 h 93"/>
                <a:gd name="T16" fmla="*/ 27 w 116"/>
                <a:gd name="T17" fmla="*/ 14 h 93"/>
                <a:gd name="T18" fmla="*/ 33 w 116"/>
                <a:gd name="T19" fmla="*/ 14 h 93"/>
                <a:gd name="T20" fmla="*/ 33 w 116"/>
                <a:gd name="T21" fmla="*/ 20 h 93"/>
                <a:gd name="T22" fmla="*/ 58 w 116"/>
                <a:gd name="T23" fmla="*/ 39 h 93"/>
                <a:gd name="T24" fmla="*/ 54 w 116"/>
                <a:gd name="T25" fmla="*/ 39 h 93"/>
                <a:gd name="T26" fmla="*/ 54 w 116"/>
                <a:gd name="T27" fmla="*/ 35 h 93"/>
                <a:gd name="T28" fmla="*/ 58 w 116"/>
                <a:gd name="T29" fmla="*/ 35 h 93"/>
                <a:gd name="T30" fmla="*/ 58 w 116"/>
                <a:gd name="T31" fmla="*/ 39 h 93"/>
                <a:gd name="T32" fmla="*/ 76 w 116"/>
                <a:gd name="T33" fmla="*/ 44 h 93"/>
                <a:gd name="T34" fmla="*/ 82 w 116"/>
                <a:gd name="T35" fmla="*/ 44 h 93"/>
                <a:gd name="T36" fmla="*/ 82 w 116"/>
                <a:gd name="T37" fmla="*/ 50 h 93"/>
                <a:gd name="T38" fmla="*/ 76 w 116"/>
                <a:gd name="T39" fmla="*/ 50 h 93"/>
                <a:gd name="T40" fmla="*/ 76 w 116"/>
                <a:gd name="T41" fmla="*/ 44 h 93"/>
                <a:gd name="T42" fmla="*/ 84 w 116"/>
                <a:gd name="T43" fmla="*/ 63 h 93"/>
                <a:gd name="T44" fmla="*/ 80 w 116"/>
                <a:gd name="T45" fmla="*/ 63 h 93"/>
                <a:gd name="T46" fmla="*/ 80 w 116"/>
                <a:gd name="T47" fmla="*/ 59 h 93"/>
                <a:gd name="T48" fmla="*/ 84 w 116"/>
                <a:gd name="T49" fmla="*/ 59 h 93"/>
                <a:gd name="T50" fmla="*/ 84 w 116"/>
                <a:gd name="T51" fmla="*/ 6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6" h="93">
                  <a:moveTo>
                    <a:pt x="110" y="87"/>
                  </a:moveTo>
                  <a:cubicBezTo>
                    <a:pt x="116" y="81"/>
                    <a:pt x="116" y="71"/>
                    <a:pt x="110" y="65"/>
                  </a:cubicBezTo>
                  <a:cubicBezTo>
                    <a:pt x="44" y="0"/>
                    <a:pt x="44" y="0"/>
                    <a:pt x="44" y="0"/>
                  </a:cubicBezTo>
                  <a:cubicBezTo>
                    <a:pt x="0" y="0"/>
                    <a:pt x="0" y="0"/>
                    <a:pt x="0" y="0"/>
                  </a:cubicBezTo>
                  <a:cubicBezTo>
                    <a:pt x="88" y="87"/>
                    <a:pt x="88" y="87"/>
                    <a:pt x="88" y="87"/>
                  </a:cubicBezTo>
                  <a:cubicBezTo>
                    <a:pt x="94" y="93"/>
                    <a:pt x="104" y="93"/>
                    <a:pt x="110" y="87"/>
                  </a:cubicBezTo>
                  <a:close/>
                  <a:moveTo>
                    <a:pt x="33" y="20"/>
                  </a:moveTo>
                  <a:cubicBezTo>
                    <a:pt x="31" y="22"/>
                    <a:pt x="28" y="22"/>
                    <a:pt x="27" y="20"/>
                  </a:cubicBezTo>
                  <a:cubicBezTo>
                    <a:pt x="25" y="18"/>
                    <a:pt x="25" y="16"/>
                    <a:pt x="27" y="14"/>
                  </a:cubicBezTo>
                  <a:cubicBezTo>
                    <a:pt x="28" y="12"/>
                    <a:pt x="31" y="12"/>
                    <a:pt x="33" y="14"/>
                  </a:cubicBezTo>
                  <a:cubicBezTo>
                    <a:pt x="34" y="16"/>
                    <a:pt x="34" y="18"/>
                    <a:pt x="33" y="20"/>
                  </a:cubicBezTo>
                  <a:close/>
                  <a:moveTo>
                    <a:pt x="58" y="39"/>
                  </a:moveTo>
                  <a:cubicBezTo>
                    <a:pt x="57" y="41"/>
                    <a:pt x="55" y="41"/>
                    <a:pt x="54" y="39"/>
                  </a:cubicBezTo>
                  <a:cubicBezTo>
                    <a:pt x="53" y="38"/>
                    <a:pt x="53" y="36"/>
                    <a:pt x="54" y="35"/>
                  </a:cubicBezTo>
                  <a:cubicBezTo>
                    <a:pt x="55" y="34"/>
                    <a:pt x="57" y="34"/>
                    <a:pt x="58" y="35"/>
                  </a:cubicBezTo>
                  <a:cubicBezTo>
                    <a:pt x="60" y="36"/>
                    <a:pt x="60" y="38"/>
                    <a:pt x="58" y="39"/>
                  </a:cubicBezTo>
                  <a:close/>
                  <a:moveTo>
                    <a:pt x="76" y="44"/>
                  </a:moveTo>
                  <a:cubicBezTo>
                    <a:pt x="78" y="43"/>
                    <a:pt x="80" y="43"/>
                    <a:pt x="82" y="44"/>
                  </a:cubicBezTo>
                  <a:cubicBezTo>
                    <a:pt x="84" y="46"/>
                    <a:pt x="84" y="49"/>
                    <a:pt x="82" y="50"/>
                  </a:cubicBezTo>
                  <a:cubicBezTo>
                    <a:pt x="80" y="52"/>
                    <a:pt x="78" y="52"/>
                    <a:pt x="76" y="50"/>
                  </a:cubicBezTo>
                  <a:cubicBezTo>
                    <a:pt x="74" y="49"/>
                    <a:pt x="74" y="46"/>
                    <a:pt x="76" y="44"/>
                  </a:cubicBezTo>
                  <a:close/>
                  <a:moveTo>
                    <a:pt x="84" y="63"/>
                  </a:moveTo>
                  <a:cubicBezTo>
                    <a:pt x="83" y="64"/>
                    <a:pt x="81" y="64"/>
                    <a:pt x="80" y="63"/>
                  </a:cubicBezTo>
                  <a:cubicBezTo>
                    <a:pt x="79" y="62"/>
                    <a:pt x="79" y="60"/>
                    <a:pt x="80" y="59"/>
                  </a:cubicBezTo>
                  <a:cubicBezTo>
                    <a:pt x="81" y="57"/>
                    <a:pt x="83" y="57"/>
                    <a:pt x="84" y="59"/>
                  </a:cubicBezTo>
                  <a:cubicBezTo>
                    <a:pt x="85" y="60"/>
                    <a:pt x="85" y="62"/>
                    <a:pt x="84" y="63"/>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21" name="Group 20"/>
          <p:cNvGrpSpPr/>
          <p:nvPr userDrawn="1"/>
        </p:nvGrpSpPr>
        <p:grpSpPr>
          <a:xfrm>
            <a:off x="7542396" y="4822050"/>
            <a:ext cx="1260168" cy="321450"/>
            <a:chOff x="7542396" y="4822050"/>
            <a:chExt cx="1260168" cy="321450"/>
          </a:xfrm>
        </p:grpSpPr>
        <p:sp>
          <p:nvSpPr>
            <p:cNvPr id="22" name="Rectangle 21"/>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a:t>
              </a:r>
              <a:r>
                <a:rPr lang="en-US" sz="1200" kern="1200" dirty="0" err="1" smtClean="0">
                  <a:solidFill>
                    <a:schemeClr val="bg1"/>
                  </a:solidFill>
                  <a:latin typeface="Segoe UI Semibold" pitchFamily="34" charset="0"/>
                  <a:ea typeface="Segoe UI" pitchFamily="34" charset="0"/>
                  <a:cs typeface="Segoe UI Semibold" pitchFamily="34" charset="0"/>
                </a:rPr>
                <a:t>msdevcon</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24" name="Freeform 23"/>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sp>
        <p:nvSpPr>
          <p:cNvPr id="15" name="Text Placeholder 7"/>
          <p:cNvSpPr>
            <a:spLocks noGrp="1"/>
          </p:cNvSpPr>
          <p:nvPr>
            <p:ph type="body" sz="quarter" idx="12" hasCustomPrompt="1"/>
          </p:nvPr>
        </p:nvSpPr>
        <p:spPr>
          <a:xfrm>
            <a:off x="6192714" y="3462586"/>
            <a:ext cx="2609850" cy="369332"/>
          </a:xfrm>
          <a:prstGeom prst="rect">
            <a:avLst/>
          </a:prstGeom>
          <a:noFill/>
        </p:spPr>
        <p:txBody>
          <a:bodyPr wrap="square" rtlCol="0" anchor="b">
            <a:spAutoFit/>
          </a:bodyPr>
          <a:lstStyle>
            <a:lvl1pPr marL="0" indent="0">
              <a:buNone/>
              <a:defRPr lang="ru-RU" sz="1800" baseline="0" dirty="0">
                <a:solidFill>
                  <a:schemeClr val="bg1"/>
                </a:solidFill>
                <a:latin typeface="+mj-lt"/>
                <a:ea typeface="Segoe UI" pitchFamily="34" charset="0"/>
                <a:cs typeface="Segoe UI" pitchFamily="34" charset="0"/>
              </a:defRPr>
            </a:lvl1pPr>
          </a:lstStyle>
          <a:p>
            <a:pPr marL="0" lvl="0"/>
            <a:r>
              <a:rPr lang="en-US" dirty="0" smtClean="0"/>
              <a:t>Experiment</a:t>
            </a:r>
            <a:endParaRPr lang="ru-RU" dirty="0"/>
          </a:p>
        </p:txBody>
      </p:sp>
    </p:spTree>
    <p:extLst>
      <p:ext uri="{BB962C8B-B14F-4D97-AF65-F5344CB8AC3E}">
        <p14:creationId xmlns:p14="http://schemas.microsoft.com/office/powerpoint/2010/main" val="98418237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250" fill="hold"/>
                                        <p:tgtEl>
                                          <p:spTgt spid="21"/>
                                        </p:tgtEl>
                                        <p:attrNameLst>
                                          <p:attrName>ppt_x</p:attrName>
                                        </p:attrNameLst>
                                      </p:cBhvr>
                                      <p:tavLst>
                                        <p:tav tm="0">
                                          <p:val>
                                            <p:strVal val="#ppt_x"/>
                                          </p:val>
                                        </p:tav>
                                        <p:tav tm="100000">
                                          <p:val>
                                            <p:strVal val="#ppt_x"/>
                                          </p:val>
                                        </p:tav>
                                      </p:tavLst>
                                    </p:anim>
                                    <p:anim calcmode="lin" valueType="num">
                                      <p:cBhvr additive="base">
                                        <p:cTn id="8" dur="25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ubtitle, Wide Picture + 4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0" hasCustomPrompt="1"/>
          </p:nvPr>
        </p:nvSpPr>
        <p:spPr>
          <a:xfrm>
            <a:off x="792148" y="1670848"/>
            <a:ext cx="4410588" cy="2610348"/>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5293400" y="1670066"/>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6642928" y="1670848"/>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5292748" y="302102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6642276" y="302181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Text Placeholder 4"/>
          <p:cNvSpPr>
            <a:spLocks noGrp="1"/>
          </p:cNvSpPr>
          <p:nvPr>
            <p:ph type="body" sz="quarter" idx="17"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74900815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Row of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7" name="Content Placeholder 6"/>
          <p:cNvSpPr>
            <a:spLocks noGrp="1"/>
          </p:cNvSpPr>
          <p:nvPr>
            <p:ph sz="quarter" idx="11"/>
          </p:nvPr>
        </p:nvSpPr>
        <p:spPr>
          <a:xfrm>
            <a:off x="791496" y="1671630"/>
            <a:ext cx="1708075" cy="1710228"/>
          </a:xfrm>
          <a:prstGeom prst="rect">
            <a:avLst/>
          </a:prstGeom>
          <a:solidFill>
            <a:schemeClr val="accent2"/>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8" name="Content Placeholder 6"/>
          <p:cNvSpPr>
            <a:spLocks noGrp="1"/>
          </p:cNvSpPr>
          <p:nvPr>
            <p:ph sz="quarter" idx="12"/>
          </p:nvPr>
        </p:nvSpPr>
        <p:spPr>
          <a:xfrm>
            <a:off x="2591737" y="1671630"/>
            <a:ext cx="1710228" cy="1712384"/>
          </a:xfrm>
          <a:prstGeom prst="rect">
            <a:avLst/>
          </a:prstGeom>
          <a:solidFill>
            <a:schemeClr val="accent2"/>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9" name="Content Placeholder 6"/>
          <p:cNvSpPr>
            <a:spLocks noGrp="1"/>
          </p:cNvSpPr>
          <p:nvPr>
            <p:ph sz="quarter" idx="13"/>
          </p:nvPr>
        </p:nvSpPr>
        <p:spPr>
          <a:xfrm>
            <a:off x="4391977" y="1671630"/>
            <a:ext cx="1710228" cy="1712384"/>
          </a:xfrm>
          <a:prstGeom prst="rect">
            <a:avLst/>
          </a:prstGeom>
          <a:solidFill>
            <a:schemeClr val="accent2"/>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10" name="Content Placeholder 6"/>
          <p:cNvSpPr>
            <a:spLocks noGrp="1"/>
          </p:cNvSpPr>
          <p:nvPr>
            <p:ph sz="quarter" idx="14"/>
          </p:nvPr>
        </p:nvSpPr>
        <p:spPr>
          <a:xfrm>
            <a:off x="6192216" y="1671630"/>
            <a:ext cx="1708075" cy="1710228"/>
          </a:xfrm>
          <a:prstGeom prst="rect">
            <a:avLst/>
          </a:prstGeom>
          <a:solidFill>
            <a:schemeClr val="accent2"/>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Tree>
    <p:extLst>
      <p:ext uri="{BB962C8B-B14F-4D97-AF65-F5344CB8AC3E}">
        <p14:creationId xmlns:p14="http://schemas.microsoft.com/office/powerpoint/2010/main" val="366357059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50" fill="hold"/>
                                        <p:tgtEl>
                                          <p:spTgt spid="7"/>
                                        </p:tgtEl>
                                        <p:attrNameLst>
                                          <p:attrName>ppt_x</p:attrName>
                                        </p:attrNameLst>
                                      </p:cBhvr>
                                      <p:tavLst>
                                        <p:tav tm="0">
                                          <p:val>
                                            <p:strVal val="1+#ppt_w/2"/>
                                          </p:val>
                                        </p:tav>
                                        <p:tav tm="100000">
                                          <p:val>
                                            <p:strVal val="#ppt_x"/>
                                          </p:val>
                                        </p:tav>
                                      </p:tavLst>
                                    </p:anim>
                                    <p:anim calcmode="lin" valueType="num">
                                      <p:cBhvr additive="base">
                                        <p:cTn id="8" dur="25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250" fill="hold"/>
                                        <p:tgtEl>
                                          <p:spTgt spid="8"/>
                                        </p:tgtEl>
                                        <p:attrNameLst>
                                          <p:attrName>ppt_x</p:attrName>
                                        </p:attrNameLst>
                                      </p:cBhvr>
                                      <p:tavLst>
                                        <p:tav tm="0">
                                          <p:val>
                                            <p:strVal val="1+#ppt_w/2"/>
                                          </p:val>
                                        </p:tav>
                                        <p:tav tm="100000">
                                          <p:val>
                                            <p:strVal val="#ppt_x"/>
                                          </p:val>
                                        </p:tav>
                                      </p:tavLst>
                                    </p:anim>
                                    <p:anim calcmode="lin" valueType="num">
                                      <p:cBhvr additive="base">
                                        <p:cTn id="14" dur="25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250" fill="hold"/>
                                        <p:tgtEl>
                                          <p:spTgt spid="9"/>
                                        </p:tgtEl>
                                        <p:attrNameLst>
                                          <p:attrName>ppt_x</p:attrName>
                                        </p:attrNameLst>
                                      </p:cBhvr>
                                      <p:tavLst>
                                        <p:tav tm="0">
                                          <p:val>
                                            <p:strVal val="1+#ppt_w/2"/>
                                          </p:val>
                                        </p:tav>
                                        <p:tav tm="100000">
                                          <p:val>
                                            <p:strVal val="#ppt_x"/>
                                          </p:val>
                                        </p:tav>
                                      </p:tavLst>
                                    </p:anim>
                                    <p:anim calcmode="lin" valueType="num">
                                      <p:cBhvr additive="base">
                                        <p:cTn id="20" dur="25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250" fill="hold"/>
                                        <p:tgtEl>
                                          <p:spTgt spid="10"/>
                                        </p:tgtEl>
                                        <p:attrNameLst>
                                          <p:attrName>ppt_x</p:attrName>
                                        </p:attrNameLst>
                                      </p:cBhvr>
                                      <p:tavLst>
                                        <p:tav tm="0">
                                          <p:val>
                                            <p:strVal val="1+#ppt_w/2"/>
                                          </p:val>
                                        </p:tav>
                                        <p:tav tm="100000">
                                          <p:val>
                                            <p:strVal val="#ppt_x"/>
                                          </p:val>
                                        </p:tav>
                                      </p:tavLst>
                                    </p:anim>
                                    <p:anim calcmode="lin" valueType="num">
                                      <p:cBhvr additive="base">
                                        <p:cTn id="26" dur="2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animBg="1">
        <p:tmplLst>
          <p:tmpl>
            <p:tnLst>
              <p:par>
                <p:cTn presetID="2" presetClass="entr" presetSubtype="2"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250" fill="hold"/>
                        <p:tgtEl>
                          <p:spTgt spid="7"/>
                        </p:tgtEl>
                        <p:attrNameLst>
                          <p:attrName>ppt_x</p:attrName>
                        </p:attrNameLst>
                      </p:cBhvr>
                      <p:tavLst>
                        <p:tav tm="0">
                          <p:val>
                            <p:strVal val="1+#ppt_w/2"/>
                          </p:val>
                        </p:tav>
                        <p:tav tm="100000">
                          <p:val>
                            <p:strVal val="#ppt_x"/>
                          </p:val>
                        </p:tav>
                      </p:tavLst>
                    </p:anim>
                    <p:anim calcmode="lin" valueType="num">
                      <p:cBhvr additive="base">
                        <p:cTn dur="250" fill="hold"/>
                        <p:tgtEl>
                          <p:spTgt spid="7"/>
                        </p:tgtEl>
                        <p:attrNameLst>
                          <p:attrName>ppt_y</p:attrName>
                        </p:attrNameLst>
                      </p:cBhvr>
                      <p:tavLst>
                        <p:tav tm="0">
                          <p:val>
                            <p:strVal val="#ppt_y"/>
                          </p:val>
                        </p:tav>
                        <p:tav tm="100000">
                          <p:val>
                            <p:strVal val="#ppt_y"/>
                          </p:val>
                        </p:tav>
                      </p:tavLst>
                    </p:anim>
                  </p:childTnLst>
                </p:cTn>
              </p:par>
            </p:tnLst>
          </p:tmpl>
        </p:tmplLst>
      </p:bldP>
      <p:bldP spid="8" grpId="0" animBg="1">
        <p:tmplLst>
          <p:tmpl>
            <p:tnLst>
              <p:par>
                <p:cTn presetID="2" presetClass="entr" presetSubtype="2"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250" fill="hold"/>
                        <p:tgtEl>
                          <p:spTgt spid="8"/>
                        </p:tgtEl>
                        <p:attrNameLst>
                          <p:attrName>ppt_x</p:attrName>
                        </p:attrNameLst>
                      </p:cBhvr>
                      <p:tavLst>
                        <p:tav tm="0">
                          <p:val>
                            <p:strVal val="1+#ppt_w/2"/>
                          </p:val>
                        </p:tav>
                        <p:tav tm="100000">
                          <p:val>
                            <p:strVal val="#ppt_x"/>
                          </p:val>
                        </p:tav>
                      </p:tavLst>
                    </p:anim>
                    <p:anim calcmode="lin" valueType="num">
                      <p:cBhvr additive="base">
                        <p:cTn dur="250" fill="hold"/>
                        <p:tgtEl>
                          <p:spTgt spid="8"/>
                        </p:tgtEl>
                        <p:attrNameLst>
                          <p:attrName>ppt_y</p:attrName>
                        </p:attrNameLst>
                      </p:cBhvr>
                      <p:tavLst>
                        <p:tav tm="0">
                          <p:val>
                            <p:strVal val="#ppt_y"/>
                          </p:val>
                        </p:tav>
                        <p:tav tm="100000">
                          <p:val>
                            <p:strVal val="#ppt_y"/>
                          </p:val>
                        </p:tav>
                      </p:tavLst>
                    </p:anim>
                  </p:childTnLst>
                </p:cTn>
              </p:par>
            </p:tnLst>
          </p:tmpl>
        </p:tmplLst>
      </p:bldP>
      <p:bldP spid="9" grpId="0" animBg="1">
        <p:tmplLst>
          <p:tmpl>
            <p:tnLst>
              <p:par>
                <p:cTn presetID="2" presetClass="entr" presetSubtype="2"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250" fill="hold"/>
                        <p:tgtEl>
                          <p:spTgt spid="9"/>
                        </p:tgtEl>
                        <p:attrNameLst>
                          <p:attrName>ppt_x</p:attrName>
                        </p:attrNameLst>
                      </p:cBhvr>
                      <p:tavLst>
                        <p:tav tm="0">
                          <p:val>
                            <p:strVal val="1+#ppt_w/2"/>
                          </p:val>
                        </p:tav>
                        <p:tav tm="100000">
                          <p:val>
                            <p:strVal val="#ppt_x"/>
                          </p:val>
                        </p:tav>
                      </p:tavLst>
                    </p:anim>
                    <p:anim calcmode="lin" valueType="num">
                      <p:cBhvr additive="base">
                        <p:cTn dur="2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2"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250" fill="hold"/>
                        <p:tgtEl>
                          <p:spTgt spid="10"/>
                        </p:tgtEl>
                        <p:attrNameLst>
                          <p:attrName>ppt_x</p:attrName>
                        </p:attrNameLst>
                      </p:cBhvr>
                      <p:tavLst>
                        <p:tav tm="0">
                          <p:val>
                            <p:strVal val="1+#ppt_w/2"/>
                          </p:val>
                        </p:tav>
                        <p:tav tm="100000">
                          <p:val>
                            <p:strVal val="#ppt_x"/>
                          </p:val>
                        </p:tav>
                      </p:tavLst>
                    </p:anim>
                    <p:anim calcmode="lin" valueType="num">
                      <p:cBhvr additive="base">
                        <p:cTn dur="250" fill="hold"/>
                        <p:tgtEl>
                          <p:spTgt spid="1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ubtitle, Row of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7" name="Content Placeholder 6"/>
          <p:cNvSpPr>
            <a:spLocks noGrp="1"/>
          </p:cNvSpPr>
          <p:nvPr>
            <p:ph sz="quarter" idx="11"/>
          </p:nvPr>
        </p:nvSpPr>
        <p:spPr>
          <a:xfrm>
            <a:off x="791496" y="2121690"/>
            <a:ext cx="1708075" cy="1710228"/>
          </a:xfrm>
          <a:prstGeom prst="rect">
            <a:avLst/>
          </a:prstGeom>
          <a:solidFill>
            <a:schemeClr val="accent2"/>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8" name="Content Placeholder 6"/>
          <p:cNvSpPr>
            <a:spLocks noGrp="1"/>
          </p:cNvSpPr>
          <p:nvPr>
            <p:ph sz="quarter" idx="12"/>
          </p:nvPr>
        </p:nvSpPr>
        <p:spPr>
          <a:xfrm>
            <a:off x="2591737" y="2121690"/>
            <a:ext cx="1710228" cy="1712384"/>
          </a:xfrm>
          <a:prstGeom prst="rect">
            <a:avLst/>
          </a:prstGeom>
          <a:solidFill>
            <a:schemeClr val="accent2"/>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9" name="Content Placeholder 6"/>
          <p:cNvSpPr>
            <a:spLocks noGrp="1"/>
          </p:cNvSpPr>
          <p:nvPr>
            <p:ph sz="quarter" idx="13"/>
          </p:nvPr>
        </p:nvSpPr>
        <p:spPr>
          <a:xfrm>
            <a:off x="4391977" y="2121690"/>
            <a:ext cx="1710228" cy="1712384"/>
          </a:xfrm>
          <a:prstGeom prst="rect">
            <a:avLst/>
          </a:prstGeom>
          <a:solidFill>
            <a:schemeClr val="accent2"/>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10" name="Content Placeholder 6"/>
          <p:cNvSpPr>
            <a:spLocks noGrp="1"/>
          </p:cNvSpPr>
          <p:nvPr>
            <p:ph sz="quarter" idx="14"/>
          </p:nvPr>
        </p:nvSpPr>
        <p:spPr>
          <a:xfrm>
            <a:off x="6192216" y="2121690"/>
            <a:ext cx="1708075" cy="1710228"/>
          </a:xfrm>
          <a:prstGeom prst="rect">
            <a:avLst/>
          </a:prstGeom>
          <a:solidFill>
            <a:schemeClr val="accent2"/>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11"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9371663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50" fill="hold"/>
                                        <p:tgtEl>
                                          <p:spTgt spid="7"/>
                                        </p:tgtEl>
                                        <p:attrNameLst>
                                          <p:attrName>ppt_x</p:attrName>
                                        </p:attrNameLst>
                                      </p:cBhvr>
                                      <p:tavLst>
                                        <p:tav tm="0">
                                          <p:val>
                                            <p:strVal val="1+#ppt_w/2"/>
                                          </p:val>
                                        </p:tav>
                                        <p:tav tm="100000">
                                          <p:val>
                                            <p:strVal val="#ppt_x"/>
                                          </p:val>
                                        </p:tav>
                                      </p:tavLst>
                                    </p:anim>
                                    <p:anim calcmode="lin" valueType="num">
                                      <p:cBhvr additive="base">
                                        <p:cTn id="8" dur="25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250" fill="hold"/>
                                        <p:tgtEl>
                                          <p:spTgt spid="8"/>
                                        </p:tgtEl>
                                        <p:attrNameLst>
                                          <p:attrName>ppt_x</p:attrName>
                                        </p:attrNameLst>
                                      </p:cBhvr>
                                      <p:tavLst>
                                        <p:tav tm="0">
                                          <p:val>
                                            <p:strVal val="1+#ppt_w/2"/>
                                          </p:val>
                                        </p:tav>
                                        <p:tav tm="100000">
                                          <p:val>
                                            <p:strVal val="#ppt_x"/>
                                          </p:val>
                                        </p:tav>
                                      </p:tavLst>
                                    </p:anim>
                                    <p:anim calcmode="lin" valueType="num">
                                      <p:cBhvr additive="base">
                                        <p:cTn id="14" dur="25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250" fill="hold"/>
                                        <p:tgtEl>
                                          <p:spTgt spid="9"/>
                                        </p:tgtEl>
                                        <p:attrNameLst>
                                          <p:attrName>ppt_x</p:attrName>
                                        </p:attrNameLst>
                                      </p:cBhvr>
                                      <p:tavLst>
                                        <p:tav tm="0">
                                          <p:val>
                                            <p:strVal val="1+#ppt_w/2"/>
                                          </p:val>
                                        </p:tav>
                                        <p:tav tm="100000">
                                          <p:val>
                                            <p:strVal val="#ppt_x"/>
                                          </p:val>
                                        </p:tav>
                                      </p:tavLst>
                                    </p:anim>
                                    <p:anim calcmode="lin" valueType="num">
                                      <p:cBhvr additive="base">
                                        <p:cTn id="20" dur="25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250" fill="hold"/>
                                        <p:tgtEl>
                                          <p:spTgt spid="10"/>
                                        </p:tgtEl>
                                        <p:attrNameLst>
                                          <p:attrName>ppt_x</p:attrName>
                                        </p:attrNameLst>
                                      </p:cBhvr>
                                      <p:tavLst>
                                        <p:tav tm="0">
                                          <p:val>
                                            <p:strVal val="1+#ppt_w/2"/>
                                          </p:val>
                                        </p:tav>
                                        <p:tav tm="100000">
                                          <p:val>
                                            <p:strVal val="#ppt_x"/>
                                          </p:val>
                                        </p:tav>
                                      </p:tavLst>
                                    </p:anim>
                                    <p:anim calcmode="lin" valueType="num">
                                      <p:cBhvr additive="base">
                                        <p:cTn id="26" dur="2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tmplLst>
          <p:tmpl>
            <p:tnLst>
              <p:par>
                <p:cTn presetID="2" presetClass="entr" presetSubtype="2"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250" fill="hold"/>
                        <p:tgtEl>
                          <p:spTgt spid="7"/>
                        </p:tgtEl>
                        <p:attrNameLst>
                          <p:attrName>ppt_x</p:attrName>
                        </p:attrNameLst>
                      </p:cBhvr>
                      <p:tavLst>
                        <p:tav tm="0">
                          <p:val>
                            <p:strVal val="1+#ppt_w/2"/>
                          </p:val>
                        </p:tav>
                        <p:tav tm="100000">
                          <p:val>
                            <p:strVal val="#ppt_x"/>
                          </p:val>
                        </p:tav>
                      </p:tavLst>
                    </p:anim>
                    <p:anim calcmode="lin" valueType="num">
                      <p:cBhvr additive="base">
                        <p:cTn dur="250" fill="hold"/>
                        <p:tgtEl>
                          <p:spTgt spid="7"/>
                        </p:tgtEl>
                        <p:attrNameLst>
                          <p:attrName>ppt_y</p:attrName>
                        </p:attrNameLst>
                      </p:cBhvr>
                      <p:tavLst>
                        <p:tav tm="0">
                          <p:val>
                            <p:strVal val="#ppt_y"/>
                          </p:val>
                        </p:tav>
                        <p:tav tm="100000">
                          <p:val>
                            <p:strVal val="#ppt_y"/>
                          </p:val>
                        </p:tav>
                      </p:tavLst>
                    </p:anim>
                  </p:childTnLst>
                </p:cTn>
              </p:par>
            </p:tnLst>
          </p:tmpl>
        </p:tmplLst>
      </p:bldP>
      <p:bldP spid="8" grpId="0" animBg="1">
        <p:tmplLst>
          <p:tmpl>
            <p:tnLst>
              <p:par>
                <p:cTn presetID="2" presetClass="entr" presetSubtype="2"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250" fill="hold"/>
                        <p:tgtEl>
                          <p:spTgt spid="8"/>
                        </p:tgtEl>
                        <p:attrNameLst>
                          <p:attrName>ppt_x</p:attrName>
                        </p:attrNameLst>
                      </p:cBhvr>
                      <p:tavLst>
                        <p:tav tm="0">
                          <p:val>
                            <p:strVal val="1+#ppt_w/2"/>
                          </p:val>
                        </p:tav>
                        <p:tav tm="100000">
                          <p:val>
                            <p:strVal val="#ppt_x"/>
                          </p:val>
                        </p:tav>
                      </p:tavLst>
                    </p:anim>
                    <p:anim calcmode="lin" valueType="num">
                      <p:cBhvr additive="base">
                        <p:cTn dur="250" fill="hold"/>
                        <p:tgtEl>
                          <p:spTgt spid="8"/>
                        </p:tgtEl>
                        <p:attrNameLst>
                          <p:attrName>ppt_y</p:attrName>
                        </p:attrNameLst>
                      </p:cBhvr>
                      <p:tavLst>
                        <p:tav tm="0">
                          <p:val>
                            <p:strVal val="#ppt_y"/>
                          </p:val>
                        </p:tav>
                        <p:tav tm="100000">
                          <p:val>
                            <p:strVal val="#ppt_y"/>
                          </p:val>
                        </p:tav>
                      </p:tavLst>
                    </p:anim>
                  </p:childTnLst>
                </p:cTn>
              </p:par>
            </p:tnLst>
          </p:tmpl>
        </p:tmplLst>
      </p:bldP>
      <p:bldP spid="9" grpId="0" animBg="1">
        <p:tmplLst>
          <p:tmpl>
            <p:tnLst>
              <p:par>
                <p:cTn presetID="2" presetClass="entr" presetSubtype="2"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250" fill="hold"/>
                        <p:tgtEl>
                          <p:spTgt spid="9"/>
                        </p:tgtEl>
                        <p:attrNameLst>
                          <p:attrName>ppt_x</p:attrName>
                        </p:attrNameLst>
                      </p:cBhvr>
                      <p:tavLst>
                        <p:tav tm="0">
                          <p:val>
                            <p:strVal val="1+#ppt_w/2"/>
                          </p:val>
                        </p:tav>
                        <p:tav tm="100000">
                          <p:val>
                            <p:strVal val="#ppt_x"/>
                          </p:val>
                        </p:tav>
                      </p:tavLst>
                    </p:anim>
                    <p:anim calcmode="lin" valueType="num">
                      <p:cBhvr additive="base">
                        <p:cTn dur="2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2"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250" fill="hold"/>
                        <p:tgtEl>
                          <p:spTgt spid="10"/>
                        </p:tgtEl>
                        <p:attrNameLst>
                          <p:attrName>ppt_x</p:attrName>
                        </p:attrNameLst>
                      </p:cBhvr>
                      <p:tavLst>
                        <p:tav tm="0">
                          <p:val>
                            <p:strVal val="1+#ppt_w/2"/>
                          </p:val>
                        </p:tav>
                        <p:tav tm="100000">
                          <p:val>
                            <p:strVal val="#ppt_x"/>
                          </p:val>
                        </p:tav>
                      </p:tavLst>
                    </p:anim>
                    <p:anim calcmode="lin" valueType="num">
                      <p:cBhvr additive="base">
                        <p:cTn dur="250" fill="hold"/>
                        <p:tgtEl>
                          <p:spTgt spid="1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et of Tiles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ctr"/>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4842036" y="1221569"/>
            <a:ext cx="3960528" cy="2610349"/>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lvl2pPr>
            <a:lvl3pPr marL="0" indent="0">
              <a:buSzPct val="100000"/>
              <a:buFontTx/>
              <a:buNone/>
              <a:defRPr sz="1600" baseline="0">
                <a:solidFill>
                  <a:schemeClr val="tx1">
                    <a:lumMod val="65000"/>
                    <a:lumOff val="35000"/>
                  </a:schemeClr>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5" name="Content Placeholder 6"/>
          <p:cNvSpPr>
            <a:spLocks noGrp="1"/>
          </p:cNvSpPr>
          <p:nvPr>
            <p:ph sz="quarter" idx="11"/>
          </p:nvPr>
        </p:nvSpPr>
        <p:spPr>
          <a:xfrm>
            <a:off x="791496" y="1221570"/>
            <a:ext cx="1708075" cy="1710228"/>
          </a:xfrm>
          <a:prstGeom prst="rect">
            <a:avLst/>
          </a:prstGeom>
          <a:solidFill>
            <a:schemeClr val="accent4"/>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18" name="Picture Placeholder 17"/>
          <p:cNvSpPr>
            <a:spLocks noGrp="1"/>
          </p:cNvSpPr>
          <p:nvPr>
            <p:ph type="pic" sz="quarter" idx="12"/>
          </p:nvPr>
        </p:nvSpPr>
        <p:spPr>
          <a:xfrm>
            <a:off x="2592388" y="1220788"/>
            <a:ext cx="809625" cy="811212"/>
          </a:xfrm>
          <a:prstGeom prst="rect">
            <a:avLst/>
          </a:prstGeom>
          <a:solidFill>
            <a:schemeClr val="accent2"/>
          </a:solidFill>
        </p:spPr>
        <p:txBody>
          <a:bodyPr/>
          <a:lstStyle>
            <a:lvl1pPr marL="0" indent="0">
              <a:buNone/>
              <a:defRPr sz="1200"/>
            </a:lvl1pPr>
          </a:lstStyle>
          <a:p>
            <a:endParaRPr lang="ru-RU"/>
          </a:p>
        </p:txBody>
      </p:sp>
      <p:sp>
        <p:nvSpPr>
          <p:cNvPr id="19" name="Picture Placeholder 17"/>
          <p:cNvSpPr>
            <a:spLocks noGrp="1"/>
          </p:cNvSpPr>
          <p:nvPr>
            <p:ph type="pic" sz="quarter" idx="13"/>
          </p:nvPr>
        </p:nvSpPr>
        <p:spPr>
          <a:xfrm>
            <a:off x="2591736" y="2121690"/>
            <a:ext cx="809625" cy="811212"/>
          </a:xfrm>
          <a:prstGeom prst="rect">
            <a:avLst/>
          </a:prstGeom>
          <a:solidFill>
            <a:schemeClr val="accent2"/>
          </a:solidFill>
        </p:spPr>
        <p:txBody>
          <a:bodyPr/>
          <a:lstStyle>
            <a:lvl1pPr marL="0" indent="0">
              <a:buNone/>
              <a:defRPr sz="1200"/>
            </a:lvl1pPr>
          </a:lstStyle>
          <a:p>
            <a:endParaRPr lang="ru-RU"/>
          </a:p>
        </p:txBody>
      </p:sp>
      <p:sp>
        <p:nvSpPr>
          <p:cNvPr id="21" name="Picture Placeholder 17"/>
          <p:cNvSpPr>
            <a:spLocks noGrp="1"/>
          </p:cNvSpPr>
          <p:nvPr>
            <p:ph type="pic" sz="quarter" idx="15"/>
          </p:nvPr>
        </p:nvSpPr>
        <p:spPr>
          <a:xfrm>
            <a:off x="3491856" y="2121690"/>
            <a:ext cx="809625" cy="811212"/>
          </a:xfrm>
          <a:prstGeom prst="rect">
            <a:avLst/>
          </a:prstGeom>
          <a:solidFill>
            <a:schemeClr val="accent2"/>
          </a:solidFill>
        </p:spPr>
        <p:txBody>
          <a:bodyPr/>
          <a:lstStyle>
            <a:lvl1pPr marL="0" indent="0">
              <a:buNone/>
              <a:defRPr sz="1200"/>
            </a:lvl1pPr>
          </a:lstStyle>
          <a:p>
            <a:endParaRPr lang="ru-RU"/>
          </a:p>
        </p:txBody>
      </p:sp>
      <p:sp>
        <p:nvSpPr>
          <p:cNvPr id="22" name="Picture Placeholder 17"/>
          <p:cNvSpPr>
            <a:spLocks noGrp="1"/>
          </p:cNvSpPr>
          <p:nvPr>
            <p:ph type="pic" sz="quarter" idx="16"/>
          </p:nvPr>
        </p:nvSpPr>
        <p:spPr>
          <a:xfrm>
            <a:off x="791496" y="3021810"/>
            <a:ext cx="809625" cy="811212"/>
          </a:xfrm>
          <a:prstGeom prst="rect">
            <a:avLst/>
          </a:prstGeom>
          <a:solidFill>
            <a:schemeClr val="accent2"/>
          </a:solidFill>
        </p:spPr>
        <p:txBody>
          <a:bodyPr/>
          <a:lstStyle>
            <a:lvl1pPr marL="0" indent="0">
              <a:buNone/>
              <a:defRPr sz="1200"/>
            </a:lvl1pPr>
          </a:lstStyle>
          <a:p>
            <a:endParaRPr lang="ru-RU"/>
          </a:p>
        </p:txBody>
      </p:sp>
      <p:sp>
        <p:nvSpPr>
          <p:cNvPr id="23" name="Picture Placeholder 17"/>
          <p:cNvSpPr>
            <a:spLocks noGrp="1"/>
          </p:cNvSpPr>
          <p:nvPr>
            <p:ph type="pic" sz="quarter" idx="17"/>
          </p:nvPr>
        </p:nvSpPr>
        <p:spPr>
          <a:xfrm>
            <a:off x="1690964" y="3022592"/>
            <a:ext cx="809625" cy="811212"/>
          </a:xfrm>
          <a:prstGeom prst="rect">
            <a:avLst/>
          </a:prstGeom>
          <a:solidFill>
            <a:schemeClr val="accent2"/>
          </a:solidFill>
        </p:spPr>
        <p:txBody>
          <a:bodyPr/>
          <a:lstStyle>
            <a:lvl1pPr marL="0" indent="0">
              <a:buNone/>
              <a:defRPr sz="1200"/>
            </a:lvl1pPr>
          </a:lstStyle>
          <a:p>
            <a:endParaRPr lang="ru-RU"/>
          </a:p>
        </p:txBody>
      </p:sp>
      <p:sp>
        <p:nvSpPr>
          <p:cNvPr id="24" name="Picture Placeholder 17"/>
          <p:cNvSpPr>
            <a:spLocks noGrp="1"/>
          </p:cNvSpPr>
          <p:nvPr>
            <p:ph type="pic" sz="quarter" idx="18"/>
          </p:nvPr>
        </p:nvSpPr>
        <p:spPr>
          <a:xfrm>
            <a:off x="2591736" y="3021810"/>
            <a:ext cx="809625" cy="811212"/>
          </a:xfrm>
          <a:prstGeom prst="rect">
            <a:avLst/>
          </a:prstGeom>
          <a:solidFill>
            <a:schemeClr val="accent2"/>
          </a:solidFill>
        </p:spPr>
        <p:txBody>
          <a:bodyPr/>
          <a:lstStyle>
            <a:lvl1pPr marL="0" indent="0">
              <a:buNone/>
              <a:defRPr sz="1200"/>
            </a:lvl1pPr>
          </a:lstStyle>
          <a:p>
            <a:endParaRPr lang="ru-RU"/>
          </a:p>
        </p:txBody>
      </p:sp>
      <p:sp>
        <p:nvSpPr>
          <p:cNvPr id="25" name="Picture Placeholder 17"/>
          <p:cNvSpPr>
            <a:spLocks noGrp="1"/>
          </p:cNvSpPr>
          <p:nvPr>
            <p:ph type="pic" sz="quarter" idx="19"/>
          </p:nvPr>
        </p:nvSpPr>
        <p:spPr>
          <a:xfrm>
            <a:off x="3491204" y="3022592"/>
            <a:ext cx="809625" cy="811212"/>
          </a:xfrm>
          <a:prstGeom prst="rect">
            <a:avLst/>
          </a:prstGeom>
          <a:solidFill>
            <a:schemeClr val="accent2"/>
          </a:solidFill>
        </p:spPr>
        <p:txBody>
          <a:bodyPr/>
          <a:lstStyle>
            <a:lvl1pPr marL="0" indent="0">
              <a:buNone/>
              <a:defRPr sz="1200"/>
            </a:lvl1pPr>
          </a:lstStyle>
          <a:p>
            <a:endParaRPr lang="ru-RU"/>
          </a:p>
        </p:txBody>
      </p:sp>
      <p:sp>
        <p:nvSpPr>
          <p:cNvPr id="30" name="Picture Placeholder 17"/>
          <p:cNvSpPr>
            <a:spLocks noGrp="1"/>
          </p:cNvSpPr>
          <p:nvPr>
            <p:ph type="pic" sz="quarter" idx="20" hasCustomPrompt="1"/>
          </p:nvPr>
        </p:nvSpPr>
        <p:spPr>
          <a:xfrm>
            <a:off x="3491856" y="1221570"/>
            <a:ext cx="396000" cy="396000"/>
          </a:xfrm>
          <a:prstGeom prst="rect">
            <a:avLst/>
          </a:prstGeom>
          <a:solidFill>
            <a:schemeClr val="accent2"/>
          </a:solidFill>
        </p:spPr>
        <p:txBody>
          <a:bodyPr/>
          <a:lstStyle>
            <a:lvl1pPr marL="0" indent="0">
              <a:buNone/>
              <a:defRPr sz="1200"/>
            </a:lvl1pPr>
          </a:lstStyle>
          <a:p>
            <a:r>
              <a:rPr lang="ru-RU" dirty="0" smtClean="0"/>
              <a:t>1</a:t>
            </a:r>
            <a:endParaRPr lang="ru-RU" dirty="0"/>
          </a:p>
        </p:txBody>
      </p:sp>
      <p:sp>
        <p:nvSpPr>
          <p:cNvPr id="31" name="Picture Placeholder 17"/>
          <p:cNvSpPr>
            <a:spLocks noGrp="1"/>
          </p:cNvSpPr>
          <p:nvPr>
            <p:ph type="pic" sz="quarter" idx="21" hasCustomPrompt="1"/>
          </p:nvPr>
        </p:nvSpPr>
        <p:spPr>
          <a:xfrm>
            <a:off x="3905964" y="1221570"/>
            <a:ext cx="396000" cy="396000"/>
          </a:xfrm>
          <a:prstGeom prst="rect">
            <a:avLst/>
          </a:prstGeom>
          <a:solidFill>
            <a:schemeClr val="accent2"/>
          </a:solidFill>
        </p:spPr>
        <p:txBody>
          <a:bodyPr/>
          <a:lstStyle>
            <a:lvl1pPr marL="0" indent="0">
              <a:buNone/>
              <a:defRPr sz="1200"/>
            </a:lvl1pPr>
          </a:lstStyle>
          <a:p>
            <a:r>
              <a:rPr lang="ru-RU" dirty="0" smtClean="0"/>
              <a:t>2</a:t>
            </a:r>
            <a:endParaRPr lang="ru-RU" dirty="0"/>
          </a:p>
        </p:txBody>
      </p:sp>
      <p:sp>
        <p:nvSpPr>
          <p:cNvPr id="32" name="Picture Placeholder 17"/>
          <p:cNvSpPr>
            <a:spLocks noGrp="1"/>
          </p:cNvSpPr>
          <p:nvPr>
            <p:ph type="pic" sz="quarter" idx="22" hasCustomPrompt="1"/>
          </p:nvPr>
        </p:nvSpPr>
        <p:spPr>
          <a:xfrm>
            <a:off x="3491856" y="1635678"/>
            <a:ext cx="396000" cy="396000"/>
          </a:xfrm>
          <a:prstGeom prst="rect">
            <a:avLst/>
          </a:prstGeom>
          <a:solidFill>
            <a:schemeClr val="accent2"/>
          </a:solidFill>
        </p:spPr>
        <p:txBody>
          <a:bodyPr/>
          <a:lstStyle>
            <a:lvl1pPr marL="0" indent="0">
              <a:buNone/>
              <a:defRPr sz="1200"/>
            </a:lvl1pPr>
          </a:lstStyle>
          <a:p>
            <a:r>
              <a:rPr lang="ru-RU" dirty="0" smtClean="0"/>
              <a:t>3</a:t>
            </a:r>
            <a:endParaRPr lang="ru-RU" dirty="0"/>
          </a:p>
        </p:txBody>
      </p:sp>
      <p:sp>
        <p:nvSpPr>
          <p:cNvPr id="33" name="Picture Placeholder 17"/>
          <p:cNvSpPr>
            <a:spLocks noGrp="1"/>
          </p:cNvSpPr>
          <p:nvPr>
            <p:ph type="pic" sz="quarter" idx="23" hasCustomPrompt="1"/>
          </p:nvPr>
        </p:nvSpPr>
        <p:spPr>
          <a:xfrm>
            <a:off x="3905964" y="1635678"/>
            <a:ext cx="396000" cy="396000"/>
          </a:xfrm>
          <a:prstGeom prst="rect">
            <a:avLst/>
          </a:prstGeom>
          <a:solidFill>
            <a:schemeClr val="accent2"/>
          </a:solidFill>
        </p:spPr>
        <p:txBody>
          <a:bodyPr/>
          <a:lstStyle>
            <a:lvl1pPr marL="0" indent="0">
              <a:buNone/>
              <a:defRPr sz="1200"/>
            </a:lvl1pPr>
          </a:lstStyle>
          <a:p>
            <a:r>
              <a:rPr lang="ru-RU" dirty="0" smtClean="0"/>
              <a:t>4</a:t>
            </a:r>
            <a:endParaRPr lang="ru-RU" dirty="0"/>
          </a:p>
        </p:txBody>
      </p:sp>
    </p:spTree>
    <p:extLst>
      <p:ext uri="{BB962C8B-B14F-4D97-AF65-F5344CB8AC3E}">
        <p14:creationId xmlns:p14="http://schemas.microsoft.com/office/powerpoint/2010/main" val="72287760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ubtitle, Set of Tiles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ctr"/>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4842688" y="1670847"/>
            <a:ext cx="3960528" cy="2610349"/>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lvl2pPr>
            <a:lvl3pPr marL="0" indent="0">
              <a:buSzPct val="100000"/>
              <a:buFontTx/>
              <a:buNone/>
              <a:defRPr sz="1600" baseline="0">
                <a:solidFill>
                  <a:schemeClr val="tx1">
                    <a:lumMod val="65000"/>
                    <a:lumOff val="35000"/>
                  </a:schemeClr>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5" name="Content Placeholder 6"/>
          <p:cNvSpPr>
            <a:spLocks noGrp="1"/>
          </p:cNvSpPr>
          <p:nvPr>
            <p:ph sz="quarter" idx="11"/>
          </p:nvPr>
        </p:nvSpPr>
        <p:spPr>
          <a:xfrm>
            <a:off x="792148" y="1670848"/>
            <a:ext cx="1708075" cy="1710228"/>
          </a:xfrm>
          <a:prstGeom prst="rect">
            <a:avLst/>
          </a:prstGeom>
          <a:solidFill>
            <a:schemeClr val="accent4"/>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18" name="Picture Placeholder 17"/>
          <p:cNvSpPr>
            <a:spLocks noGrp="1"/>
          </p:cNvSpPr>
          <p:nvPr>
            <p:ph type="pic" sz="quarter" idx="12"/>
          </p:nvPr>
        </p:nvSpPr>
        <p:spPr>
          <a:xfrm>
            <a:off x="2593040" y="1670066"/>
            <a:ext cx="809625" cy="811212"/>
          </a:xfrm>
          <a:prstGeom prst="rect">
            <a:avLst/>
          </a:prstGeom>
          <a:solidFill>
            <a:schemeClr val="accent2"/>
          </a:solidFill>
        </p:spPr>
        <p:txBody>
          <a:bodyPr/>
          <a:lstStyle>
            <a:lvl1pPr marL="0" indent="0">
              <a:buNone/>
              <a:defRPr sz="1200"/>
            </a:lvl1pPr>
          </a:lstStyle>
          <a:p>
            <a:endParaRPr lang="ru-RU"/>
          </a:p>
        </p:txBody>
      </p:sp>
      <p:sp>
        <p:nvSpPr>
          <p:cNvPr id="19" name="Picture Placeholder 17"/>
          <p:cNvSpPr>
            <a:spLocks noGrp="1"/>
          </p:cNvSpPr>
          <p:nvPr>
            <p:ph type="pic" sz="quarter" idx="13"/>
          </p:nvPr>
        </p:nvSpPr>
        <p:spPr>
          <a:xfrm>
            <a:off x="2592388" y="2570968"/>
            <a:ext cx="809625" cy="811212"/>
          </a:xfrm>
          <a:prstGeom prst="rect">
            <a:avLst/>
          </a:prstGeom>
          <a:solidFill>
            <a:schemeClr val="accent2"/>
          </a:solidFill>
        </p:spPr>
        <p:txBody>
          <a:bodyPr/>
          <a:lstStyle>
            <a:lvl1pPr marL="0" indent="0">
              <a:buNone/>
              <a:defRPr sz="1200"/>
            </a:lvl1pPr>
          </a:lstStyle>
          <a:p>
            <a:endParaRPr lang="ru-RU"/>
          </a:p>
        </p:txBody>
      </p:sp>
      <p:sp>
        <p:nvSpPr>
          <p:cNvPr id="21" name="Picture Placeholder 17"/>
          <p:cNvSpPr>
            <a:spLocks noGrp="1"/>
          </p:cNvSpPr>
          <p:nvPr>
            <p:ph type="pic" sz="quarter" idx="15"/>
          </p:nvPr>
        </p:nvSpPr>
        <p:spPr>
          <a:xfrm>
            <a:off x="3492508" y="2570968"/>
            <a:ext cx="809625" cy="811212"/>
          </a:xfrm>
          <a:prstGeom prst="rect">
            <a:avLst/>
          </a:prstGeom>
          <a:solidFill>
            <a:schemeClr val="accent2"/>
          </a:solidFill>
        </p:spPr>
        <p:txBody>
          <a:bodyPr/>
          <a:lstStyle>
            <a:lvl1pPr marL="0" indent="0">
              <a:buNone/>
              <a:defRPr sz="1200"/>
            </a:lvl1pPr>
          </a:lstStyle>
          <a:p>
            <a:endParaRPr lang="ru-RU"/>
          </a:p>
        </p:txBody>
      </p:sp>
      <p:sp>
        <p:nvSpPr>
          <p:cNvPr id="22" name="Picture Placeholder 17"/>
          <p:cNvSpPr>
            <a:spLocks noGrp="1"/>
          </p:cNvSpPr>
          <p:nvPr>
            <p:ph type="pic" sz="quarter" idx="16"/>
          </p:nvPr>
        </p:nvSpPr>
        <p:spPr>
          <a:xfrm>
            <a:off x="792148" y="3471088"/>
            <a:ext cx="809625" cy="811212"/>
          </a:xfrm>
          <a:prstGeom prst="rect">
            <a:avLst/>
          </a:prstGeom>
          <a:solidFill>
            <a:schemeClr val="accent2"/>
          </a:solidFill>
        </p:spPr>
        <p:txBody>
          <a:bodyPr/>
          <a:lstStyle>
            <a:lvl1pPr marL="0" indent="0">
              <a:buNone/>
              <a:defRPr sz="1200"/>
            </a:lvl1pPr>
          </a:lstStyle>
          <a:p>
            <a:endParaRPr lang="ru-RU"/>
          </a:p>
        </p:txBody>
      </p:sp>
      <p:sp>
        <p:nvSpPr>
          <p:cNvPr id="23" name="Picture Placeholder 17"/>
          <p:cNvSpPr>
            <a:spLocks noGrp="1"/>
          </p:cNvSpPr>
          <p:nvPr>
            <p:ph type="pic" sz="quarter" idx="17"/>
          </p:nvPr>
        </p:nvSpPr>
        <p:spPr>
          <a:xfrm>
            <a:off x="1691616" y="3471870"/>
            <a:ext cx="809625" cy="811212"/>
          </a:xfrm>
          <a:prstGeom prst="rect">
            <a:avLst/>
          </a:prstGeom>
          <a:solidFill>
            <a:schemeClr val="accent2"/>
          </a:solidFill>
        </p:spPr>
        <p:txBody>
          <a:bodyPr/>
          <a:lstStyle>
            <a:lvl1pPr marL="0" indent="0">
              <a:buNone/>
              <a:defRPr sz="1200"/>
            </a:lvl1pPr>
          </a:lstStyle>
          <a:p>
            <a:endParaRPr lang="ru-RU"/>
          </a:p>
        </p:txBody>
      </p:sp>
      <p:sp>
        <p:nvSpPr>
          <p:cNvPr id="24" name="Picture Placeholder 17"/>
          <p:cNvSpPr>
            <a:spLocks noGrp="1"/>
          </p:cNvSpPr>
          <p:nvPr>
            <p:ph type="pic" sz="quarter" idx="18"/>
          </p:nvPr>
        </p:nvSpPr>
        <p:spPr>
          <a:xfrm>
            <a:off x="2592388" y="3471088"/>
            <a:ext cx="809625" cy="811212"/>
          </a:xfrm>
          <a:prstGeom prst="rect">
            <a:avLst/>
          </a:prstGeom>
          <a:solidFill>
            <a:schemeClr val="accent2"/>
          </a:solidFill>
        </p:spPr>
        <p:txBody>
          <a:bodyPr/>
          <a:lstStyle>
            <a:lvl1pPr marL="0" indent="0">
              <a:buNone/>
              <a:defRPr sz="1200"/>
            </a:lvl1pPr>
          </a:lstStyle>
          <a:p>
            <a:endParaRPr lang="ru-RU"/>
          </a:p>
        </p:txBody>
      </p:sp>
      <p:sp>
        <p:nvSpPr>
          <p:cNvPr id="25" name="Picture Placeholder 17"/>
          <p:cNvSpPr>
            <a:spLocks noGrp="1"/>
          </p:cNvSpPr>
          <p:nvPr>
            <p:ph type="pic" sz="quarter" idx="19"/>
          </p:nvPr>
        </p:nvSpPr>
        <p:spPr>
          <a:xfrm>
            <a:off x="3491856" y="3471870"/>
            <a:ext cx="809625" cy="811212"/>
          </a:xfrm>
          <a:prstGeom prst="rect">
            <a:avLst/>
          </a:prstGeom>
          <a:solidFill>
            <a:schemeClr val="accent2"/>
          </a:solidFill>
        </p:spPr>
        <p:txBody>
          <a:bodyPr/>
          <a:lstStyle>
            <a:lvl1pPr marL="0" indent="0">
              <a:buNone/>
              <a:defRPr sz="1200"/>
            </a:lvl1pPr>
          </a:lstStyle>
          <a:p>
            <a:endParaRPr lang="ru-RU"/>
          </a:p>
        </p:txBody>
      </p:sp>
      <p:sp>
        <p:nvSpPr>
          <p:cNvPr id="30" name="Picture Placeholder 17"/>
          <p:cNvSpPr>
            <a:spLocks noGrp="1"/>
          </p:cNvSpPr>
          <p:nvPr>
            <p:ph type="pic" sz="quarter" idx="20" hasCustomPrompt="1"/>
          </p:nvPr>
        </p:nvSpPr>
        <p:spPr>
          <a:xfrm>
            <a:off x="3492508" y="1670848"/>
            <a:ext cx="396000" cy="396000"/>
          </a:xfrm>
          <a:prstGeom prst="rect">
            <a:avLst/>
          </a:prstGeom>
          <a:solidFill>
            <a:schemeClr val="accent2"/>
          </a:solidFill>
        </p:spPr>
        <p:txBody>
          <a:bodyPr/>
          <a:lstStyle>
            <a:lvl1pPr marL="0" indent="0">
              <a:buNone/>
              <a:defRPr sz="1200"/>
            </a:lvl1pPr>
          </a:lstStyle>
          <a:p>
            <a:r>
              <a:rPr lang="ru-RU" dirty="0" smtClean="0"/>
              <a:t>1</a:t>
            </a:r>
            <a:endParaRPr lang="ru-RU" dirty="0"/>
          </a:p>
        </p:txBody>
      </p:sp>
      <p:sp>
        <p:nvSpPr>
          <p:cNvPr id="31" name="Picture Placeholder 17"/>
          <p:cNvSpPr>
            <a:spLocks noGrp="1"/>
          </p:cNvSpPr>
          <p:nvPr>
            <p:ph type="pic" sz="quarter" idx="21" hasCustomPrompt="1"/>
          </p:nvPr>
        </p:nvSpPr>
        <p:spPr>
          <a:xfrm>
            <a:off x="3906616" y="1670848"/>
            <a:ext cx="396000" cy="396000"/>
          </a:xfrm>
          <a:prstGeom prst="rect">
            <a:avLst/>
          </a:prstGeom>
          <a:solidFill>
            <a:schemeClr val="accent2"/>
          </a:solidFill>
        </p:spPr>
        <p:txBody>
          <a:bodyPr/>
          <a:lstStyle>
            <a:lvl1pPr marL="0" indent="0">
              <a:buNone/>
              <a:defRPr sz="1200"/>
            </a:lvl1pPr>
          </a:lstStyle>
          <a:p>
            <a:r>
              <a:rPr lang="ru-RU" dirty="0" smtClean="0"/>
              <a:t>2</a:t>
            </a:r>
            <a:endParaRPr lang="ru-RU" dirty="0"/>
          </a:p>
        </p:txBody>
      </p:sp>
      <p:sp>
        <p:nvSpPr>
          <p:cNvPr id="32" name="Picture Placeholder 17"/>
          <p:cNvSpPr>
            <a:spLocks noGrp="1"/>
          </p:cNvSpPr>
          <p:nvPr>
            <p:ph type="pic" sz="quarter" idx="22" hasCustomPrompt="1"/>
          </p:nvPr>
        </p:nvSpPr>
        <p:spPr>
          <a:xfrm>
            <a:off x="3492508" y="2084956"/>
            <a:ext cx="396000" cy="396000"/>
          </a:xfrm>
          <a:prstGeom prst="rect">
            <a:avLst/>
          </a:prstGeom>
          <a:solidFill>
            <a:schemeClr val="accent2"/>
          </a:solidFill>
        </p:spPr>
        <p:txBody>
          <a:bodyPr/>
          <a:lstStyle>
            <a:lvl1pPr marL="0" indent="0">
              <a:buNone/>
              <a:defRPr sz="1200"/>
            </a:lvl1pPr>
          </a:lstStyle>
          <a:p>
            <a:r>
              <a:rPr lang="ru-RU" dirty="0" smtClean="0"/>
              <a:t>3</a:t>
            </a:r>
            <a:endParaRPr lang="ru-RU" dirty="0"/>
          </a:p>
        </p:txBody>
      </p:sp>
      <p:sp>
        <p:nvSpPr>
          <p:cNvPr id="33" name="Picture Placeholder 17"/>
          <p:cNvSpPr>
            <a:spLocks noGrp="1"/>
          </p:cNvSpPr>
          <p:nvPr>
            <p:ph type="pic" sz="quarter" idx="23" hasCustomPrompt="1"/>
          </p:nvPr>
        </p:nvSpPr>
        <p:spPr>
          <a:xfrm>
            <a:off x="3906616" y="2084956"/>
            <a:ext cx="396000" cy="396000"/>
          </a:xfrm>
          <a:prstGeom prst="rect">
            <a:avLst/>
          </a:prstGeom>
          <a:solidFill>
            <a:schemeClr val="accent2"/>
          </a:solidFill>
        </p:spPr>
        <p:txBody>
          <a:bodyPr/>
          <a:lstStyle>
            <a:lvl1pPr marL="0" indent="0">
              <a:buNone/>
              <a:defRPr sz="1200"/>
            </a:lvl1pPr>
          </a:lstStyle>
          <a:p>
            <a:r>
              <a:rPr lang="ru-RU" dirty="0" smtClean="0"/>
              <a:t>4</a:t>
            </a:r>
            <a:endParaRPr lang="ru-RU" dirty="0"/>
          </a:p>
        </p:txBody>
      </p:sp>
      <p:sp>
        <p:nvSpPr>
          <p:cNvPr id="16"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3223176715"/>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Content + 6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ctr"/>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221570"/>
            <a:ext cx="3060408" cy="2610349"/>
          </a:xfrm>
          <a:prstGeom prst="rect">
            <a:avLst/>
          </a:prstGeom>
          <a:noFill/>
        </p:spPr>
        <p:txBody>
          <a:bodyPr l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solidFill>
                  <a:schemeClr val="tx1"/>
                </a:solidFill>
              </a:defRPr>
            </a:lvl2pPr>
            <a:lvl3pPr marL="0" indent="0">
              <a:buSzPct val="100000"/>
              <a:buFontTx/>
              <a:buNone/>
              <a:defRPr sz="1600" baseline="0">
                <a:solidFill>
                  <a:schemeClr val="tx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4391976" y="122157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5741504" y="122235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4391324" y="2572532"/>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5740852" y="2573314"/>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7092988" y="122078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7092336" y="257175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Tree>
    <p:extLst>
      <p:ext uri="{BB962C8B-B14F-4D97-AF65-F5344CB8AC3E}">
        <p14:creationId xmlns:p14="http://schemas.microsoft.com/office/powerpoint/2010/main" val="142403680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ubtitle, Content + 6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ctr"/>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2800" y="1670066"/>
            <a:ext cx="3060408" cy="2610349"/>
          </a:xfrm>
          <a:prstGeom prst="rect">
            <a:avLst/>
          </a:prstGeom>
          <a:noFill/>
        </p:spPr>
        <p:txBody>
          <a:bodyPr l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solidFill>
                  <a:schemeClr val="tx1"/>
                </a:solidFill>
              </a:defRPr>
            </a:lvl2pPr>
            <a:lvl3pPr marL="0" indent="0">
              <a:buSzPct val="100000"/>
              <a:buFontTx/>
              <a:buNone/>
              <a:defRPr sz="1600" baseline="0">
                <a:solidFill>
                  <a:schemeClr val="tx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4393280" y="1670066"/>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5742808" y="1670848"/>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4392628" y="302102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5742156" y="302181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7094292" y="1669284"/>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7093640" y="3020246"/>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0"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299037556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4 + 6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ctr"/>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2" name="Picture Placeholder 17"/>
          <p:cNvSpPr>
            <a:spLocks noGrp="1"/>
          </p:cNvSpPr>
          <p:nvPr>
            <p:ph type="pic" sz="quarter" idx="12"/>
          </p:nvPr>
        </p:nvSpPr>
        <p:spPr>
          <a:xfrm>
            <a:off x="3943220" y="1220006"/>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5292748" y="1220788"/>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3942568" y="257096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5292096" y="257175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6642928" y="122078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6642276" y="257175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6" name="Picture Placeholder 17"/>
          <p:cNvSpPr>
            <a:spLocks noGrp="1"/>
          </p:cNvSpPr>
          <p:nvPr>
            <p:ph type="pic" sz="quarter" idx="19"/>
          </p:nvPr>
        </p:nvSpPr>
        <p:spPr>
          <a:xfrm>
            <a:off x="792148" y="1220788"/>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7" name="Picture Placeholder 17"/>
          <p:cNvSpPr>
            <a:spLocks noGrp="1"/>
          </p:cNvSpPr>
          <p:nvPr>
            <p:ph type="pic" sz="quarter" idx="20"/>
          </p:nvPr>
        </p:nvSpPr>
        <p:spPr>
          <a:xfrm>
            <a:off x="2141676" y="1221570"/>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8" name="Picture Placeholder 17"/>
          <p:cNvSpPr>
            <a:spLocks noGrp="1"/>
          </p:cNvSpPr>
          <p:nvPr>
            <p:ph type="pic" sz="quarter" idx="21"/>
          </p:nvPr>
        </p:nvSpPr>
        <p:spPr>
          <a:xfrm>
            <a:off x="791496" y="2571750"/>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9" name="Picture Placeholder 17"/>
          <p:cNvSpPr>
            <a:spLocks noGrp="1"/>
          </p:cNvSpPr>
          <p:nvPr>
            <p:ph type="pic" sz="quarter" idx="22"/>
          </p:nvPr>
        </p:nvSpPr>
        <p:spPr>
          <a:xfrm>
            <a:off x="2141024" y="2572532"/>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Tree>
    <p:extLst>
      <p:ext uri="{BB962C8B-B14F-4D97-AF65-F5344CB8AC3E}">
        <p14:creationId xmlns:p14="http://schemas.microsoft.com/office/powerpoint/2010/main" val="227424264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Categories, 4 + 6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ctr"/>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2" name="Picture Placeholder 17"/>
          <p:cNvSpPr>
            <a:spLocks noGrp="1"/>
          </p:cNvSpPr>
          <p:nvPr>
            <p:ph type="pic" sz="quarter" idx="12"/>
          </p:nvPr>
        </p:nvSpPr>
        <p:spPr>
          <a:xfrm>
            <a:off x="3942568" y="167084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5292096" y="167163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3941916" y="302181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5291444" y="302259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6642276" y="167163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6641624" y="3022592"/>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0" name="Text Placeholder 4"/>
          <p:cNvSpPr>
            <a:spLocks noGrp="1"/>
          </p:cNvSpPr>
          <p:nvPr>
            <p:ph type="body" sz="quarter" idx="10" hasCustomPrompt="1"/>
          </p:nvPr>
        </p:nvSpPr>
        <p:spPr>
          <a:xfrm>
            <a:off x="791497" y="1221570"/>
            <a:ext cx="2610348" cy="450060"/>
          </a:xfrm>
          <a:prstGeom prst="rect">
            <a:avLst/>
          </a:prstGeom>
        </p:spPr>
        <p:txBody>
          <a:bodyPr lIns="0" anchor="b"/>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Category</a:t>
            </a:r>
            <a:endParaRPr lang="ru-RU" dirty="0"/>
          </a:p>
        </p:txBody>
      </p:sp>
      <p:sp>
        <p:nvSpPr>
          <p:cNvPr id="16" name="Picture Placeholder 17"/>
          <p:cNvSpPr>
            <a:spLocks noGrp="1"/>
          </p:cNvSpPr>
          <p:nvPr>
            <p:ph type="pic" sz="quarter" idx="19"/>
          </p:nvPr>
        </p:nvSpPr>
        <p:spPr>
          <a:xfrm>
            <a:off x="791496" y="1671630"/>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7" name="Picture Placeholder 17"/>
          <p:cNvSpPr>
            <a:spLocks noGrp="1"/>
          </p:cNvSpPr>
          <p:nvPr>
            <p:ph type="pic" sz="quarter" idx="20"/>
          </p:nvPr>
        </p:nvSpPr>
        <p:spPr>
          <a:xfrm>
            <a:off x="2141024" y="1672412"/>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8" name="Picture Placeholder 17"/>
          <p:cNvSpPr>
            <a:spLocks noGrp="1"/>
          </p:cNvSpPr>
          <p:nvPr>
            <p:ph type="pic" sz="quarter" idx="21"/>
          </p:nvPr>
        </p:nvSpPr>
        <p:spPr>
          <a:xfrm>
            <a:off x="790844" y="3022592"/>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9" name="Picture Placeholder 17"/>
          <p:cNvSpPr>
            <a:spLocks noGrp="1"/>
          </p:cNvSpPr>
          <p:nvPr>
            <p:ph type="pic" sz="quarter" idx="22"/>
          </p:nvPr>
        </p:nvSpPr>
        <p:spPr>
          <a:xfrm>
            <a:off x="2140372" y="3023374"/>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20" name="Text Placeholder 4"/>
          <p:cNvSpPr>
            <a:spLocks noGrp="1"/>
          </p:cNvSpPr>
          <p:nvPr>
            <p:ph type="body" sz="quarter" idx="23" hasCustomPrompt="1"/>
          </p:nvPr>
        </p:nvSpPr>
        <p:spPr>
          <a:xfrm>
            <a:off x="3941916" y="1221570"/>
            <a:ext cx="3960528" cy="450060"/>
          </a:xfrm>
          <a:prstGeom prst="rect">
            <a:avLst/>
          </a:prstGeom>
        </p:spPr>
        <p:txBody>
          <a:bodyPr lIns="0" anchor="b"/>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Category</a:t>
            </a:r>
            <a:endParaRPr lang="ru-RU" dirty="0"/>
          </a:p>
        </p:txBody>
      </p:sp>
    </p:spTree>
    <p:extLst>
      <p:ext uri="{BB962C8B-B14F-4D97-AF65-F5344CB8AC3E}">
        <p14:creationId xmlns:p14="http://schemas.microsoft.com/office/powerpoint/2010/main" val="185621004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4+4+2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2" name="Picture Placeholder 17"/>
          <p:cNvSpPr>
            <a:spLocks noGrp="1"/>
          </p:cNvSpPr>
          <p:nvPr>
            <p:ph type="pic" sz="quarter" idx="12"/>
          </p:nvPr>
        </p:nvSpPr>
        <p:spPr>
          <a:xfrm>
            <a:off x="3942568" y="122078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5292096" y="122157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3941916" y="257175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5291444" y="257253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7092336" y="122157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7091684" y="2572532"/>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6" name="Picture Placeholder 17"/>
          <p:cNvSpPr>
            <a:spLocks noGrp="1"/>
          </p:cNvSpPr>
          <p:nvPr>
            <p:ph type="pic" sz="quarter" idx="19"/>
          </p:nvPr>
        </p:nvSpPr>
        <p:spPr>
          <a:xfrm>
            <a:off x="791496" y="1221570"/>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7" name="Picture Placeholder 17"/>
          <p:cNvSpPr>
            <a:spLocks noGrp="1"/>
          </p:cNvSpPr>
          <p:nvPr>
            <p:ph type="pic" sz="quarter" idx="20"/>
          </p:nvPr>
        </p:nvSpPr>
        <p:spPr>
          <a:xfrm>
            <a:off x="2141024" y="1222352"/>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8" name="Picture Placeholder 17"/>
          <p:cNvSpPr>
            <a:spLocks noGrp="1"/>
          </p:cNvSpPr>
          <p:nvPr>
            <p:ph type="pic" sz="quarter" idx="21"/>
          </p:nvPr>
        </p:nvSpPr>
        <p:spPr>
          <a:xfrm>
            <a:off x="790844" y="2572532"/>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9" name="Picture Placeholder 17"/>
          <p:cNvSpPr>
            <a:spLocks noGrp="1"/>
          </p:cNvSpPr>
          <p:nvPr>
            <p:ph type="pic" sz="quarter" idx="22"/>
          </p:nvPr>
        </p:nvSpPr>
        <p:spPr>
          <a:xfrm>
            <a:off x="2140372" y="2573314"/>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Tree>
    <p:extLst>
      <p:ext uri="{BB962C8B-B14F-4D97-AF65-F5344CB8AC3E}">
        <p14:creationId xmlns:p14="http://schemas.microsoft.com/office/powerpoint/2010/main" val="256097501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bugging Slide">
    <p:spTree>
      <p:nvGrpSpPr>
        <p:cNvPr id="1" name=""/>
        <p:cNvGrpSpPr/>
        <p:nvPr/>
      </p:nvGrpSpPr>
      <p:grpSpPr>
        <a:xfrm>
          <a:off x="0" y="0"/>
          <a:ext cx="0" cy="0"/>
          <a:chOff x="0" y="0"/>
          <a:chExt cx="0" cy="0"/>
        </a:xfrm>
      </p:grpSpPr>
      <p:sp>
        <p:nvSpPr>
          <p:cNvPr id="5" name="Rectangle 4"/>
          <p:cNvSpPr/>
          <p:nvPr userDrawn="1"/>
        </p:nvSpPr>
        <p:spPr>
          <a:xfrm>
            <a:off x="341436" y="1221570"/>
            <a:ext cx="5760768" cy="2610348"/>
          </a:xfrm>
          <a:prstGeom prst="rect">
            <a:avLst/>
          </a:prstGeom>
          <a:pattFill prst="dkUpDiag">
            <a:fgClr>
              <a:schemeClr val="bg1">
                <a:lumMod val="75000"/>
              </a:schemeClr>
            </a:fgClr>
            <a:bgClr>
              <a:schemeClr val="bg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431448" y="1221570"/>
            <a:ext cx="5670756" cy="2610348"/>
          </a:xfrm>
          <a:prstGeom prst="rect">
            <a:avLst/>
          </a:prstGeom>
          <a:solidFill>
            <a:schemeClr val="accent3">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7" name="Subtitle 2"/>
          <p:cNvSpPr>
            <a:spLocks noGrp="1"/>
          </p:cNvSpPr>
          <p:nvPr>
            <p:ph type="subTitle" idx="1"/>
          </p:nvPr>
        </p:nvSpPr>
        <p:spPr>
          <a:xfrm>
            <a:off x="791496" y="3021510"/>
            <a:ext cx="4950660" cy="810108"/>
          </a:xfrm>
          <a:prstGeom prst="rect">
            <a:avLst/>
          </a:prstGeom>
        </p:spPr>
        <p:txBody>
          <a:bodyPr lIns="0" tIns="90000" bIns="90000"/>
          <a:lstStyle>
            <a:lvl1pPr>
              <a:defRPr lang="ru-RU" sz="2000" dirty="0">
                <a:solidFill>
                  <a:schemeClr val="bg1"/>
                </a:solidFill>
                <a:latin typeface="Segoe UI Light" pitchFamily="34" charset="0"/>
                <a:cs typeface="Segoe UI Light" pitchFamily="34" charset="0"/>
              </a:defRPr>
            </a:lvl1pPr>
          </a:lstStyle>
          <a:p>
            <a:pPr marL="0" lvl="0" indent="0">
              <a:lnSpc>
                <a:spcPct val="80000"/>
              </a:lnSpc>
              <a:buNone/>
            </a:pPr>
            <a:r>
              <a:rPr lang="en-US" dirty="0" smtClean="0"/>
              <a:t>Click to edit Master subtitle style</a:t>
            </a:r>
            <a:endParaRPr lang="ru-RU" dirty="0"/>
          </a:p>
        </p:txBody>
      </p:sp>
      <p:sp>
        <p:nvSpPr>
          <p:cNvPr id="9" name="Content Placeholder 8"/>
          <p:cNvSpPr>
            <a:spLocks noGrp="1"/>
          </p:cNvSpPr>
          <p:nvPr>
            <p:ph sz="quarter" idx="10"/>
          </p:nvPr>
        </p:nvSpPr>
        <p:spPr>
          <a:xfrm>
            <a:off x="792162" y="1221570"/>
            <a:ext cx="4949993" cy="1710543"/>
          </a:xfrm>
          <a:prstGeom prst="rect">
            <a:avLst/>
          </a:prstGeom>
        </p:spPr>
        <p:txBody>
          <a:bodyPr lIns="0" tIns="90000" bIns="90000" anchor="b"/>
          <a:lstStyle>
            <a:lvl1pPr marL="0" indent="0">
              <a:buNone/>
              <a:defRPr lang="en-US" sz="2800" smtClean="0">
                <a:solidFill>
                  <a:schemeClr val="bg1"/>
                </a:solidFill>
                <a:latin typeface="+mj-lt"/>
                <a:ea typeface="+mj-ea"/>
                <a:cs typeface="+mj-cs"/>
              </a:defRPr>
            </a:lvl1pPr>
            <a:lvl2pPr>
              <a:defRPr lang="en-US" smtClean="0"/>
            </a:lvl2pPr>
            <a:lvl3pPr>
              <a:defRPr lang="en-US" smtClean="0"/>
            </a:lvl3pPr>
            <a:lvl4pPr>
              <a:defRPr lang="en-US" smtClean="0"/>
            </a:lvl4pPr>
            <a:lvl5pPr>
              <a:defRPr lang="ru-RU"/>
            </a:lvl5pPr>
          </a:lstStyle>
          <a:p>
            <a:pPr marL="0" lvl="0">
              <a:lnSpc>
                <a:spcPct val="100000"/>
              </a:lnSpc>
              <a:spcBef>
                <a:spcPts val="0"/>
              </a:spcBef>
            </a:pPr>
            <a:r>
              <a:rPr lang="en-US" dirty="0" smtClean="0"/>
              <a:t>Click to edit Master text styles</a:t>
            </a:r>
            <a:endParaRPr lang="ru-RU" dirty="0"/>
          </a:p>
        </p:txBody>
      </p:sp>
      <p:sp>
        <p:nvSpPr>
          <p:cNvPr id="10" name="Rectangle 9"/>
          <p:cNvSpPr/>
          <p:nvPr userDrawn="1"/>
        </p:nvSpPr>
        <p:spPr>
          <a:xfrm>
            <a:off x="6192216" y="1221570"/>
            <a:ext cx="2610348" cy="26103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grpSp>
        <p:nvGrpSpPr>
          <p:cNvPr id="12" name="Group 11"/>
          <p:cNvGrpSpPr/>
          <p:nvPr userDrawn="1"/>
        </p:nvGrpSpPr>
        <p:grpSpPr bwMode="black">
          <a:xfrm>
            <a:off x="6797603" y="1803123"/>
            <a:ext cx="1399574" cy="1431450"/>
            <a:chOff x="307975" y="1987550"/>
            <a:chExt cx="1377950" cy="1409701"/>
          </a:xfrm>
          <a:solidFill>
            <a:srgbClr val="FFFFFF"/>
          </a:solidFill>
        </p:grpSpPr>
        <p:sp>
          <p:nvSpPr>
            <p:cNvPr id="14" name="Freeform 118"/>
            <p:cNvSpPr>
              <a:spLocks/>
            </p:cNvSpPr>
            <p:nvPr/>
          </p:nvSpPr>
          <p:spPr bwMode="black">
            <a:xfrm>
              <a:off x="538163" y="2516188"/>
              <a:ext cx="917575" cy="881063"/>
            </a:xfrm>
            <a:custGeom>
              <a:avLst/>
              <a:gdLst>
                <a:gd name="T0" fmla="*/ 237 w 245"/>
                <a:gd name="T1" fmla="*/ 0 h 235"/>
                <a:gd name="T2" fmla="*/ 218 w 245"/>
                <a:gd name="T3" fmla="*/ 10 h 235"/>
                <a:gd name="T4" fmla="*/ 131 w 245"/>
                <a:gd name="T5" fmla="*/ 30 h 235"/>
                <a:gd name="T6" fmla="*/ 131 w 245"/>
                <a:gd name="T7" fmla="*/ 201 h 235"/>
                <a:gd name="T8" fmla="*/ 115 w 245"/>
                <a:gd name="T9" fmla="*/ 201 h 235"/>
                <a:gd name="T10" fmla="*/ 115 w 245"/>
                <a:gd name="T11" fmla="*/ 30 h 235"/>
                <a:gd name="T12" fmla="*/ 27 w 245"/>
                <a:gd name="T13" fmla="*/ 10 h 235"/>
                <a:gd name="T14" fmla="*/ 9 w 245"/>
                <a:gd name="T15" fmla="*/ 0 h 235"/>
                <a:gd name="T16" fmla="*/ 0 w 245"/>
                <a:gd name="T17" fmla="*/ 67 h 235"/>
                <a:gd name="T18" fmla="*/ 123 w 245"/>
                <a:gd name="T19" fmla="*/ 235 h 235"/>
                <a:gd name="T20" fmla="*/ 245 w 245"/>
                <a:gd name="T21" fmla="*/ 67 h 235"/>
                <a:gd name="T22" fmla="*/ 237 w 24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35">
                  <a:moveTo>
                    <a:pt x="237" y="0"/>
                  </a:moveTo>
                  <a:cubicBezTo>
                    <a:pt x="232" y="3"/>
                    <a:pt x="226" y="7"/>
                    <a:pt x="218" y="10"/>
                  </a:cubicBezTo>
                  <a:cubicBezTo>
                    <a:pt x="198" y="20"/>
                    <a:pt x="169" y="29"/>
                    <a:pt x="131" y="30"/>
                  </a:cubicBezTo>
                  <a:cubicBezTo>
                    <a:pt x="131" y="201"/>
                    <a:pt x="131" y="201"/>
                    <a:pt x="131" y="201"/>
                  </a:cubicBezTo>
                  <a:cubicBezTo>
                    <a:pt x="115" y="201"/>
                    <a:pt x="115" y="201"/>
                    <a:pt x="115" y="201"/>
                  </a:cubicBezTo>
                  <a:cubicBezTo>
                    <a:pt x="115" y="30"/>
                    <a:pt x="115" y="30"/>
                    <a:pt x="115" y="30"/>
                  </a:cubicBezTo>
                  <a:cubicBezTo>
                    <a:pt x="76" y="29"/>
                    <a:pt x="47" y="20"/>
                    <a:pt x="27" y="10"/>
                  </a:cubicBezTo>
                  <a:cubicBezTo>
                    <a:pt x="19" y="7"/>
                    <a:pt x="13" y="3"/>
                    <a:pt x="9" y="0"/>
                  </a:cubicBezTo>
                  <a:cubicBezTo>
                    <a:pt x="3" y="20"/>
                    <a:pt x="0" y="43"/>
                    <a:pt x="0" y="67"/>
                  </a:cubicBezTo>
                  <a:cubicBezTo>
                    <a:pt x="0" y="149"/>
                    <a:pt x="61" y="235"/>
                    <a:pt x="123" y="235"/>
                  </a:cubicBezTo>
                  <a:cubicBezTo>
                    <a:pt x="184" y="235"/>
                    <a:pt x="245" y="149"/>
                    <a:pt x="245" y="67"/>
                  </a:cubicBezTo>
                  <a:cubicBezTo>
                    <a:pt x="245" y="43"/>
                    <a:pt x="242" y="20"/>
                    <a:pt x="2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 name="Freeform 119"/>
            <p:cNvSpPr>
              <a:spLocks/>
            </p:cNvSpPr>
            <p:nvPr/>
          </p:nvSpPr>
          <p:spPr bwMode="black">
            <a:xfrm>
              <a:off x="579438" y="2478088"/>
              <a:ext cx="3175"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1"/>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 name="Freeform 120"/>
            <p:cNvSpPr>
              <a:spLocks/>
            </p:cNvSpPr>
            <p:nvPr/>
          </p:nvSpPr>
          <p:spPr bwMode="black">
            <a:xfrm>
              <a:off x="571500" y="2486025"/>
              <a:ext cx="7938" cy="30163"/>
            </a:xfrm>
            <a:custGeom>
              <a:avLst/>
              <a:gdLst>
                <a:gd name="T0" fmla="*/ 2 w 2"/>
                <a:gd name="T1" fmla="*/ 0 h 8"/>
                <a:gd name="T2" fmla="*/ 0 w 2"/>
                <a:gd name="T3" fmla="*/ 8 h 8"/>
                <a:gd name="T4" fmla="*/ 2 w 2"/>
                <a:gd name="T5" fmla="*/ 0 h 8"/>
              </a:gdLst>
              <a:ahLst/>
              <a:cxnLst>
                <a:cxn ang="0">
                  <a:pos x="T0" y="T1"/>
                </a:cxn>
                <a:cxn ang="0">
                  <a:pos x="T2" y="T3"/>
                </a:cxn>
                <a:cxn ang="0">
                  <a:pos x="T4" y="T5"/>
                </a:cxn>
              </a:cxnLst>
              <a:rect l="0" t="0" r="r" b="b"/>
              <a:pathLst>
                <a:path w="2" h="8">
                  <a:moveTo>
                    <a:pt x="2" y="0"/>
                  </a:moveTo>
                  <a:cubicBezTo>
                    <a:pt x="1" y="3"/>
                    <a:pt x="0" y="5"/>
                    <a:pt x="0" y="8"/>
                  </a:cubicBezTo>
                  <a:cubicBezTo>
                    <a:pt x="0" y="5"/>
                    <a:pt x="1" y="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 name="Freeform 121"/>
            <p:cNvSpPr>
              <a:spLocks/>
            </p:cNvSpPr>
            <p:nvPr/>
          </p:nvSpPr>
          <p:spPr bwMode="black">
            <a:xfrm>
              <a:off x="1414463" y="2486025"/>
              <a:ext cx="12700" cy="30163"/>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 name="Freeform 122"/>
            <p:cNvSpPr>
              <a:spLocks/>
            </p:cNvSpPr>
            <p:nvPr/>
          </p:nvSpPr>
          <p:spPr bwMode="black">
            <a:xfrm>
              <a:off x="582613" y="2459038"/>
              <a:ext cx="7938" cy="19050"/>
            </a:xfrm>
            <a:custGeom>
              <a:avLst/>
              <a:gdLst>
                <a:gd name="T0" fmla="*/ 0 w 2"/>
                <a:gd name="T1" fmla="*/ 5 h 5"/>
                <a:gd name="T2" fmla="*/ 2 w 2"/>
                <a:gd name="T3" fmla="*/ 0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cubicBezTo>
                    <a:pt x="1" y="4"/>
                    <a:pt x="1" y="2"/>
                    <a:pt x="2" y="0"/>
                  </a:cubicBezTo>
                  <a:cubicBezTo>
                    <a:pt x="2" y="0"/>
                    <a:pt x="2" y="0"/>
                    <a:pt x="2" y="0"/>
                  </a:cubicBezTo>
                  <a:cubicBezTo>
                    <a:pt x="1" y="2"/>
                    <a:pt x="1"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 name="Freeform 123"/>
            <p:cNvSpPr>
              <a:spLocks/>
            </p:cNvSpPr>
            <p:nvPr/>
          </p:nvSpPr>
          <p:spPr bwMode="black">
            <a:xfrm>
              <a:off x="1411288" y="2478088"/>
              <a:ext cx="3175" cy="7938"/>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1" y="2"/>
                  </a:cubicBezTo>
                  <a:cubicBezTo>
                    <a:pt x="1"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 name="Freeform 124"/>
            <p:cNvSpPr>
              <a:spLocks noEditPoints="1"/>
            </p:cNvSpPr>
            <p:nvPr/>
          </p:nvSpPr>
          <p:spPr bwMode="black">
            <a:xfrm>
              <a:off x="590550" y="2224088"/>
              <a:ext cx="812800" cy="344488"/>
            </a:xfrm>
            <a:custGeom>
              <a:avLst/>
              <a:gdLst>
                <a:gd name="T0" fmla="*/ 109 w 217"/>
                <a:gd name="T1" fmla="*/ 0 h 92"/>
                <a:gd name="T2" fmla="*/ 0 w 217"/>
                <a:gd name="T3" fmla="*/ 63 h 92"/>
                <a:gd name="T4" fmla="*/ 19 w 217"/>
                <a:gd name="T5" fmla="*/ 74 h 92"/>
                <a:gd name="T6" fmla="*/ 109 w 217"/>
                <a:gd name="T7" fmla="*/ 92 h 92"/>
                <a:gd name="T8" fmla="*/ 196 w 217"/>
                <a:gd name="T9" fmla="*/ 74 h 92"/>
                <a:gd name="T10" fmla="*/ 217 w 217"/>
                <a:gd name="T11" fmla="*/ 63 h 92"/>
                <a:gd name="T12" fmla="*/ 109 w 217"/>
                <a:gd name="T13" fmla="*/ 0 h 92"/>
                <a:gd name="T14" fmla="*/ 45 w 217"/>
                <a:gd name="T15" fmla="*/ 47 h 92"/>
                <a:gd name="T16" fmla="*/ 31 w 217"/>
                <a:gd name="T17" fmla="*/ 33 h 92"/>
                <a:gd name="T18" fmla="*/ 45 w 217"/>
                <a:gd name="T19" fmla="*/ 20 h 92"/>
                <a:gd name="T20" fmla="*/ 59 w 217"/>
                <a:gd name="T21" fmla="*/ 33 h 92"/>
                <a:gd name="T22" fmla="*/ 45 w 217"/>
                <a:gd name="T23" fmla="*/ 47 h 92"/>
                <a:gd name="T24" fmla="*/ 172 w 217"/>
                <a:gd name="T25" fmla="*/ 47 h 92"/>
                <a:gd name="T26" fmla="*/ 158 w 217"/>
                <a:gd name="T27" fmla="*/ 33 h 92"/>
                <a:gd name="T28" fmla="*/ 172 w 217"/>
                <a:gd name="T29" fmla="*/ 20 h 92"/>
                <a:gd name="T30" fmla="*/ 186 w 217"/>
                <a:gd name="T31" fmla="*/ 33 h 92"/>
                <a:gd name="T32" fmla="*/ 172 w 217"/>
                <a:gd name="T33"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92">
                  <a:moveTo>
                    <a:pt x="109" y="0"/>
                  </a:moveTo>
                  <a:cubicBezTo>
                    <a:pt x="49" y="0"/>
                    <a:pt x="16" y="25"/>
                    <a:pt x="0" y="63"/>
                  </a:cubicBezTo>
                  <a:cubicBezTo>
                    <a:pt x="5" y="66"/>
                    <a:pt x="11" y="70"/>
                    <a:pt x="19" y="74"/>
                  </a:cubicBezTo>
                  <a:cubicBezTo>
                    <a:pt x="39" y="83"/>
                    <a:pt x="68" y="92"/>
                    <a:pt x="109" y="92"/>
                  </a:cubicBezTo>
                  <a:cubicBezTo>
                    <a:pt x="148" y="92"/>
                    <a:pt x="177" y="83"/>
                    <a:pt x="196" y="74"/>
                  </a:cubicBezTo>
                  <a:cubicBezTo>
                    <a:pt x="205" y="70"/>
                    <a:pt x="212" y="66"/>
                    <a:pt x="217" y="63"/>
                  </a:cubicBezTo>
                  <a:cubicBezTo>
                    <a:pt x="201" y="25"/>
                    <a:pt x="168" y="0"/>
                    <a:pt x="109" y="0"/>
                  </a:cubicBezTo>
                  <a:close/>
                  <a:moveTo>
                    <a:pt x="45" y="47"/>
                  </a:moveTo>
                  <a:cubicBezTo>
                    <a:pt x="37" y="47"/>
                    <a:pt x="31" y="41"/>
                    <a:pt x="31" y="33"/>
                  </a:cubicBezTo>
                  <a:cubicBezTo>
                    <a:pt x="31" y="26"/>
                    <a:pt x="37" y="20"/>
                    <a:pt x="45" y="20"/>
                  </a:cubicBezTo>
                  <a:cubicBezTo>
                    <a:pt x="53" y="20"/>
                    <a:pt x="59" y="26"/>
                    <a:pt x="59" y="33"/>
                  </a:cubicBezTo>
                  <a:cubicBezTo>
                    <a:pt x="59" y="41"/>
                    <a:pt x="53" y="47"/>
                    <a:pt x="45" y="47"/>
                  </a:cubicBezTo>
                  <a:close/>
                  <a:moveTo>
                    <a:pt x="172" y="47"/>
                  </a:moveTo>
                  <a:cubicBezTo>
                    <a:pt x="164" y="47"/>
                    <a:pt x="158" y="41"/>
                    <a:pt x="158" y="33"/>
                  </a:cubicBezTo>
                  <a:cubicBezTo>
                    <a:pt x="158" y="26"/>
                    <a:pt x="164" y="20"/>
                    <a:pt x="172" y="20"/>
                  </a:cubicBezTo>
                  <a:cubicBezTo>
                    <a:pt x="180" y="20"/>
                    <a:pt x="186" y="26"/>
                    <a:pt x="186" y="33"/>
                  </a:cubicBezTo>
                  <a:cubicBezTo>
                    <a:pt x="186" y="41"/>
                    <a:pt x="180" y="47"/>
                    <a:pt x="17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1" name="Freeform 125"/>
            <p:cNvSpPr>
              <a:spLocks/>
            </p:cNvSpPr>
            <p:nvPr/>
          </p:nvSpPr>
          <p:spPr bwMode="black">
            <a:xfrm>
              <a:off x="1403350" y="2459038"/>
              <a:ext cx="7938" cy="19050"/>
            </a:xfrm>
            <a:custGeom>
              <a:avLst/>
              <a:gdLst>
                <a:gd name="T0" fmla="*/ 0 w 2"/>
                <a:gd name="T1" fmla="*/ 0 h 5"/>
                <a:gd name="T2" fmla="*/ 0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cubicBezTo>
                    <a:pt x="0" y="0"/>
                    <a:pt x="0" y="0"/>
                    <a:pt x="0" y="0"/>
                  </a:cubicBezTo>
                  <a:cubicBezTo>
                    <a:pt x="1" y="2"/>
                    <a:pt x="1" y="3"/>
                    <a:pt x="2" y="5"/>
                  </a:cubicBezTo>
                  <a:cubicBezTo>
                    <a:pt x="2" y="3"/>
                    <a:pt x="1"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2" name="Freeform 126"/>
            <p:cNvSpPr>
              <a:spLocks/>
            </p:cNvSpPr>
            <p:nvPr/>
          </p:nvSpPr>
          <p:spPr bwMode="black">
            <a:xfrm>
              <a:off x="750888" y="2006600"/>
              <a:ext cx="492125" cy="269875"/>
            </a:xfrm>
            <a:custGeom>
              <a:avLst/>
              <a:gdLst>
                <a:gd name="T0" fmla="*/ 2 w 131"/>
                <a:gd name="T1" fmla="*/ 11 h 72"/>
                <a:gd name="T2" fmla="*/ 61 w 131"/>
                <a:gd name="T3" fmla="*/ 70 h 72"/>
                <a:gd name="T4" fmla="*/ 66 w 131"/>
                <a:gd name="T5" fmla="*/ 72 h 72"/>
                <a:gd name="T6" fmla="*/ 70 w 131"/>
                <a:gd name="T7" fmla="*/ 70 h 72"/>
                <a:gd name="T8" fmla="*/ 129 w 131"/>
                <a:gd name="T9" fmla="*/ 11 h 72"/>
                <a:gd name="T10" fmla="*/ 129 w 131"/>
                <a:gd name="T11" fmla="*/ 2 h 72"/>
                <a:gd name="T12" fmla="*/ 121 w 131"/>
                <a:gd name="T13" fmla="*/ 2 h 72"/>
                <a:gd name="T14" fmla="*/ 66 w 131"/>
                <a:gd name="T15" fmla="*/ 57 h 72"/>
                <a:gd name="T16" fmla="*/ 10 w 131"/>
                <a:gd name="T17" fmla="*/ 2 h 72"/>
                <a:gd name="T18" fmla="*/ 2 w 131"/>
                <a:gd name="T19" fmla="*/ 2 h 72"/>
                <a:gd name="T20" fmla="*/ 2 w 131"/>
                <a:gd name="T21" fmla="*/ 1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2">
                  <a:moveTo>
                    <a:pt x="2" y="11"/>
                  </a:moveTo>
                  <a:cubicBezTo>
                    <a:pt x="61" y="70"/>
                    <a:pt x="61" y="70"/>
                    <a:pt x="61" y="70"/>
                  </a:cubicBezTo>
                  <a:cubicBezTo>
                    <a:pt x="62" y="71"/>
                    <a:pt x="64" y="72"/>
                    <a:pt x="66" y="72"/>
                  </a:cubicBezTo>
                  <a:cubicBezTo>
                    <a:pt x="67" y="72"/>
                    <a:pt x="69" y="71"/>
                    <a:pt x="70" y="70"/>
                  </a:cubicBezTo>
                  <a:cubicBezTo>
                    <a:pt x="129" y="11"/>
                    <a:pt x="129" y="11"/>
                    <a:pt x="129" y="11"/>
                  </a:cubicBezTo>
                  <a:cubicBezTo>
                    <a:pt x="131" y="8"/>
                    <a:pt x="131" y="5"/>
                    <a:pt x="129" y="2"/>
                  </a:cubicBezTo>
                  <a:cubicBezTo>
                    <a:pt x="127" y="0"/>
                    <a:pt x="123" y="0"/>
                    <a:pt x="121" y="2"/>
                  </a:cubicBezTo>
                  <a:cubicBezTo>
                    <a:pt x="66" y="57"/>
                    <a:pt x="66" y="57"/>
                    <a:pt x="66" y="57"/>
                  </a:cubicBezTo>
                  <a:cubicBezTo>
                    <a:pt x="10" y="2"/>
                    <a:pt x="10" y="2"/>
                    <a:pt x="10" y="2"/>
                  </a:cubicBezTo>
                  <a:cubicBezTo>
                    <a:pt x="8" y="0"/>
                    <a:pt x="4" y="0"/>
                    <a:pt x="2" y="2"/>
                  </a:cubicBezTo>
                  <a:cubicBezTo>
                    <a:pt x="0" y="5"/>
                    <a:pt x="0" y="8"/>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3" name="Oval 127"/>
            <p:cNvSpPr>
              <a:spLocks noChangeArrowheads="1"/>
            </p:cNvSpPr>
            <p:nvPr/>
          </p:nvSpPr>
          <p:spPr bwMode="black">
            <a:xfrm>
              <a:off x="731838"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4" name="Oval 128"/>
            <p:cNvSpPr>
              <a:spLocks noChangeArrowheads="1"/>
            </p:cNvSpPr>
            <p:nvPr/>
          </p:nvSpPr>
          <p:spPr bwMode="black">
            <a:xfrm>
              <a:off x="1174750"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5" name="Freeform 129"/>
            <p:cNvSpPr>
              <a:spLocks/>
            </p:cNvSpPr>
            <p:nvPr/>
          </p:nvSpPr>
          <p:spPr bwMode="black">
            <a:xfrm>
              <a:off x="342900" y="2549525"/>
              <a:ext cx="404813" cy="206375"/>
            </a:xfrm>
            <a:custGeom>
              <a:avLst/>
              <a:gdLst>
                <a:gd name="T0" fmla="*/ 101 w 108"/>
                <a:gd name="T1" fmla="*/ 34 h 55"/>
                <a:gd name="T2" fmla="*/ 14 w 108"/>
                <a:gd name="T3" fmla="*/ 2 h 55"/>
                <a:gd name="T4" fmla="*/ 1 w 108"/>
                <a:gd name="T5" fmla="*/ 8 h 55"/>
                <a:gd name="T6" fmla="*/ 7 w 108"/>
                <a:gd name="T7" fmla="*/ 21 h 55"/>
                <a:gd name="T8" fmla="*/ 94 w 108"/>
                <a:gd name="T9" fmla="*/ 53 h 55"/>
                <a:gd name="T10" fmla="*/ 107 w 108"/>
                <a:gd name="T11" fmla="*/ 47 h 55"/>
                <a:gd name="T12" fmla="*/ 101 w 108"/>
                <a:gd name="T13" fmla="*/ 34 h 55"/>
              </a:gdLst>
              <a:ahLst/>
              <a:cxnLst>
                <a:cxn ang="0">
                  <a:pos x="T0" y="T1"/>
                </a:cxn>
                <a:cxn ang="0">
                  <a:pos x="T2" y="T3"/>
                </a:cxn>
                <a:cxn ang="0">
                  <a:pos x="T4" y="T5"/>
                </a:cxn>
                <a:cxn ang="0">
                  <a:pos x="T6" y="T7"/>
                </a:cxn>
                <a:cxn ang="0">
                  <a:pos x="T8" y="T9"/>
                </a:cxn>
                <a:cxn ang="0">
                  <a:pos x="T10" y="T11"/>
                </a:cxn>
                <a:cxn ang="0">
                  <a:pos x="T12" y="T13"/>
                </a:cxn>
              </a:cxnLst>
              <a:rect l="0" t="0" r="r" b="b"/>
              <a:pathLst>
                <a:path w="108" h="55">
                  <a:moveTo>
                    <a:pt x="101" y="34"/>
                  </a:moveTo>
                  <a:cubicBezTo>
                    <a:pt x="14" y="2"/>
                    <a:pt x="14" y="2"/>
                    <a:pt x="14" y="2"/>
                  </a:cubicBezTo>
                  <a:cubicBezTo>
                    <a:pt x="9" y="0"/>
                    <a:pt x="3" y="3"/>
                    <a:pt x="1" y="8"/>
                  </a:cubicBezTo>
                  <a:cubicBezTo>
                    <a:pt x="0" y="13"/>
                    <a:pt x="2" y="19"/>
                    <a:pt x="7" y="21"/>
                  </a:cubicBezTo>
                  <a:cubicBezTo>
                    <a:pt x="94" y="53"/>
                    <a:pt x="94" y="53"/>
                    <a:pt x="94" y="53"/>
                  </a:cubicBezTo>
                  <a:cubicBezTo>
                    <a:pt x="99" y="55"/>
                    <a:pt x="105" y="52"/>
                    <a:pt x="107" y="47"/>
                  </a:cubicBezTo>
                  <a:cubicBezTo>
                    <a:pt x="108" y="42"/>
                    <a:pt x="106" y="36"/>
                    <a:pt x="10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6" name="Freeform 130"/>
            <p:cNvSpPr>
              <a:spLocks/>
            </p:cNvSpPr>
            <p:nvPr/>
          </p:nvSpPr>
          <p:spPr bwMode="black">
            <a:xfrm>
              <a:off x="390525" y="3063875"/>
              <a:ext cx="409575" cy="201613"/>
            </a:xfrm>
            <a:custGeom>
              <a:avLst/>
              <a:gdLst>
                <a:gd name="T0" fmla="*/ 95 w 109"/>
                <a:gd name="T1" fmla="*/ 2 h 54"/>
                <a:gd name="T2" fmla="*/ 8 w 109"/>
                <a:gd name="T3" fmla="*/ 34 h 54"/>
                <a:gd name="T4" fmla="*/ 2 w 109"/>
                <a:gd name="T5" fmla="*/ 47 h 54"/>
                <a:gd name="T6" fmla="*/ 15 w 109"/>
                <a:gd name="T7" fmla="*/ 53 h 54"/>
                <a:gd name="T8" fmla="*/ 102 w 109"/>
                <a:gd name="T9" fmla="*/ 20 h 54"/>
                <a:gd name="T10" fmla="*/ 107 w 109"/>
                <a:gd name="T11" fmla="*/ 8 h 54"/>
                <a:gd name="T12" fmla="*/ 95 w 109"/>
                <a:gd name="T13" fmla="*/ 2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95" y="2"/>
                  </a:moveTo>
                  <a:cubicBezTo>
                    <a:pt x="8" y="34"/>
                    <a:pt x="8" y="34"/>
                    <a:pt x="8" y="34"/>
                  </a:cubicBezTo>
                  <a:cubicBezTo>
                    <a:pt x="3" y="36"/>
                    <a:pt x="0" y="41"/>
                    <a:pt x="2" y="47"/>
                  </a:cubicBezTo>
                  <a:cubicBezTo>
                    <a:pt x="4" y="52"/>
                    <a:pt x="10" y="54"/>
                    <a:pt x="15" y="53"/>
                  </a:cubicBezTo>
                  <a:cubicBezTo>
                    <a:pt x="102" y="20"/>
                    <a:pt x="102" y="20"/>
                    <a:pt x="102" y="20"/>
                  </a:cubicBezTo>
                  <a:cubicBezTo>
                    <a:pt x="107" y="19"/>
                    <a:pt x="109" y="13"/>
                    <a:pt x="107" y="8"/>
                  </a:cubicBezTo>
                  <a:cubicBezTo>
                    <a:pt x="106" y="2"/>
                    <a:pt x="100" y="0"/>
                    <a:pt x="9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7" name="Freeform 131"/>
            <p:cNvSpPr>
              <a:spLocks/>
            </p:cNvSpPr>
            <p:nvPr/>
          </p:nvSpPr>
          <p:spPr bwMode="black">
            <a:xfrm>
              <a:off x="307975" y="2882900"/>
              <a:ext cx="428625" cy="76200"/>
            </a:xfrm>
            <a:custGeom>
              <a:avLst/>
              <a:gdLst>
                <a:gd name="T0" fmla="*/ 104 w 114"/>
                <a:gd name="T1" fmla="*/ 0 h 20"/>
                <a:gd name="T2" fmla="*/ 10 w 114"/>
                <a:gd name="T3" fmla="*/ 0 h 20"/>
                <a:gd name="T4" fmla="*/ 0 w 114"/>
                <a:gd name="T5" fmla="*/ 10 h 20"/>
                <a:gd name="T6" fmla="*/ 10 w 114"/>
                <a:gd name="T7" fmla="*/ 20 h 20"/>
                <a:gd name="T8" fmla="*/ 104 w 114"/>
                <a:gd name="T9" fmla="*/ 20 h 20"/>
                <a:gd name="T10" fmla="*/ 114 w 114"/>
                <a:gd name="T11" fmla="*/ 10 h 20"/>
                <a:gd name="T12" fmla="*/ 104 w 11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4" y="0"/>
                  </a:moveTo>
                  <a:cubicBezTo>
                    <a:pt x="10" y="0"/>
                    <a:pt x="10" y="0"/>
                    <a:pt x="10" y="0"/>
                  </a:cubicBezTo>
                  <a:cubicBezTo>
                    <a:pt x="5" y="0"/>
                    <a:pt x="0" y="4"/>
                    <a:pt x="0" y="10"/>
                  </a:cubicBezTo>
                  <a:cubicBezTo>
                    <a:pt x="0" y="15"/>
                    <a:pt x="5" y="20"/>
                    <a:pt x="10" y="20"/>
                  </a:cubicBezTo>
                  <a:cubicBezTo>
                    <a:pt x="104" y="20"/>
                    <a:pt x="104" y="20"/>
                    <a:pt x="104" y="20"/>
                  </a:cubicBezTo>
                  <a:cubicBezTo>
                    <a:pt x="110" y="20"/>
                    <a:pt x="114" y="15"/>
                    <a:pt x="114" y="10"/>
                  </a:cubicBezTo>
                  <a:cubicBezTo>
                    <a:pt x="114" y="4"/>
                    <a:pt x="110" y="0"/>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8" name="Freeform 132"/>
            <p:cNvSpPr>
              <a:spLocks/>
            </p:cNvSpPr>
            <p:nvPr/>
          </p:nvSpPr>
          <p:spPr bwMode="black">
            <a:xfrm>
              <a:off x="1246188" y="2549525"/>
              <a:ext cx="409575" cy="206375"/>
            </a:xfrm>
            <a:custGeom>
              <a:avLst/>
              <a:gdLst>
                <a:gd name="T0" fmla="*/ 14 w 109"/>
                <a:gd name="T1" fmla="*/ 53 h 55"/>
                <a:gd name="T2" fmla="*/ 101 w 109"/>
                <a:gd name="T3" fmla="*/ 21 h 55"/>
                <a:gd name="T4" fmla="*/ 107 w 109"/>
                <a:gd name="T5" fmla="*/ 8 h 55"/>
                <a:gd name="T6" fmla="*/ 94 w 109"/>
                <a:gd name="T7" fmla="*/ 2 h 55"/>
                <a:gd name="T8" fmla="*/ 7 w 109"/>
                <a:gd name="T9" fmla="*/ 34 h 55"/>
                <a:gd name="T10" fmla="*/ 2 w 109"/>
                <a:gd name="T11" fmla="*/ 47 h 55"/>
                <a:gd name="T12" fmla="*/ 14 w 10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4" y="53"/>
                  </a:moveTo>
                  <a:cubicBezTo>
                    <a:pt x="101" y="21"/>
                    <a:pt x="101" y="21"/>
                    <a:pt x="101" y="21"/>
                  </a:cubicBezTo>
                  <a:cubicBezTo>
                    <a:pt x="106" y="19"/>
                    <a:pt x="109" y="13"/>
                    <a:pt x="107" y="8"/>
                  </a:cubicBezTo>
                  <a:cubicBezTo>
                    <a:pt x="105" y="3"/>
                    <a:pt x="99" y="0"/>
                    <a:pt x="94" y="2"/>
                  </a:cubicBezTo>
                  <a:cubicBezTo>
                    <a:pt x="7" y="34"/>
                    <a:pt x="7" y="34"/>
                    <a:pt x="7" y="34"/>
                  </a:cubicBezTo>
                  <a:cubicBezTo>
                    <a:pt x="2" y="36"/>
                    <a:pt x="0" y="42"/>
                    <a:pt x="2" y="47"/>
                  </a:cubicBezTo>
                  <a:cubicBezTo>
                    <a:pt x="3" y="52"/>
                    <a:pt x="9" y="55"/>
                    <a:pt x="14"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9" name="Freeform 133"/>
            <p:cNvSpPr>
              <a:spLocks/>
            </p:cNvSpPr>
            <p:nvPr/>
          </p:nvSpPr>
          <p:spPr bwMode="black">
            <a:xfrm>
              <a:off x="1193800" y="3063875"/>
              <a:ext cx="409575" cy="201613"/>
            </a:xfrm>
            <a:custGeom>
              <a:avLst/>
              <a:gdLst>
                <a:gd name="T0" fmla="*/ 8 w 109"/>
                <a:gd name="T1" fmla="*/ 20 h 54"/>
                <a:gd name="T2" fmla="*/ 94 w 109"/>
                <a:gd name="T3" fmla="*/ 53 h 54"/>
                <a:gd name="T4" fmla="*/ 107 w 109"/>
                <a:gd name="T5" fmla="*/ 47 h 54"/>
                <a:gd name="T6" fmla="*/ 101 w 109"/>
                <a:gd name="T7" fmla="*/ 34 h 54"/>
                <a:gd name="T8" fmla="*/ 14 w 109"/>
                <a:gd name="T9" fmla="*/ 2 h 54"/>
                <a:gd name="T10" fmla="*/ 2 w 109"/>
                <a:gd name="T11" fmla="*/ 8 h 54"/>
                <a:gd name="T12" fmla="*/ 8 w 109"/>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8" y="20"/>
                  </a:moveTo>
                  <a:cubicBezTo>
                    <a:pt x="94" y="53"/>
                    <a:pt x="94" y="53"/>
                    <a:pt x="94" y="53"/>
                  </a:cubicBezTo>
                  <a:cubicBezTo>
                    <a:pt x="99" y="54"/>
                    <a:pt x="105" y="52"/>
                    <a:pt x="107" y="47"/>
                  </a:cubicBezTo>
                  <a:cubicBezTo>
                    <a:pt x="109" y="41"/>
                    <a:pt x="106" y="36"/>
                    <a:pt x="101" y="34"/>
                  </a:cubicBezTo>
                  <a:cubicBezTo>
                    <a:pt x="14" y="2"/>
                    <a:pt x="14" y="2"/>
                    <a:pt x="14" y="2"/>
                  </a:cubicBezTo>
                  <a:cubicBezTo>
                    <a:pt x="9" y="0"/>
                    <a:pt x="4" y="2"/>
                    <a:pt x="2" y="8"/>
                  </a:cubicBezTo>
                  <a:cubicBezTo>
                    <a:pt x="0" y="13"/>
                    <a:pt x="2" y="19"/>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0" name="Freeform 134"/>
            <p:cNvSpPr>
              <a:spLocks/>
            </p:cNvSpPr>
            <p:nvPr/>
          </p:nvSpPr>
          <p:spPr bwMode="black">
            <a:xfrm>
              <a:off x="1257300" y="2882900"/>
              <a:ext cx="428625" cy="76200"/>
            </a:xfrm>
            <a:custGeom>
              <a:avLst/>
              <a:gdLst>
                <a:gd name="T0" fmla="*/ 10 w 114"/>
                <a:gd name="T1" fmla="*/ 20 h 20"/>
                <a:gd name="T2" fmla="*/ 104 w 114"/>
                <a:gd name="T3" fmla="*/ 20 h 20"/>
                <a:gd name="T4" fmla="*/ 114 w 114"/>
                <a:gd name="T5" fmla="*/ 10 h 20"/>
                <a:gd name="T6" fmla="*/ 104 w 114"/>
                <a:gd name="T7" fmla="*/ 0 h 20"/>
                <a:gd name="T8" fmla="*/ 10 w 114"/>
                <a:gd name="T9" fmla="*/ 0 h 20"/>
                <a:gd name="T10" fmla="*/ 0 w 114"/>
                <a:gd name="T11" fmla="*/ 10 h 20"/>
                <a:gd name="T12" fmla="*/ 10 w 1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 y="20"/>
                  </a:moveTo>
                  <a:cubicBezTo>
                    <a:pt x="104" y="20"/>
                    <a:pt x="104" y="20"/>
                    <a:pt x="104" y="20"/>
                  </a:cubicBezTo>
                  <a:cubicBezTo>
                    <a:pt x="109" y="20"/>
                    <a:pt x="114" y="15"/>
                    <a:pt x="114" y="10"/>
                  </a:cubicBezTo>
                  <a:cubicBezTo>
                    <a:pt x="114" y="4"/>
                    <a:pt x="109" y="0"/>
                    <a:pt x="104" y="0"/>
                  </a:cubicBezTo>
                  <a:cubicBezTo>
                    <a:pt x="10" y="0"/>
                    <a:pt x="10" y="0"/>
                    <a:pt x="10" y="0"/>
                  </a:cubicBezTo>
                  <a:cubicBezTo>
                    <a:pt x="4" y="0"/>
                    <a:pt x="0" y="4"/>
                    <a:pt x="0" y="10"/>
                  </a:cubicBezTo>
                  <a:cubicBezTo>
                    <a:pt x="0" y="15"/>
                    <a:pt x="4"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39" name="Group 38"/>
          <p:cNvGrpSpPr/>
          <p:nvPr userDrawn="1"/>
        </p:nvGrpSpPr>
        <p:grpSpPr>
          <a:xfrm>
            <a:off x="7542396" y="4822050"/>
            <a:ext cx="1260168" cy="321450"/>
            <a:chOff x="7542396" y="4822050"/>
            <a:chExt cx="1260168" cy="321450"/>
          </a:xfrm>
        </p:grpSpPr>
        <p:sp>
          <p:nvSpPr>
            <p:cNvPr id="40" name="Rectangle 39"/>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TextBox 40"/>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a:t>
              </a:r>
              <a:r>
                <a:rPr lang="en-US" sz="1200" kern="1200" dirty="0" err="1" smtClean="0">
                  <a:solidFill>
                    <a:schemeClr val="bg1"/>
                  </a:solidFill>
                  <a:latin typeface="Segoe UI Semibold" pitchFamily="34" charset="0"/>
                  <a:ea typeface="Segoe UI" pitchFamily="34" charset="0"/>
                  <a:cs typeface="Segoe UI Semibold" pitchFamily="34" charset="0"/>
                </a:rPr>
                <a:t>msdevcon</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42" name="Freeform 41"/>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sp>
        <p:nvSpPr>
          <p:cNvPr id="32" name="Text Placeholder 7"/>
          <p:cNvSpPr>
            <a:spLocks noGrp="1"/>
          </p:cNvSpPr>
          <p:nvPr>
            <p:ph type="body" sz="quarter" idx="12" hasCustomPrompt="1"/>
          </p:nvPr>
        </p:nvSpPr>
        <p:spPr>
          <a:xfrm>
            <a:off x="6192714" y="3462586"/>
            <a:ext cx="2609850" cy="369332"/>
          </a:xfrm>
          <a:prstGeom prst="rect">
            <a:avLst/>
          </a:prstGeom>
          <a:noFill/>
        </p:spPr>
        <p:txBody>
          <a:bodyPr wrap="square" rtlCol="0" anchor="b">
            <a:spAutoFit/>
          </a:bodyPr>
          <a:lstStyle>
            <a:lvl1pPr marL="0" indent="0">
              <a:buNone/>
              <a:defRPr lang="ru-RU" sz="1800" baseline="0" dirty="0">
                <a:solidFill>
                  <a:schemeClr val="bg1"/>
                </a:solidFill>
                <a:latin typeface="+mj-lt"/>
                <a:ea typeface="Segoe UI" pitchFamily="34" charset="0"/>
                <a:cs typeface="Segoe UI" pitchFamily="34" charset="0"/>
              </a:defRPr>
            </a:lvl1pPr>
          </a:lstStyle>
          <a:p>
            <a:pPr marL="0" lvl="0"/>
            <a:r>
              <a:rPr lang="en-US" dirty="0" smtClean="0"/>
              <a:t>Debugging</a:t>
            </a:r>
            <a:endParaRPr lang="ru-RU" dirty="0"/>
          </a:p>
        </p:txBody>
      </p:sp>
    </p:spTree>
    <p:extLst>
      <p:ext uri="{BB962C8B-B14F-4D97-AF65-F5344CB8AC3E}">
        <p14:creationId xmlns:p14="http://schemas.microsoft.com/office/powerpoint/2010/main" val="252640713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250" fill="hold"/>
                                        <p:tgtEl>
                                          <p:spTgt spid="39"/>
                                        </p:tgtEl>
                                        <p:attrNameLst>
                                          <p:attrName>ppt_x</p:attrName>
                                        </p:attrNameLst>
                                      </p:cBhvr>
                                      <p:tavLst>
                                        <p:tav tm="0">
                                          <p:val>
                                            <p:strVal val="#ppt_x"/>
                                          </p:val>
                                        </p:tav>
                                        <p:tav tm="100000">
                                          <p:val>
                                            <p:strVal val="#ppt_x"/>
                                          </p:val>
                                        </p:tav>
                                      </p:tavLst>
                                    </p:anim>
                                    <p:anim calcmode="lin" valueType="num">
                                      <p:cBhvr additive="base">
                                        <p:cTn id="8" dur="25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Categories, 4+4+2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2" name="Picture Placeholder 17"/>
          <p:cNvSpPr>
            <a:spLocks noGrp="1"/>
          </p:cNvSpPr>
          <p:nvPr>
            <p:ph type="pic" sz="quarter" idx="12"/>
          </p:nvPr>
        </p:nvSpPr>
        <p:spPr>
          <a:xfrm>
            <a:off x="3942568" y="167084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5292096" y="167163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3941916" y="302181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5291444" y="302259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7092336" y="167163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7091684" y="3022592"/>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0" name="Text Placeholder 4"/>
          <p:cNvSpPr>
            <a:spLocks noGrp="1"/>
          </p:cNvSpPr>
          <p:nvPr>
            <p:ph type="body" sz="quarter" idx="10" hasCustomPrompt="1"/>
          </p:nvPr>
        </p:nvSpPr>
        <p:spPr>
          <a:xfrm>
            <a:off x="791497" y="1221570"/>
            <a:ext cx="2610348" cy="450060"/>
          </a:xfrm>
          <a:prstGeom prst="rect">
            <a:avLst/>
          </a:prstGeom>
        </p:spPr>
        <p:txBody>
          <a:bodyPr lIns="0" anchor="b"/>
          <a:lstStyle>
            <a:lvl1pPr marL="0" indent="0">
              <a:lnSpc>
                <a:spcPct val="80000"/>
              </a:lnSpc>
              <a:buFont typeface="Arial" pitchFamily="34" charset="0"/>
              <a:buNone/>
              <a:defRPr sz="24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Category</a:t>
            </a:r>
            <a:endParaRPr lang="ru-RU" dirty="0"/>
          </a:p>
        </p:txBody>
      </p:sp>
      <p:sp>
        <p:nvSpPr>
          <p:cNvPr id="16" name="Picture Placeholder 17"/>
          <p:cNvSpPr>
            <a:spLocks noGrp="1"/>
          </p:cNvSpPr>
          <p:nvPr>
            <p:ph type="pic" sz="quarter" idx="19"/>
          </p:nvPr>
        </p:nvSpPr>
        <p:spPr>
          <a:xfrm>
            <a:off x="791496" y="1671630"/>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7" name="Picture Placeholder 17"/>
          <p:cNvSpPr>
            <a:spLocks noGrp="1"/>
          </p:cNvSpPr>
          <p:nvPr>
            <p:ph type="pic" sz="quarter" idx="20"/>
          </p:nvPr>
        </p:nvSpPr>
        <p:spPr>
          <a:xfrm>
            <a:off x="2141024" y="1672412"/>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8" name="Picture Placeholder 17"/>
          <p:cNvSpPr>
            <a:spLocks noGrp="1"/>
          </p:cNvSpPr>
          <p:nvPr>
            <p:ph type="pic" sz="quarter" idx="21"/>
          </p:nvPr>
        </p:nvSpPr>
        <p:spPr>
          <a:xfrm>
            <a:off x="790844" y="3022592"/>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9" name="Picture Placeholder 17"/>
          <p:cNvSpPr>
            <a:spLocks noGrp="1"/>
          </p:cNvSpPr>
          <p:nvPr>
            <p:ph type="pic" sz="quarter" idx="22"/>
          </p:nvPr>
        </p:nvSpPr>
        <p:spPr>
          <a:xfrm>
            <a:off x="2140372" y="3023374"/>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20" name="Text Placeholder 4"/>
          <p:cNvSpPr>
            <a:spLocks noGrp="1"/>
          </p:cNvSpPr>
          <p:nvPr>
            <p:ph type="body" sz="quarter" idx="23" hasCustomPrompt="1"/>
          </p:nvPr>
        </p:nvSpPr>
        <p:spPr>
          <a:xfrm>
            <a:off x="3941916" y="1221570"/>
            <a:ext cx="2610348" cy="450060"/>
          </a:xfrm>
          <a:prstGeom prst="rect">
            <a:avLst/>
          </a:prstGeom>
        </p:spPr>
        <p:txBody>
          <a:bodyPr lIns="0" anchor="b"/>
          <a:lstStyle>
            <a:lvl1pPr marL="0" indent="0">
              <a:lnSpc>
                <a:spcPct val="80000"/>
              </a:lnSpc>
              <a:buFont typeface="Arial" pitchFamily="34" charset="0"/>
              <a:buNone/>
              <a:defRPr sz="24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Category</a:t>
            </a:r>
            <a:endParaRPr lang="ru-RU" dirty="0"/>
          </a:p>
        </p:txBody>
      </p:sp>
      <p:sp>
        <p:nvSpPr>
          <p:cNvPr id="21" name="Text Placeholder 4"/>
          <p:cNvSpPr>
            <a:spLocks noGrp="1"/>
          </p:cNvSpPr>
          <p:nvPr>
            <p:ph type="body" sz="quarter" idx="24" hasCustomPrompt="1"/>
          </p:nvPr>
        </p:nvSpPr>
        <p:spPr>
          <a:xfrm>
            <a:off x="7092336" y="1221570"/>
            <a:ext cx="1710228" cy="450060"/>
          </a:xfrm>
          <a:prstGeom prst="rect">
            <a:avLst/>
          </a:prstGeom>
        </p:spPr>
        <p:txBody>
          <a:bodyPr lIns="0" anchor="b"/>
          <a:lstStyle>
            <a:lvl1pPr marL="0" indent="0">
              <a:lnSpc>
                <a:spcPct val="80000"/>
              </a:lnSpc>
              <a:buFont typeface="Arial" pitchFamily="34" charset="0"/>
              <a:buNone/>
              <a:defRPr sz="24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Category</a:t>
            </a:r>
            <a:endParaRPr lang="ru-RU" dirty="0"/>
          </a:p>
        </p:txBody>
      </p:sp>
    </p:spTree>
    <p:extLst>
      <p:ext uri="{BB962C8B-B14F-4D97-AF65-F5344CB8AC3E}">
        <p14:creationId xmlns:p14="http://schemas.microsoft.com/office/powerpoint/2010/main" val="215013517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4+2l+2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8" name="Picture Placeholder 17"/>
          <p:cNvSpPr>
            <a:spLocks noGrp="1"/>
          </p:cNvSpPr>
          <p:nvPr>
            <p:ph type="pic" sz="quarter" idx="17"/>
          </p:nvPr>
        </p:nvSpPr>
        <p:spPr>
          <a:xfrm>
            <a:off x="7092988" y="122078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7092336" y="257175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6" name="Picture Placeholder 17"/>
          <p:cNvSpPr>
            <a:spLocks noGrp="1"/>
          </p:cNvSpPr>
          <p:nvPr>
            <p:ph type="pic" sz="quarter" idx="19"/>
          </p:nvPr>
        </p:nvSpPr>
        <p:spPr>
          <a:xfrm>
            <a:off x="792148" y="1220788"/>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7" name="Picture Placeholder 17"/>
          <p:cNvSpPr>
            <a:spLocks noGrp="1"/>
          </p:cNvSpPr>
          <p:nvPr>
            <p:ph type="pic" sz="quarter" idx="20"/>
          </p:nvPr>
        </p:nvSpPr>
        <p:spPr>
          <a:xfrm>
            <a:off x="2141676" y="1221570"/>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8" name="Picture Placeholder 17"/>
          <p:cNvSpPr>
            <a:spLocks noGrp="1"/>
          </p:cNvSpPr>
          <p:nvPr>
            <p:ph type="pic" sz="quarter" idx="21"/>
          </p:nvPr>
        </p:nvSpPr>
        <p:spPr>
          <a:xfrm>
            <a:off x="791496" y="2571750"/>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9" name="Picture Placeholder 17"/>
          <p:cNvSpPr>
            <a:spLocks noGrp="1"/>
          </p:cNvSpPr>
          <p:nvPr>
            <p:ph type="pic" sz="quarter" idx="22"/>
          </p:nvPr>
        </p:nvSpPr>
        <p:spPr>
          <a:xfrm>
            <a:off x="2141024" y="2572532"/>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22" name="Content Placeholder 2"/>
          <p:cNvSpPr>
            <a:spLocks noGrp="1"/>
          </p:cNvSpPr>
          <p:nvPr>
            <p:ph idx="25" hasCustomPrompt="1"/>
          </p:nvPr>
        </p:nvSpPr>
        <p:spPr>
          <a:xfrm>
            <a:off x="3942568" y="1220788"/>
            <a:ext cx="2610348" cy="1260168"/>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23" name="Content Placeholder 2"/>
          <p:cNvSpPr>
            <a:spLocks noGrp="1"/>
          </p:cNvSpPr>
          <p:nvPr>
            <p:ph idx="26" hasCustomPrompt="1"/>
          </p:nvPr>
        </p:nvSpPr>
        <p:spPr>
          <a:xfrm>
            <a:off x="3942568" y="2570968"/>
            <a:ext cx="2610348" cy="1260168"/>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670194170"/>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Categories, 4+2l+2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8" name="Picture Placeholder 17"/>
          <p:cNvSpPr>
            <a:spLocks noGrp="1"/>
          </p:cNvSpPr>
          <p:nvPr>
            <p:ph type="pic" sz="quarter" idx="17"/>
          </p:nvPr>
        </p:nvSpPr>
        <p:spPr>
          <a:xfrm>
            <a:off x="7092336" y="167163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7091684" y="3022592"/>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0" name="Text Placeholder 4"/>
          <p:cNvSpPr>
            <a:spLocks noGrp="1"/>
          </p:cNvSpPr>
          <p:nvPr>
            <p:ph type="body" sz="quarter" idx="10" hasCustomPrompt="1"/>
          </p:nvPr>
        </p:nvSpPr>
        <p:spPr>
          <a:xfrm>
            <a:off x="791497" y="1221570"/>
            <a:ext cx="2610348" cy="450060"/>
          </a:xfrm>
          <a:prstGeom prst="rect">
            <a:avLst/>
          </a:prstGeom>
        </p:spPr>
        <p:txBody>
          <a:bodyPr lIns="0" anchor="b"/>
          <a:lstStyle>
            <a:lvl1pPr marL="0" indent="0">
              <a:lnSpc>
                <a:spcPct val="80000"/>
              </a:lnSpc>
              <a:buFont typeface="Arial" pitchFamily="34" charset="0"/>
              <a:buNone/>
              <a:defRPr sz="24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Category</a:t>
            </a:r>
            <a:endParaRPr lang="ru-RU" dirty="0"/>
          </a:p>
        </p:txBody>
      </p:sp>
      <p:sp>
        <p:nvSpPr>
          <p:cNvPr id="16" name="Picture Placeholder 17"/>
          <p:cNvSpPr>
            <a:spLocks noGrp="1"/>
          </p:cNvSpPr>
          <p:nvPr>
            <p:ph type="pic" sz="quarter" idx="19"/>
          </p:nvPr>
        </p:nvSpPr>
        <p:spPr>
          <a:xfrm>
            <a:off x="791496" y="1671630"/>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7" name="Picture Placeholder 17"/>
          <p:cNvSpPr>
            <a:spLocks noGrp="1"/>
          </p:cNvSpPr>
          <p:nvPr>
            <p:ph type="pic" sz="quarter" idx="20"/>
          </p:nvPr>
        </p:nvSpPr>
        <p:spPr>
          <a:xfrm>
            <a:off x="2141024" y="1672412"/>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8" name="Picture Placeholder 17"/>
          <p:cNvSpPr>
            <a:spLocks noGrp="1"/>
          </p:cNvSpPr>
          <p:nvPr>
            <p:ph type="pic" sz="quarter" idx="21"/>
          </p:nvPr>
        </p:nvSpPr>
        <p:spPr>
          <a:xfrm>
            <a:off x="790844" y="3022592"/>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9" name="Picture Placeholder 17"/>
          <p:cNvSpPr>
            <a:spLocks noGrp="1"/>
          </p:cNvSpPr>
          <p:nvPr>
            <p:ph type="pic" sz="quarter" idx="22"/>
          </p:nvPr>
        </p:nvSpPr>
        <p:spPr>
          <a:xfrm>
            <a:off x="2140372" y="3023374"/>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20" name="Text Placeholder 4"/>
          <p:cNvSpPr>
            <a:spLocks noGrp="1"/>
          </p:cNvSpPr>
          <p:nvPr>
            <p:ph type="body" sz="quarter" idx="23" hasCustomPrompt="1"/>
          </p:nvPr>
        </p:nvSpPr>
        <p:spPr>
          <a:xfrm>
            <a:off x="3941916" y="1221570"/>
            <a:ext cx="2610348" cy="450060"/>
          </a:xfrm>
          <a:prstGeom prst="rect">
            <a:avLst/>
          </a:prstGeom>
        </p:spPr>
        <p:txBody>
          <a:bodyPr lIns="0" anchor="b"/>
          <a:lstStyle>
            <a:lvl1pPr marL="0" indent="0">
              <a:lnSpc>
                <a:spcPct val="80000"/>
              </a:lnSpc>
              <a:buFont typeface="Arial" pitchFamily="34" charset="0"/>
              <a:buNone/>
              <a:defRPr sz="24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Category</a:t>
            </a:r>
            <a:endParaRPr lang="ru-RU" dirty="0"/>
          </a:p>
        </p:txBody>
      </p:sp>
      <p:sp>
        <p:nvSpPr>
          <p:cNvPr id="21" name="Text Placeholder 4"/>
          <p:cNvSpPr>
            <a:spLocks noGrp="1"/>
          </p:cNvSpPr>
          <p:nvPr>
            <p:ph type="body" sz="quarter" idx="24" hasCustomPrompt="1"/>
          </p:nvPr>
        </p:nvSpPr>
        <p:spPr>
          <a:xfrm>
            <a:off x="7092336" y="1221570"/>
            <a:ext cx="1710228" cy="450060"/>
          </a:xfrm>
          <a:prstGeom prst="rect">
            <a:avLst/>
          </a:prstGeom>
        </p:spPr>
        <p:txBody>
          <a:bodyPr lIns="0" anchor="b"/>
          <a:lstStyle>
            <a:lvl1pPr marL="0" indent="0">
              <a:lnSpc>
                <a:spcPct val="80000"/>
              </a:lnSpc>
              <a:buFont typeface="Arial" pitchFamily="34" charset="0"/>
              <a:buNone/>
              <a:defRPr sz="24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Category</a:t>
            </a:r>
            <a:endParaRPr lang="ru-RU" dirty="0"/>
          </a:p>
        </p:txBody>
      </p:sp>
      <p:sp>
        <p:nvSpPr>
          <p:cNvPr id="22" name="Content Placeholder 2"/>
          <p:cNvSpPr>
            <a:spLocks noGrp="1"/>
          </p:cNvSpPr>
          <p:nvPr>
            <p:ph idx="25" hasCustomPrompt="1"/>
          </p:nvPr>
        </p:nvSpPr>
        <p:spPr>
          <a:xfrm>
            <a:off x="3941916" y="1671630"/>
            <a:ext cx="2610348" cy="1260168"/>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23" name="Content Placeholder 2"/>
          <p:cNvSpPr>
            <a:spLocks noGrp="1"/>
          </p:cNvSpPr>
          <p:nvPr>
            <p:ph idx="26" hasCustomPrompt="1"/>
          </p:nvPr>
        </p:nvSpPr>
        <p:spPr>
          <a:xfrm>
            <a:off x="3941916" y="3021810"/>
            <a:ext cx="2610348" cy="1260168"/>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2318790483"/>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Content + 4 Tiles +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221570"/>
            <a:ext cx="3060408" cy="2610349"/>
          </a:xfrm>
          <a:prstGeom prst="rect">
            <a:avLst/>
          </a:prstGeom>
          <a:noFill/>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solidFill>
                  <a:schemeClr val="tx1"/>
                </a:solidFill>
              </a:defRPr>
            </a:lvl2pPr>
            <a:lvl3pPr marL="0" indent="0">
              <a:buSzPct val="100000"/>
              <a:buFontTx/>
              <a:buNone/>
              <a:defRPr sz="1600" baseline="0">
                <a:solidFill>
                  <a:schemeClr val="tx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4391976" y="122157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5741504" y="122235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4391324" y="2572532"/>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5740852" y="2573314"/>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7092988" y="1220788"/>
            <a:ext cx="1258483" cy="2611130"/>
          </a:xfrm>
          <a:prstGeom prst="rect">
            <a:avLst/>
          </a:prstGeom>
          <a:solidFill>
            <a:schemeClr val="accent4"/>
          </a:solidFill>
        </p:spPr>
        <p:txBody>
          <a:bodyPr anchor="b"/>
          <a:lstStyle>
            <a:lvl1pPr marL="0" indent="0">
              <a:buNone/>
              <a:defRPr sz="1200">
                <a:solidFill>
                  <a:schemeClr val="bg1"/>
                </a:solidFill>
              </a:defRPr>
            </a:lvl1pPr>
          </a:lstStyle>
          <a:p>
            <a:endParaRPr lang="ru-RU" dirty="0"/>
          </a:p>
        </p:txBody>
      </p:sp>
    </p:spTree>
    <p:extLst>
      <p:ext uri="{BB962C8B-B14F-4D97-AF65-F5344CB8AC3E}">
        <p14:creationId xmlns:p14="http://schemas.microsoft.com/office/powerpoint/2010/main" val="163599762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ubtitle, Content + 4 Tiles +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0844" y="1672412"/>
            <a:ext cx="3060408" cy="2610349"/>
          </a:xfrm>
          <a:prstGeom prst="rect">
            <a:avLst/>
          </a:prstGeom>
          <a:noFill/>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solidFill>
                  <a:schemeClr val="tx1"/>
                </a:solidFill>
              </a:defRPr>
            </a:lvl2pPr>
            <a:lvl3pPr marL="0" indent="0">
              <a:buSzPct val="100000"/>
              <a:buFontTx/>
              <a:buNone/>
              <a:defRPr sz="1600" baseline="0">
                <a:solidFill>
                  <a:schemeClr val="tx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4391324" y="1672412"/>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5740852" y="1673194"/>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4390672" y="3023374"/>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5740200" y="3024156"/>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7092336" y="1671630"/>
            <a:ext cx="1258483" cy="2611130"/>
          </a:xfrm>
          <a:prstGeom prst="rect">
            <a:avLst/>
          </a:prstGeom>
          <a:solidFill>
            <a:schemeClr val="accent4"/>
          </a:solidFill>
        </p:spPr>
        <p:txBody>
          <a:bodyPr anchor="b"/>
          <a:lstStyle>
            <a:lvl1pPr marL="0" indent="0">
              <a:buNone/>
              <a:defRPr sz="1200">
                <a:solidFill>
                  <a:schemeClr val="bg1"/>
                </a:solidFill>
              </a:defRPr>
            </a:lvl1pPr>
          </a:lstStyle>
          <a:p>
            <a:endParaRPr lang="ru-RU" dirty="0"/>
          </a:p>
        </p:txBody>
      </p:sp>
      <p:sp>
        <p:nvSpPr>
          <p:cNvPr id="9"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1846908513"/>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Content + Picture + 2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221570"/>
            <a:ext cx="3060408" cy="2610349"/>
          </a:xfrm>
          <a:prstGeom prst="rect">
            <a:avLst/>
          </a:prstGeom>
          <a:noFill/>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solidFill>
                  <a:schemeClr val="tx1"/>
                </a:solidFill>
              </a:defRPr>
            </a:lvl2pPr>
            <a:lvl3pPr marL="0" indent="0">
              <a:buSzPct val="100000"/>
              <a:buFontTx/>
              <a:buNone/>
              <a:defRPr sz="1600" baseline="0">
                <a:solidFill>
                  <a:schemeClr val="tx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4391976" y="1221570"/>
            <a:ext cx="2610348" cy="261034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7092336" y="122157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7091684" y="257253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Tree>
    <p:extLst>
      <p:ext uri="{BB962C8B-B14F-4D97-AF65-F5344CB8AC3E}">
        <p14:creationId xmlns:p14="http://schemas.microsoft.com/office/powerpoint/2010/main" val="153744794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ubtitle, Content + Picture + 2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671630"/>
            <a:ext cx="3060408" cy="2610349"/>
          </a:xfrm>
          <a:prstGeom prst="rect">
            <a:avLst/>
          </a:prstGeom>
          <a:noFill/>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solidFill>
                  <a:schemeClr val="tx1"/>
                </a:solidFill>
              </a:defRPr>
            </a:lvl2pPr>
            <a:lvl3pPr marL="0" indent="0">
              <a:buSzPct val="100000"/>
              <a:buFontTx/>
              <a:buNone/>
              <a:defRPr sz="1600" baseline="0">
                <a:solidFill>
                  <a:schemeClr val="tx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4391976" y="1671630"/>
            <a:ext cx="2610348" cy="261034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7092336" y="167163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7091684" y="302259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7"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4059079503"/>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Content + Picture + 4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221570"/>
            <a:ext cx="3060408" cy="2610349"/>
          </a:xfrm>
          <a:prstGeom prst="rect">
            <a:avLst/>
          </a:prstGeom>
          <a:noFill/>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solidFill>
                  <a:schemeClr val="tx1"/>
                </a:solidFill>
              </a:defRPr>
            </a:lvl2pPr>
            <a:lvl3pPr marL="0" indent="0">
              <a:buSzPct val="100000"/>
              <a:buFontTx/>
              <a:buNone/>
              <a:defRPr sz="1600" baseline="0">
                <a:solidFill>
                  <a:schemeClr val="tx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7" name="Picture Placeholder 17"/>
          <p:cNvSpPr>
            <a:spLocks noGrp="1"/>
          </p:cNvSpPr>
          <p:nvPr>
            <p:ph type="pic" sz="quarter" idx="12"/>
          </p:nvPr>
        </p:nvSpPr>
        <p:spPr>
          <a:xfrm>
            <a:off x="4391976" y="122157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4"/>
          </p:nvPr>
        </p:nvSpPr>
        <p:spPr>
          <a:xfrm>
            <a:off x="5741504" y="122235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5"/>
          </p:nvPr>
        </p:nvSpPr>
        <p:spPr>
          <a:xfrm>
            <a:off x="4391976" y="257175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0" name="Picture Placeholder 17"/>
          <p:cNvSpPr>
            <a:spLocks noGrp="1"/>
          </p:cNvSpPr>
          <p:nvPr>
            <p:ph type="pic" sz="quarter" idx="16"/>
          </p:nvPr>
        </p:nvSpPr>
        <p:spPr>
          <a:xfrm>
            <a:off x="7092336" y="122157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7"/>
          </p:nvPr>
        </p:nvSpPr>
        <p:spPr>
          <a:xfrm>
            <a:off x="5742156" y="2571750"/>
            <a:ext cx="2608663" cy="1260950"/>
          </a:xfrm>
          <a:prstGeom prst="rect">
            <a:avLst/>
          </a:prstGeom>
          <a:solidFill>
            <a:schemeClr val="accent4"/>
          </a:solidFill>
        </p:spPr>
        <p:txBody>
          <a:bodyPr anchor="b"/>
          <a:lstStyle>
            <a:lvl1pPr marL="0" indent="0">
              <a:buNone/>
              <a:defRPr sz="1200">
                <a:solidFill>
                  <a:schemeClr val="bg1"/>
                </a:solidFill>
              </a:defRPr>
            </a:lvl1pPr>
          </a:lstStyle>
          <a:p>
            <a:endParaRPr lang="ru-RU" dirty="0"/>
          </a:p>
        </p:txBody>
      </p:sp>
    </p:spTree>
    <p:extLst>
      <p:ext uri="{BB962C8B-B14F-4D97-AF65-F5344CB8AC3E}">
        <p14:creationId xmlns:p14="http://schemas.microsoft.com/office/powerpoint/2010/main" val="257176003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ubtitle, Content + Picture + 4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671630"/>
            <a:ext cx="3060408" cy="2610349"/>
          </a:xfrm>
          <a:prstGeom prst="rect">
            <a:avLst/>
          </a:prstGeom>
          <a:noFill/>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solidFill>
                  <a:schemeClr val="tx1"/>
                </a:solidFill>
              </a:defRPr>
            </a:lvl2pPr>
            <a:lvl3pPr marL="0" indent="0">
              <a:buSzPct val="100000"/>
              <a:buFontTx/>
              <a:buNone/>
              <a:defRPr sz="1600" baseline="0">
                <a:solidFill>
                  <a:schemeClr val="tx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7" name="Picture Placeholder 17"/>
          <p:cNvSpPr>
            <a:spLocks noGrp="1"/>
          </p:cNvSpPr>
          <p:nvPr>
            <p:ph type="pic" sz="quarter" idx="12"/>
          </p:nvPr>
        </p:nvSpPr>
        <p:spPr>
          <a:xfrm>
            <a:off x="4391976" y="167163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4"/>
          </p:nvPr>
        </p:nvSpPr>
        <p:spPr>
          <a:xfrm>
            <a:off x="5741504" y="167241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5"/>
          </p:nvPr>
        </p:nvSpPr>
        <p:spPr>
          <a:xfrm>
            <a:off x="4391976" y="302181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0" name="Picture Placeholder 17"/>
          <p:cNvSpPr>
            <a:spLocks noGrp="1"/>
          </p:cNvSpPr>
          <p:nvPr>
            <p:ph type="pic" sz="quarter" idx="16"/>
          </p:nvPr>
        </p:nvSpPr>
        <p:spPr>
          <a:xfrm>
            <a:off x="7092336" y="167163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7"/>
          </p:nvPr>
        </p:nvSpPr>
        <p:spPr>
          <a:xfrm>
            <a:off x="5742156" y="3021810"/>
            <a:ext cx="2608663" cy="1260950"/>
          </a:xfrm>
          <a:prstGeom prst="rect">
            <a:avLst/>
          </a:prstGeom>
          <a:solidFill>
            <a:schemeClr val="accent4"/>
          </a:solidFill>
        </p:spPr>
        <p:txBody>
          <a:bodyPr anchor="b"/>
          <a:lstStyle>
            <a:lvl1pPr marL="0" indent="0">
              <a:buNone/>
              <a:defRPr sz="1200">
                <a:solidFill>
                  <a:schemeClr val="bg1"/>
                </a:solidFill>
              </a:defRPr>
            </a:lvl1pPr>
          </a:lstStyle>
          <a:p>
            <a:endParaRPr lang="ru-RU" dirty="0"/>
          </a:p>
        </p:txBody>
      </p:sp>
      <p:sp>
        <p:nvSpPr>
          <p:cNvPr id="12"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289882679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822865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5" name="Rectangle 4"/>
          <p:cNvSpPr/>
          <p:nvPr userDrawn="1"/>
        </p:nvSpPr>
        <p:spPr>
          <a:xfrm>
            <a:off x="341436" y="1221570"/>
            <a:ext cx="5760768" cy="2610348"/>
          </a:xfrm>
          <a:prstGeom prst="rect">
            <a:avLst/>
          </a:prstGeom>
          <a:pattFill prst="dkUpDiag">
            <a:fgClr>
              <a:schemeClr val="bg1">
                <a:lumMod val="75000"/>
              </a:schemeClr>
            </a:fgClr>
            <a:bgClr>
              <a:schemeClr val="bg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431448" y="1221570"/>
            <a:ext cx="5670756" cy="2610348"/>
          </a:xfrm>
          <a:prstGeom prst="rect">
            <a:avLst/>
          </a:prstGeom>
          <a:solidFill>
            <a:schemeClr val="accent3">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7" name="Subtitle 2"/>
          <p:cNvSpPr>
            <a:spLocks noGrp="1"/>
          </p:cNvSpPr>
          <p:nvPr>
            <p:ph type="subTitle" idx="1"/>
          </p:nvPr>
        </p:nvSpPr>
        <p:spPr>
          <a:xfrm>
            <a:off x="791496" y="3021510"/>
            <a:ext cx="4950660" cy="810108"/>
          </a:xfrm>
          <a:prstGeom prst="rect">
            <a:avLst/>
          </a:prstGeom>
        </p:spPr>
        <p:txBody>
          <a:bodyPr lIns="0" tIns="90000" bIns="90000"/>
          <a:lstStyle>
            <a:lvl1pPr marL="342900" indent="-342900">
              <a:buNone/>
              <a:defRPr lang="ru-RU" sz="2000" dirty="0">
                <a:solidFill>
                  <a:schemeClr val="bg1"/>
                </a:solidFill>
                <a:latin typeface="Segoe UI Light" pitchFamily="34" charset="0"/>
                <a:cs typeface="Segoe UI Light" pitchFamily="34" charset="0"/>
              </a:defRPr>
            </a:lvl1pPr>
          </a:lstStyle>
          <a:p>
            <a:pPr marL="0" lvl="0" indent="0">
              <a:lnSpc>
                <a:spcPct val="80000"/>
              </a:lnSpc>
            </a:pPr>
            <a:r>
              <a:rPr lang="en-US" dirty="0" smtClean="0"/>
              <a:t>Click to edit Master subtitle style</a:t>
            </a:r>
            <a:endParaRPr lang="ru-RU" dirty="0"/>
          </a:p>
        </p:txBody>
      </p:sp>
      <p:sp>
        <p:nvSpPr>
          <p:cNvPr id="9" name="Content Placeholder 8"/>
          <p:cNvSpPr>
            <a:spLocks noGrp="1"/>
          </p:cNvSpPr>
          <p:nvPr>
            <p:ph sz="quarter" idx="10"/>
          </p:nvPr>
        </p:nvSpPr>
        <p:spPr>
          <a:xfrm>
            <a:off x="792162" y="1221570"/>
            <a:ext cx="4949993" cy="1710543"/>
          </a:xfrm>
          <a:prstGeom prst="rect">
            <a:avLst/>
          </a:prstGeom>
        </p:spPr>
        <p:txBody>
          <a:bodyPr lIns="0" tIns="90000" bIns="90000" anchor="b"/>
          <a:lstStyle>
            <a:lvl1pPr marL="0" indent="0">
              <a:buNone/>
              <a:defRPr lang="en-US" sz="2800" smtClean="0">
                <a:solidFill>
                  <a:schemeClr val="bg1"/>
                </a:solidFill>
                <a:latin typeface="+mj-lt"/>
                <a:ea typeface="+mj-ea"/>
                <a:cs typeface="+mj-cs"/>
              </a:defRPr>
            </a:lvl1pPr>
            <a:lvl2pPr>
              <a:defRPr lang="en-US" smtClean="0"/>
            </a:lvl2pPr>
            <a:lvl3pPr>
              <a:defRPr lang="en-US" smtClean="0"/>
            </a:lvl3pPr>
            <a:lvl4pPr>
              <a:defRPr lang="en-US" smtClean="0"/>
            </a:lvl4pPr>
            <a:lvl5pPr>
              <a:defRPr lang="ru-RU"/>
            </a:lvl5pPr>
          </a:lstStyle>
          <a:p>
            <a:pPr marL="0" lvl="0">
              <a:lnSpc>
                <a:spcPct val="100000"/>
              </a:lnSpc>
              <a:spcBef>
                <a:spcPts val="0"/>
              </a:spcBef>
            </a:pPr>
            <a:r>
              <a:rPr lang="en-US" dirty="0" smtClean="0"/>
              <a:t>Click to edit Master text styles</a:t>
            </a:r>
            <a:endParaRPr lang="ru-RU" dirty="0"/>
          </a:p>
        </p:txBody>
      </p:sp>
      <p:sp>
        <p:nvSpPr>
          <p:cNvPr id="10" name="Rectangle 9"/>
          <p:cNvSpPr/>
          <p:nvPr userDrawn="1"/>
        </p:nvSpPr>
        <p:spPr>
          <a:xfrm>
            <a:off x="6192216" y="1221570"/>
            <a:ext cx="2610348" cy="26103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grpSp>
        <p:nvGrpSpPr>
          <p:cNvPr id="19" name="Group 18"/>
          <p:cNvGrpSpPr/>
          <p:nvPr userDrawn="1"/>
        </p:nvGrpSpPr>
        <p:grpSpPr>
          <a:xfrm>
            <a:off x="7542396" y="4822050"/>
            <a:ext cx="1260168" cy="321450"/>
            <a:chOff x="7542396" y="4822050"/>
            <a:chExt cx="1260168" cy="321450"/>
          </a:xfrm>
        </p:grpSpPr>
        <p:sp>
          <p:nvSpPr>
            <p:cNvPr id="20" name="Rectangle 19"/>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TextBox 20"/>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a:t>
              </a:r>
              <a:r>
                <a:rPr lang="en-US" sz="1200" kern="1200" dirty="0" err="1" smtClean="0">
                  <a:solidFill>
                    <a:schemeClr val="bg1"/>
                  </a:solidFill>
                  <a:latin typeface="Segoe UI Semibold" pitchFamily="34" charset="0"/>
                  <a:ea typeface="Segoe UI" pitchFamily="34" charset="0"/>
                  <a:cs typeface="Segoe UI Semibold" pitchFamily="34" charset="0"/>
                </a:rPr>
                <a:t>msdevcon</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22" name="Freeform 21"/>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sp>
        <p:nvSpPr>
          <p:cNvPr id="16" name="Text Placeholder 7"/>
          <p:cNvSpPr>
            <a:spLocks noGrp="1"/>
          </p:cNvSpPr>
          <p:nvPr>
            <p:ph type="body" sz="quarter" idx="12" hasCustomPrompt="1"/>
          </p:nvPr>
        </p:nvSpPr>
        <p:spPr>
          <a:xfrm>
            <a:off x="6192714" y="3462586"/>
            <a:ext cx="2609850" cy="369332"/>
          </a:xfrm>
          <a:prstGeom prst="rect">
            <a:avLst/>
          </a:prstGeom>
          <a:noFill/>
        </p:spPr>
        <p:txBody>
          <a:bodyPr wrap="square" rtlCol="0" anchor="b">
            <a:spAutoFit/>
          </a:bodyPr>
          <a:lstStyle>
            <a:lvl1pPr marL="0" indent="0">
              <a:buNone/>
              <a:defRPr lang="ru-RU" sz="1800" baseline="0" dirty="0">
                <a:solidFill>
                  <a:schemeClr val="bg1"/>
                </a:solidFill>
                <a:latin typeface="+mj-lt"/>
                <a:ea typeface="Segoe UI" pitchFamily="34" charset="0"/>
                <a:cs typeface="Segoe UI" pitchFamily="34" charset="0"/>
              </a:defRPr>
            </a:lvl1pPr>
          </a:lstStyle>
          <a:p>
            <a:pPr marL="0" lvl="0"/>
            <a:r>
              <a:rPr lang="en-US" dirty="0" smtClean="0"/>
              <a:t>Demo</a:t>
            </a:r>
            <a:endParaRPr lang="ru-RU" dirty="0"/>
          </a:p>
        </p:txBody>
      </p:sp>
      <p:grpSp>
        <p:nvGrpSpPr>
          <p:cNvPr id="17" name="Group 16"/>
          <p:cNvGrpSpPr/>
          <p:nvPr userDrawn="1"/>
        </p:nvGrpSpPr>
        <p:grpSpPr bwMode="black">
          <a:xfrm>
            <a:off x="6661991" y="1761642"/>
            <a:ext cx="1690513" cy="1375306"/>
            <a:chOff x="5184775" y="225425"/>
            <a:chExt cx="1500188" cy="1220788"/>
          </a:xfrm>
          <a:solidFill>
            <a:srgbClr val="FFFFFF"/>
          </a:solidFill>
        </p:grpSpPr>
        <p:sp>
          <p:nvSpPr>
            <p:cNvPr id="18"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3"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4"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60235103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250" fill="hold"/>
                                        <p:tgtEl>
                                          <p:spTgt spid="19"/>
                                        </p:tgtEl>
                                        <p:attrNameLst>
                                          <p:attrName>ppt_x</p:attrName>
                                        </p:attrNameLst>
                                      </p:cBhvr>
                                      <p:tavLst>
                                        <p:tav tm="0">
                                          <p:val>
                                            <p:strVal val="#ppt_x"/>
                                          </p:val>
                                        </p:tav>
                                        <p:tav tm="100000">
                                          <p:val>
                                            <p:strVal val="#ppt_x"/>
                                          </p:val>
                                        </p:tav>
                                      </p:tavLst>
                                    </p:anim>
                                    <p:anim calcmode="lin" valueType="num">
                                      <p:cBhvr additive="base">
                                        <p:cTn id="8" dur="2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143500"/>
          </a:xfrm>
          <a:prstGeom prst="rect">
            <a:avLst/>
          </a:prstGeom>
        </p:spPr>
        <p:txBody>
          <a:bodyPr/>
          <a:lstStyle>
            <a:lvl1pPr marL="0" indent="0">
              <a:buNone/>
              <a:defRPr/>
            </a:lvl1pPr>
          </a:lstStyle>
          <a:p>
            <a:endParaRPr lang="ru-RU" dirty="0"/>
          </a:p>
        </p:txBody>
      </p:sp>
    </p:spTree>
    <p:extLst>
      <p:ext uri="{BB962C8B-B14F-4D97-AF65-F5344CB8AC3E}">
        <p14:creationId xmlns:p14="http://schemas.microsoft.com/office/powerpoint/2010/main" val="89728842"/>
      </p:ext>
    </p:extLst>
  </p:cSld>
  <p:clrMapOvr>
    <a:masterClrMapping/>
  </p:clrMapOvr>
  <mc:AlternateContent xmlns:mc="http://schemas.openxmlformats.org/markup-compatibility/2006" xmlns:p14="http://schemas.microsoft.com/office/powerpoint/2010/main">
    <mc:Choice Requires="p14">
      <p:transition spd="slow" p14:dur="1500">
        <p14:reveal thruBlk="1"/>
      </p:transition>
    </mc:Choice>
    <mc:Fallback xmlns="">
      <p:transition spd="slow">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icture + Titl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143500"/>
          </a:xfrm>
          <a:prstGeom prst="rect">
            <a:avLst/>
          </a:prstGeom>
        </p:spPr>
        <p:txBody>
          <a:bodyPr/>
          <a:lstStyle>
            <a:lvl1pPr marL="0" indent="0">
              <a:buNone/>
              <a:defRPr/>
            </a:lvl1pPr>
          </a:lstStyle>
          <a:p>
            <a:endParaRPr lang="ru-RU" dirty="0"/>
          </a:p>
        </p:txBody>
      </p:sp>
      <p:sp>
        <p:nvSpPr>
          <p:cNvPr id="4" name="Title 1"/>
          <p:cNvSpPr>
            <a:spLocks noGrp="1"/>
          </p:cNvSpPr>
          <p:nvPr>
            <p:ph type="title" hasCustomPrompt="1"/>
          </p:nvPr>
        </p:nvSpPr>
        <p:spPr>
          <a:xfrm>
            <a:off x="3491856" y="3921930"/>
            <a:ext cx="5310708" cy="1170156"/>
          </a:xfrm>
          <a:prstGeom prst="rect">
            <a:avLst/>
          </a:prstGeom>
        </p:spPr>
        <p:txBody>
          <a:bodyPr anchor="b"/>
          <a:lstStyle>
            <a:lvl1pPr algn="l">
              <a:defRPr sz="3200">
                <a:latin typeface="Segoe UI Light" pitchFamily="34" charset="0"/>
                <a:cs typeface="Segoe UI Light" pitchFamily="34" charset="0"/>
              </a:defRPr>
            </a:lvl1pPr>
          </a:lstStyle>
          <a:p>
            <a:r>
              <a:rPr lang="en-US" dirty="0" smtClean="0"/>
              <a:t>Click to edit title</a:t>
            </a:r>
            <a:endParaRPr lang="ru-RU" dirty="0"/>
          </a:p>
        </p:txBody>
      </p:sp>
    </p:spTree>
    <p:extLst>
      <p:ext uri="{BB962C8B-B14F-4D97-AF65-F5344CB8AC3E}">
        <p14:creationId xmlns:p14="http://schemas.microsoft.com/office/powerpoint/2010/main" val="1675964747"/>
      </p:ext>
    </p:extLst>
  </p:cSld>
  <p:clrMapOvr>
    <a:masterClrMapping/>
  </p:clrMapOvr>
  <mc:AlternateContent xmlns:mc="http://schemas.openxmlformats.org/markup-compatibility/2006" xmlns:p14="http://schemas.microsoft.com/office/powerpoint/2010/main">
    <mc:Choice Requires="p14">
      <p:transition spd="slow" p14:dur="1500">
        <p14:reveal thruBlk="1"/>
      </p:transition>
    </mc:Choice>
    <mc:Fallback xmlns="">
      <p:transition spd="slow">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Video">
    <p:bg>
      <p:bgPr>
        <a:solidFill>
          <a:schemeClr val="tx1"/>
        </a:solidFill>
        <a:effectLst/>
      </p:bgPr>
    </p:bg>
    <p:spTree>
      <p:nvGrpSpPr>
        <p:cNvPr id="1" name=""/>
        <p:cNvGrpSpPr/>
        <p:nvPr/>
      </p:nvGrpSpPr>
      <p:grpSpPr>
        <a:xfrm>
          <a:off x="0" y="0"/>
          <a:ext cx="0" cy="0"/>
          <a:chOff x="0" y="0"/>
          <a:chExt cx="0" cy="0"/>
        </a:xfrm>
      </p:grpSpPr>
      <p:sp>
        <p:nvSpPr>
          <p:cNvPr id="4" name="Media Placeholder 3"/>
          <p:cNvSpPr>
            <a:spLocks noGrp="1"/>
          </p:cNvSpPr>
          <p:nvPr>
            <p:ph type="media" sz="quarter" idx="10"/>
          </p:nvPr>
        </p:nvSpPr>
        <p:spPr>
          <a:xfrm>
            <a:off x="0" y="0"/>
            <a:ext cx="9144000" cy="5143500"/>
          </a:xfrm>
          <a:prstGeom prst="rect">
            <a:avLst/>
          </a:prstGeom>
        </p:spPr>
        <p:txBody>
          <a:bodyPr/>
          <a:lstStyle>
            <a:lvl1pPr marL="0" indent="0">
              <a:buNone/>
              <a:defRPr/>
            </a:lvl1pPr>
          </a:lstStyle>
          <a:p>
            <a:endParaRPr lang="ru-RU" dirty="0"/>
          </a:p>
        </p:txBody>
      </p:sp>
    </p:spTree>
    <p:extLst>
      <p:ext uri="{BB962C8B-B14F-4D97-AF65-F5344CB8AC3E}">
        <p14:creationId xmlns:p14="http://schemas.microsoft.com/office/powerpoint/2010/main" val="754349223"/>
      </p:ext>
    </p:extLst>
  </p:cSld>
  <p:clrMapOvr>
    <a:masterClrMapping/>
  </p:clrMapOvr>
  <mc:AlternateContent xmlns:mc="http://schemas.openxmlformats.org/markup-compatibility/2006" xmlns:p14="http://schemas.microsoft.com/office/powerpoint/2010/main">
    <mc:Choice Requires="p14">
      <p:transition spd="slow" p14:dur="1500">
        <p14:reveal thruBlk="1"/>
      </p:transition>
    </mc:Choice>
    <mc:Fallback xmlns="">
      <p:transition spd="slow">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Video + Title">
    <p:bg>
      <p:bgPr>
        <a:solidFill>
          <a:schemeClr val="tx1"/>
        </a:solidFill>
        <a:effectLst/>
      </p:bgPr>
    </p:bg>
    <p:spTree>
      <p:nvGrpSpPr>
        <p:cNvPr id="1" name=""/>
        <p:cNvGrpSpPr/>
        <p:nvPr/>
      </p:nvGrpSpPr>
      <p:grpSpPr>
        <a:xfrm>
          <a:off x="0" y="0"/>
          <a:ext cx="0" cy="0"/>
          <a:chOff x="0" y="0"/>
          <a:chExt cx="0" cy="0"/>
        </a:xfrm>
      </p:grpSpPr>
      <p:sp>
        <p:nvSpPr>
          <p:cNvPr id="5" name="Media Placeholder 4"/>
          <p:cNvSpPr>
            <a:spLocks noGrp="1"/>
          </p:cNvSpPr>
          <p:nvPr>
            <p:ph type="media" sz="quarter" idx="10"/>
          </p:nvPr>
        </p:nvSpPr>
        <p:spPr>
          <a:xfrm>
            <a:off x="0" y="0"/>
            <a:ext cx="9144000" cy="5143500"/>
          </a:xfrm>
          <a:prstGeom prst="rect">
            <a:avLst/>
          </a:prstGeom>
        </p:spPr>
        <p:txBody>
          <a:bodyPr/>
          <a:lstStyle>
            <a:lvl1pPr marL="0" indent="0">
              <a:buNone/>
              <a:defRPr/>
            </a:lvl1pPr>
          </a:lstStyle>
          <a:p>
            <a:endParaRPr lang="ru-RU" dirty="0"/>
          </a:p>
        </p:txBody>
      </p:sp>
      <p:sp>
        <p:nvSpPr>
          <p:cNvPr id="4" name="Title 1"/>
          <p:cNvSpPr>
            <a:spLocks noGrp="1"/>
          </p:cNvSpPr>
          <p:nvPr>
            <p:ph type="title" hasCustomPrompt="1"/>
          </p:nvPr>
        </p:nvSpPr>
        <p:spPr>
          <a:xfrm>
            <a:off x="3491856" y="3921930"/>
            <a:ext cx="5310708" cy="1170156"/>
          </a:xfrm>
          <a:prstGeom prst="rect">
            <a:avLst/>
          </a:prstGeom>
        </p:spPr>
        <p:txBody>
          <a:bodyPr anchor="b"/>
          <a:lstStyle>
            <a:lvl1pPr algn="l">
              <a:defRPr sz="3200">
                <a:solidFill>
                  <a:schemeClr val="bg1"/>
                </a:solidFill>
                <a:latin typeface="Segoe UI Light" pitchFamily="34" charset="0"/>
                <a:cs typeface="Segoe UI Light" pitchFamily="34" charset="0"/>
              </a:defRPr>
            </a:lvl1pPr>
          </a:lstStyle>
          <a:p>
            <a:r>
              <a:rPr lang="en-US" dirty="0" smtClean="0"/>
              <a:t>Click to edit title</a:t>
            </a:r>
            <a:endParaRPr lang="ru-RU" dirty="0"/>
          </a:p>
        </p:txBody>
      </p:sp>
    </p:spTree>
    <p:extLst>
      <p:ext uri="{BB962C8B-B14F-4D97-AF65-F5344CB8AC3E}">
        <p14:creationId xmlns:p14="http://schemas.microsoft.com/office/powerpoint/2010/main" val="702106572"/>
      </p:ext>
    </p:extLst>
  </p:cSld>
  <p:clrMapOvr>
    <a:masterClrMapping/>
  </p:clrMapOvr>
  <mc:AlternateContent xmlns:mc="http://schemas.openxmlformats.org/markup-compatibility/2006" xmlns:p14="http://schemas.microsoft.com/office/powerpoint/2010/main">
    <mc:Choice Requires="p14">
      <p:transition spd="slow" p14:dur="1500">
        <p14:reveal thruBlk="1"/>
      </p:transition>
    </mc:Choice>
    <mc:Fallback xmlns="">
      <p:transition spd="slow">
        <p:fade/>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icture + Title w Gradien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143500"/>
          </a:xfrm>
          <a:prstGeom prst="rect">
            <a:avLst/>
          </a:prstGeom>
        </p:spPr>
        <p:txBody>
          <a:bodyPr/>
          <a:lstStyle>
            <a:lvl1pPr marL="0" indent="0">
              <a:buNone/>
              <a:defRPr/>
            </a:lvl1pPr>
          </a:lstStyle>
          <a:p>
            <a:endParaRPr lang="ru-RU" dirty="0"/>
          </a:p>
        </p:txBody>
      </p:sp>
      <p:sp>
        <p:nvSpPr>
          <p:cNvPr id="7" name="Content Placeholder 6"/>
          <p:cNvSpPr>
            <a:spLocks noGrp="1"/>
          </p:cNvSpPr>
          <p:nvPr>
            <p:ph sz="quarter" idx="11" hasCustomPrompt="1"/>
          </p:nvPr>
        </p:nvSpPr>
        <p:spPr>
          <a:xfrm>
            <a:off x="0" y="2931798"/>
            <a:ext cx="9144000" cy="2211702"/>
          </a:xfrm>
          <a:prstGeom prst="rect">
            <a:avLst/>
          </a:prstGeom>
          <a:gradFill>
            <a:gsLst>
              <a:gs pos="0">
                <a:schemeClr val="tx1">
                  <a:lumMod val="95000"/>
                  <a:lumOff val="5000"/>
                  <a:alpha val="0"/>
                </a:schemeClr>
              </a:gs>
              <a:gs pos="100000">
                <a:schemeClr val="tx1">
                  <a:lumMod val="95000"/>
                  <a:lumOff val="5000"/>
                  <a:alpha val="84000"/>
                </a:schemeClr>
              </a:gs>
            </a:gsLst>
            <a:lin ang="5400000" scaled="0"/>
          </a:gradFill>
        </p:spPr>
        <p:txBody>
          <a:bodyPr/>
          <a:lstStyle>
            <a:lvl1pPr marL="0" indent="0">
              <a:buNone/>
              <a:defRPr sz="1800" baseline="0"/>
            </a:lvl1pPr>
          </a:lstStyle>
          <a:p>
            <a:pPr lvl="0"/>
            <a:r>
              <a:rPr lang="en-US" dirty="0" smtClean="0"/>
              <a:t>Gradient Goes Here</a:t>
            </a:r>
            <a:endParaRPr lang="ru-RU" dirty="0"/>
          </a:p>
        </p:txBody>
      </p:sp>
      <p:sp>
        <p:nvSpPr>
          <p:cNvPr id="4" name="Title 1"/>
          <p:cNvSpPr>
            <a:spLocks noGrp="1"/>
          </p:cNvSpPr>
          <p:nvPr>
            <p:ph type="title" hasCustomPrompt="1"/>
          </p:nvPr>
        </p:nvSpPr>
        <p:spPr>
          <a:xfrm>
            <a:off x="3491856" y="3921930"/>
            <a:ext cx="5310708" cy="1170156"/>
          </a:xfrm>
          <a:prstGeom prst="rect">
            <a:avLst/>
          </a:prstGeom>
        </p:spPr>
        <p:txBody>
          <a:bodyPr anchor="b"/>
          <a:lstStyle>
            <a:lvl1pPr algn="l">
              <a:defRPr sz="3200">
                <a:solidFill>
                  <a:schemeClr val="bg1"/>
                </a:solidFill>
                <a:latin typeface="Segoe UI Light" pitchFamily="34" charset="0"/>
                <a:cs typeface="Segoe UI Light" pitchFamily="34" charset="0"/>
              </a:defRPr>
            </a:lvl1pPr>
          </a:lstStyle>
          <a:p>
            <a:r>
              <a:rPr lang="en-US" dirty="0" smtClean="0"/>
              <a:t>Click to edit title</a:t>
            </a:r>
            <a:endParaRPr lang="ru-RU" dirty="0"/>
          </a:p>
        </p:txBody>
      </p:sp>
    </p:spTree>
    <p:extLst>
      <p:ext uri="{BB962C8B-B14F-4D97-AF65-F5344CB8AC3E}">
        <p14:creationId xmlns:p14="http://schemas.microsoft.com/office/powerpoint/2010/main" val="2529513162"/>
      </p:ext>
    </p:extLst>
  </p:cSld>
  <p:clrMapOvr>
    <a:masterClrMapping/>
  </p:clrMapOvr>
  <mc:AlternateContent xmlns:mc="http://schemas.openxmlformats.org/markup-compatibility/2006" xmlns:p14="http://schemas.microsoft.com/office/powerpoint/2010/main">
    <mc:Choice Requires="p14">
      <p:transition spd="slow" p14:dur="1500">
        <p14:reveal thruBlk="1"/>
      </p:transition>
    </mc:Choice>
    <mc:Fallback xmlns="">
      <p:transition spd="slow">
        <p:fade/>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 Pictures w Titles">
    <p:spTree>
      <p:nvGrpSpPr>
        <p:cNvPr id="1" name=""/>
        <p:cNvGrpSpPr/>
        <p:nvPr/>
      </p:nvGrpSpPr>
      <p:grpSpPr>
        <a:xfrm>
          <a:off x="0" y="0"/>
          <a:ext cx="0" cy="0"/>
          <a:chOff x="0" y="0"/>
          <a:chExt cx="0" cy="0"/>
        </a:xfrm>
      </p:grpSpPr>
      <p:sp>
        <p:nvSpPr>
          <p:cNvPr id="2" name="Title 1"/>
          <p:cNvSpPr>
            <a:spLocks noGrp="1"/>
          </p:cNvSpPr>
          <p:nvPr>
            <p:ph type="title"/>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Master title style</a:t>
            </a:r>
            <a:endParaRPr lang="ru-RU" dirty="0"/>
          </a:p>
        </p:txBody>
      </p:sp>
      <p:sp>
        <p:nvSpPr>
          <p:cNvPr id="6" name="Picture Placeholder 5"/>
          <p:cNvSpPr>
            <a:spLocks noGrp="1"/>
          </p:cNvSpPr>
          <p:nvPr>
            <p:ph type="pic" sz="quarter" idx="10"/>
          </p:nvPr>
        </p:nvSpPr>
        <p:spPr>
          <a:xfrm>
            <a:off x="791496" y="1221570"/>
            <a:ext cx="2609850" cy="2611437"/>
          </a:xfrm>
          <a:prstGeom prst="rect">
            <a:avLst/>
          </a:prstGeom>
          <a:solidFill>
            <a:schemeClr val="tx1">
              <a:lumMod val="50000"/>
              <a:lumOff val="50000"/>
            </a:schemeClr>
          </a:solidFill>
        </p:spPr>
        <p:txBody>
          <a:bodyPr/>
          <a:lstStyle>
            <a:lvl1pPr marL="0" indent="0">
              <a:buNone/>
              <a:defRPr/>
            </a:lvl1pPr>
          </a:lstStyle>
          <a:p>
            <a:endParaRPr lang="ru-RU"/>
          </a:p>
        </p:txBody>
      </p:sp>
      <p:sp>
        <p:nvSpPr>
          <p:cNvPr id="7" name="Picture Placeholder 5"/>
          <p:cNvSpPr>
            <a:spLocks noGrp="1"/>
          </p:cNvSpPr>
          <p:nvPr>
            <p:ph type="pic" sz="quarter" idx="11"/>
          </p:nvPr>
        </p:nvSpPr>
        <p:spPr>
          <a:xfrm>
            <a:off x="3491189" y="1222352"/>
            <a:ext cx="4410588" cy="2611437"/>
          </a:xfrm>
          <a:prstGeom prst="rect">
            <a:avLst/>
          </a:prstGeom>
          <a:solidFill>
            <a:schemeClr val="tx1">
              <a:lumMod val="50000"/>
              <a:lumOff val="50000"/>
            </a:schemeClr>
          </a:solidFill>
        </p:spPr>
        <p:txBody>
          <a:bodyPr/>
          <a:lstStyle>
            <a:lvl1pPr marL="0" indent="0">
              <a:buNone/>
              <a:defRPr/>
            </a:lvl1pPr>
          </a:lstStyle>
          <a:p>
            <a:endParaRPr lang="ru-RU"/>
          </a:p>
        </p:txBody>
      </p:sp>
      <p:sp>
        <p:nvSpPr>
          <p:cNvPr id="8" name="Title 1"/>
          <p:cNvSpPr txBox="1">
            <a:spLocks/>
          </p:cNvSpPr>
          <p:nvPr userDrawn="1"/>
        </p:nvSpPr>
        <p:spPr>
          <a:xfrm>
            <a:off x="791496" y="3471870"/>
            <a:ext cx="2610348" cy="360048"/>
          </a:xfrm>
          <a:prstGeom prst="rect">
            <a:avLst/>
          </a:prstGeom>
          <a:solidFill>
            <a:schemeClr val="accent3"/>
          </a:solidFill>
        </p:spPr>
        <p:txBody>
          <a:bodyPr anchor="b"/>
          <a:lstStyle>
            <a:lvl1pPr algn="l" defTabSz="914400" rtl="0" eaLnBrk="1" latinLnBrk="0" hangingPunct="1">
              <a:spcBef>
                <a:spcPct val="0"/>
              </a:spcBef>
              <a:buNone/>
              <a:defRPr sz="3200" kern="1200">
                <a:solidFill>
                  <a:schemeClr val="tx1"/>
                </a:solidFill>
                <a:latin typeface="Segoe UI Light" pitchFamily="34" charset="0"/>
                <a:ea typeface="+mj-ea"/>
                <a:cs typeface="Segoe UI Light" pitchFamily="34" charset="0"/>
              </a:defRPr>
            </a:lvl1pPr>
          </a:lstStyle>
          <a:p>
            <a:r>
              <a:rPr lang="en-US" sz="1800" smtClean="0">
                <a:solidFill>
                  <a:schemeClr val="bg1"/>
                </a:solidFill>
                <a:latin typeface="Segoe UI" pitchFamily="34" charset="0"/>
                <a:ea typeface="Segoe UI" pitchFamily="34" charset="0"/>
                <a:cs typeface="Segoe UI" pitchFamily="34" charset="0"/>
              </a:rPr>
              <a:t>Click to edit title</a:t>
            </a:r>
            <a:endParaRPr lang="ru-RU" sz="1800" dirty="0">
              <a:solidFill>
                <a:schemeClr val="bg1"/>
              </a:solidFill>
              <a:latin typeface="Segoe UI" pitchFamily="34" charset="0"/>
              <a:ea typeface="Segoe UI" pitchFamily="34" charset="0"/>
              <a:cs typeface="Segoe UI" pitchFamily="34" charset="0"/>
            </a:endParaRPr>
          </a:p>
        </p:txBody>
      </p:sp>
      <p:sp>
        <p:nvSpPr>
          <p:cNvPr id="9" name="Title 1"/>
          <p:cNvSpPr txBox="1">
            <a:spLocks/>
          </p:cNvSpPr>
          <p:nvPr userDrawn="1"/>
        </p:nvSpPr>
        <p:spPr>
          <a:xfrm>
            <a:off x="3491856" y="3471870"/>
            <a:ext cx="4410588" cy="360048"/>
          </a:xfrm>
          <a:prstGeom prst="rect">
            <a:avLst/>
          </a:prstGeom>
          <a:solidFill>
            <a:schemeClr val="accent3"/>
          </a:solidFill>
        </p:spPr>
        <p:txBody>
          <a:bodyPr anchor="b"/>
          <a:lstStyle>
            <a:lvl1pPr algn="l" defTabSz="914400" rtl="0" eaLnBrk="1" latinLnBrk="0" hangingPunct="1">
              <a:spcBef>
                <a:spcPct val="0"/>
              </a:spcBef>
              <a:buNone/>
              <a:defRPr sz="3200" kern="1200">
                <a:solidFill>
                  <a:schemeClr val="tx1"/>
                </a:solidFill>
                <a:latin typeface="Segoe UI Light" pitchFamily="34" charset="0"/>
                <a:ea typeface="+mj-ea"/>
                <a:cs typeface="Segoe UI Light" pitchFamily="34" charset="0"/>
              </a:defRPr>
            </a:lvl1pPr>
          </a:lstStyle>
          <a:p>
            <a:r>
              <a:rPr lang="en-US" sz="1800" smtClean="0">
                <a:solidFill>
                  <a:schemeClr val="bg1"/>
                </a:solidFill>
                <a:latin typeface="Segoe UI" pitchFamily="34" charset="0"/>
                <a:ea typeface="Segoe UI" pitchFamily="34" charset="0"/>
                <a:cs typeface="Segoe UI" pitchFamily="34" charset="0"/>
              </a:rPr>
              <a:t>Click to edit title</a:t>
            </a:r>
            <a:endParaRPr lang="ru-RU" sz="1800" dirty="0">
              <a:solidFill>
                <a:schemeClr val="bg1"/>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8862183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 Pictures w Titles w Gradients">
    <p:spTree>
      <p:nvGrpSpPr>
        <p:cNvPr id="1" name=""/>
        <p:cNvGrpSpPr/>
        <p:nvPr/>
      </p:nvGrpSpPr>
      <p:grpSpPr>
        <a:xfrm>
          <a:off x="0" y="0"/>
          <a:ext cx="0" cy="0"/>
          <a:chOff x="0" y="0"/>
          <a:chExt cx="0" cy="0"/>
        </a:xfrm>
      </p:grpSpPr>
      <p:sp>
        <p:nvSpPr>
          <p:cNvPr id="2" name="Title 1"/>
          <p:cNvSpPr>
            <a:spLocks noGrp="1"/>
          </p:cNvSpPr>
          <p:nvPr>
            <p:ph type="title"/>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Master title style</a:t>
            </a:r>
            <a:endParaRPr lang="ru-RU" dirty="0"/>
          </a:p>
        </p:txBody>
      </p:sp>
      <p:sp>
        <p:nvSpPr>
          <p:cNvPr id="6" name="Picture Placeholder 5"/>
          <p:cNvSpPr>
            <a:spLocks noGrp="1"/>
          </p:cNvSpPr>
          <p:nvPr>
            <p:ph type="pic" sz="quarter" idx="10"/>
          </p:nvPr>
        </p:nvSpPr>
        <p:spPr>
          <a:xfrm>
            <a:off x="791496" y="1221570"/>
            <a:ext cx="2609850" cy="2611437"/>
          </a:xfrm>
          <a:prstGeom prst="rect">
            <a:avLst/>
          </a:prstGeom>
          <a:solidFill>
            <a:schemeClr val="tx1">
              <a:lumMod val="50000"/>
              <a:lumOff val="50000"/>
            </a:schemeClr>
          </a:solidFill>
        </p:spPr>
        <p:txBody>
          <a:bodyPr/>
          <a:lstStyle>
            <a:lvl1pPr marL="0" indent="0">
              <a:buNone/>
              <a:defRPr/>
            </a:lvl1pPr>
          </a:lstStyle>
          <a:p>
            <a:endParaRPr lang="ru-RU"/>
          </a:p>
        </p:txBody>
      </p:sp>
      <p:sp>
        <p:nvSpPr>
          <p:cNvPr id="7" name="Picture Placeholder 5"/>
          <p:cNvSpPr>
            <a:spLocks noGrp="1"/>
          </p:cNvSpPr>
          <p:nvPr>
            <p:ph type="pic" sz="quarter" idx="11"/>
          </p:nvPr>
        </p:nvSpPr>
        <p:spPr>
          <a:xfrm>
            <a:off x="3491189" y="1222352"/>
            <a:ext cx="4410588" cy="2611437"/>
          </a:xfrm>
          <a:prstGeom prst="rect">
            <a:avLst/>
          </a:prstGeom>
          <a:solidFill>
            <a:schemeClr val="tx1">
              <a:lumMod val="50000"/>
              <a:lumOff val="50000"/>
            </a:schemeClr>
          </a:solidFill>
        </p:spPr>
        <p:txBody>
          <a:bodyPr/>
          <a:lstStyle>
            <a:lvl1pPr marL="0" indent="0">
              <a:buNone/>
              <a:defRPr/>
            </a:lvl1pPr>
          </a:lstStyle>
          <a:p>
            <a:endParaRPr lang="ru-RU"/>
          </a:p>
        </p:txBody>
      </p:sp>
      <p:sp>
        <p:nvSpPr>
          <p:cNvPr id="8" name="Title 1"/>
          <p:cNvSpPr txBox="1">
            <a:spLocks/>
          </p:cNvSpPr>
          <p:nvPr userDrawn="1"/>
        </p:nvSpPr>
        <p:spPr>
          <a:xfrm>
            <a:off x="791496" y="3381858"/>
            <a:ext cx="2610348" cy="450060"/>
          </a:xfrm>
          <a:prstGeom prst="rect">
            <a:avLst/>
          </a:prstGeom>
          <a:gradFill>
            <a:gsLst>
              <a:gs pos="0">
                <a:schemeClr val="tx1">
                  <a:lumMod val="95000"/>
                  <a:lumOff val="5000"/>
                  <a:alpha val="0"/>
                </a:schemeClr>
              </a:gs>
              <a:gs pos="100000">
                <a:schemeClr val="tx1">
                  <a:lumMod val="95000"/>
                  <a:lumOff val="5000"/>
                  <a:alpha val="84000"/>
                </a:schemeClr>
              </a:gs>
            </a:gsLst>
            <a:lin ang="5400000" scaled="0"/>
          </a:gradFill>
        </p:spPr>
        <p:txBody>
          <a:bodyPr anchor="b"/>
          <a:lstStyle>
            <a:lvl1pPr algn="l" defTabSz="914400" rtl="0" eaLnBrk="1" latinLnBrk="0" hangingPunct="1">
              <a:spcBef>
                <a:spcPct val="0"/>
              </a:spcBef>
              <a:buNone/>
              <a:defRPr sz="3200" kern="1200">
                <a:solidFill>
                  <a:schemeClr val="tx1"/>
                </a:solidFill>
                <a:latin typeface="Segoe UI Light" pitchFamily="34" charset="0"/>
                <a:ea typeface="+mj-ea"/>
                <a:cs typeface="Segoe UI Light" pitchFamily="34" charset="0"/>
              </a:defRPr>
            </a:lvl1pPr>
          </a:lstStyle>
          <a:p>
            <a:r>
              <a:rPr lang="en-US" sz="1800" smtClean="0">
                <a:solidFill>
                  <a:schemeClr val="bg1"/>
                </a:solidFill>
                <a:latin typeface="Segoe UI" pitchFamily="34" charset="0"/>
                <a:ea typeface="Segoe UI" pitchFamily="34" charset="0"/>
                <a:cs typeface="Segoe UI" pitchFamily="34" charset="0"/>
              </a:rPr>
              <a:t>Click to edit title</a:t>
            </a:r>
            <a:endParaRPr lang="ru-RU" sz="1800" dirty="0">
              <a:solidFill>
                <a:schemeClr val="bg1"/>
              </a:solidFill>
              <a:latin typeface="Segoe UI" pitchFamily="34" charset="0"/>
              <a:ea typeface="Segoe UI" pitchFamily="34" charset="0"/>
              <a:cs typeface="Segoe UI" pitchFamily="34" charset="0"/>
            </a:endParaRPr>
          </a:p>
        </p:txBody>
      </p:sp>
      <p:sp>
        <p:nvSpPr>
          <p:cNvPr id="9" name="Title 1"/>
          <p:cNvSpPr txBox="1">
            <a:spLocks/>
          </p:cNvSpPr>
          <p:nvPr userDrawn="1"/>
        </p:nvSpPr>
        <p:spPr>
          <a:xfrm>
            <a:off x="3491856" y="3381858"/>
            <a:ext cx="4410588" cy="450060"/>
          </a:xfrm>
          <a:prstGeom prst="rect">
            <a:avLst/>
          </a:prstGeom>
          <a:gradFill>
            <a:gsLst>
              <a:gs pos="0">
                <a:schemeClr val="tx1">
                  <a:lumMod val="95000"/>
                  <a:lumOff val="5000"/>
                  <a:alpha val="0"/>
                </a:schemeClr>
              </a:gs>
              <a:gs pos="100000">
                <a:schemeClr val="tx1">
                  <a:lumMod val="95000"/>
                  <a:lumOff val="5000"/>
                  <a:alpha val="84000"/>
                </a:schemeClr>
              </a:gs>
            </a:gsLst>
            <a:lin ang="5400000" scaled="0"/>
          </a:gradFill>
        </p:spPr>
        <p:txBody>
          <a:bodyPr anchor="b"/>
          <a:lstStyle>
            <a:lvl1pPr algn="l" defTabSz="914400" rtl="0" eaLnBrk="1" latinLnBrk="0" hangingPunct="1">
              <a:spcBef>
                <a:spcPct val="0"/>
              </a:spcBef>
              <a:buNone/>
              <a:defRPr sz="3200" kern="1200">
                <a:solidFill>
                  <a:schemeClr val="tx1"/>
                </a:solidFill>
                <a:latin typeface="Segoe UI Light" pitchFamily="34" charset="0"/>
                <a:ea typeface="+mj-ea"/>
                <a:cs typeface="Segoe UI Light" pitchFamily="34" charset="0"/>
              </a:defRPr>
            </a:lvl1pPr>
          </a:lstStyle>
          <a:p>
            <a:r>
              <a:rPr lang="en-US" sz="1800" smtClean="0">
                <a:solidFill>
                  <a:schemeClr val="bg1"/>
                </a:solidFill>
                <a:latin typeface="Segoe UI" pitchFamily="34" charset="0"/>
                <a:ea typeface="Segoe UI" pitchFamily="34" charset="0"/>
                <a:cs typeface="Segoe UI" pitchFamily="34" charset="0"/>
              </a:rPr>
              <a:t>Click to edit title</a:t>
            </a:r>
            <a:endParaRPr lang="ru-RU" sz="1800" dirty="0">
              <a:solidFill>
                <a:schemeClr val="bg1"/>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5546096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pattFill prst="dkUpDiag">
            <a:fgClr>
              <a:schemeClr val="accent1"/>
            </a:fgClr>
            <a:bgClr>
              <a:schemeClr val="accent1">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Text Box 3"/>
          <p:cNvSpPr txBox="1">
            <a:spLocks noChangeArrowheads="1"/>
          </p:cNvSpPr>
          <p:nvPr userDrawn="1"/>
        </p:nvSpPr>
        <p:spPr bwMode="blackWhite">
          <a:xfrm>
            <a:off x="341436" y="4390413"/>
            <a:ext cx="8461128" cy="323151"/>
          </a:xfrm>
          <a:prstGeom prst="rect">
            <a:avLst/>
          </a:prstGeom>
          <a:solidFill>
            <a:schemeClr val="accent1"/>
          </a:solidFill>
          <a:ln w="12700">
            <a:noFill/>
            <a:miter lim="800000"/>
            <a:headEnd type="none" w="sm" len="sm"/>
            <a:tailEnd type="none" w="sm" len="sm"/>
          </a:ln>
          <a:effectLst/>
        </p:spPr>
        <p:txBody>
          <a:bodyPr vert="horz" wrap="square" lIns="91425" tIns="45713" rIns="91425" bIns="45713" numCol="1" anchor="ctr" anchorCtr="0" compatLnSpc="1">
            <a:prstTxWarp prst="textNoShape">
              <a:avLst/>
            </a:prstTxWarp>
            <a:spAutoFit/>
          </a:bodyPr>
          <a:lstStyle/>
          <a:p>
            <a:pPr algn="ctr" defTabSz="914099" eaLnBrk="0" hangingPunct="0"/>
            <a:r>
              <a:rPr lang="en-US" sz="500" dirty="0">
                <a:solidFill>
                  <a:schemeClr val="bg2"/>
                </a:solidFill>
                <a:latin typeface="Segoe UI" pitchFamily="34" charset="0"/>
                <a:cs typeface="Arial" charset="0"/>
              </a:rPr>
              <a:t>© </a:t>
            </a:r>
            <a:r>
              <a:rPr lang="en-US" sz="500" dirty="0" smtClean="0">
                <a:solidFill>
                  <a:schemeClr val="bg2"/>
                </a:solidFill>
                <a:latin typeface="Segoe UI" pitchFamily="34" charset="0"/>
                <a:cs typeface="Arial" charset="0"/>
              </a:rPr>
              <a:t>2012 Microsoft </a:t>
            </a:r>
            <a:r>
              <a:rPr lang="en-US" sz="500" dirty="0">
                <a:solidFill>
                  <a:schemeClr val="bg2"/>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500" dirty="0">
                <a:solidFill>
                  <a:schemeClr val="bg2"/>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solidFill>
                  <a:schemeClr val="bg2"/>
                </a:solidFill>
                <a:latin typeface="Segoe UI" pitchFamily="34" charset="0"/>
                <a:cs typeface="Arial" charset="0"/>
              </a:rPr>
              <a:t/>
            </a:r>
            <a:br>
              <a:rPr lang="en-US" sz="500" dirty="0" smtClean="0">
                <a:solidFill>
                  <a:schemeClr val="bg2"/>
                </a:solidFill>
                <a:latin typeface="Segoe UI" pitchFamily="34" charset="0"/>
                <a:cs typeface="Arial" charset="0"/>
              </a:rPr>
            </a:br>
            <a:r>
              <a:rPr lang="en-US" sz="500" dirty="0" smtClean="0">
                <a:solidFill>
                  <a:schemeClr val="bg2"/>
                </a:solidFill>
                <a:latin typeface="Segoe UI" pitchFamily="34" charset="0"/>
                <a:cs typeface="Arial" charset="0"/>
              </a:rPr>
              <a:t>part </a:t>
            </a:r>
            <a:r>
              <a:rPr lang="en-US" sz="500" dirty="0">
                <a:solidFill>
                  <a:schemeClr val="bg2"/>
                </a:solidFill>
                <a:latin typeface="Segoe UI" pitchFamily="34" charset="0"/>
                <a:cs typeface="Arial" charset="0"/>
              </a:rPr>
              <a:t>of Microsoft, and Microsoft cannot guarantee the accuracy of any information provided after the date of this presentation.  </a:t>
            </a:r>
            <a:r>
              <a:rPr lang="en-US" sz="500" dirty="0" smtClean="0">
                <a:solidFill>
                  <a:schemeClr val="bg2"/>
                </a:solidFill>
                <a:latin typeface="Segoe UI" pitchFamily="34" charset="0"/>
                <a:cs typeface="Arial" charset="0"/>
              </a:rPr>
              <a:t>MICROSOFT </a:t>
            </a:r>
            <a:r>
              <a:rPr lang="en-US" sz="500" dirty="0">
                <a:solidFill>
                  <a:schemeClr val="bg2"/>
                </a:solidFill>
                <a:latin typeface="Segoe UI" pitchFamily="34" charset="0"/>
                <a:cs typeface="Arial" charset="0"/>
              </a:rPr>
              <a:t>MAKES NO WARRANTIES, EXPRESS, IMPLIED OR STATUTORY, AS TO THE INFORMATION IN THIS PRESENTATION.</a:t>
            </a:r>
          </a:p>
        </p:txBody>
      </p:sp>
      <p:sp>
        <p:nvSpPr>
          <p:cNvPr id="5" name="Rectangle 4"/>
          <p:cNvSpPr/>
          <p:nvPr userDrawn="1"/>
        </p:nvSpPr>
        <p:spPr>
          <a:xfrm>
            <a:off x="2591736" y="2144935"/>
            <a:ext cx="3510468" cy="7858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 name="Picture 2" descr="Microsoft logo and tagline"/>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tretch/>
        </p:blipFill>
        <p:spPr bwMode="black">
          <a:xfrm>
            <a:off x="3176814" y="2341911"/>
            <a:ext cx="2340312" cy="391866"/>
          </a:xfrm>
          <a:prstGeom prst="rect">
            <a:avLst/>
          </a:prstGeom>
          <a:noFill/>
          <a:ln>
            <a:noFill/>
          </a:ln>
        </p:spPr>
      </p:pic>
    </p:spTree>
    <p:extLst>
      <p:ext uri="{BB962C8B-B14F-4D97-AF65-F5344CB8AC3E}">
        <p14:creationId xmlns:p14="http://schemas.microsoft.com/office/powerpoint/2010/main" val="1275617240"/>
      </p:ext>
    </p:extLst>
  </p:cSld>
  <p:clrMapOvr>
    <a:masterClrMapping/>
  </p:clrMapOvr>
  <mc:AlternateContent xmlns:mc="http://schemas.openxmlformats.org/markup-compatibility/2006" xmlns:p14="http://schemas.microsoft.com/office/powerpoint/2010/main">
    <mc:Choice Requires="p14">
      <p:transition spd="slow" p14:dur="3400">
        <p14:reveal thruBlk="1"/>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Microsoft">
    <p:spTree>
      <p:nvGrpSpPr>
        <p:cNvPr id="1" name=""/>
        <p:cNvGrpSpPr/>
        <p:nvPr/>
      </p:nvGrpSpPr>
      <p:grpSpPr>
        <a:xfrm>
          <a:off x="0" y="0"/>
          <a:ext cx="0" cy="0"/>
          <a:chOff x="0" y="0"/>
          <a:chExt cx="0" cy="0"/>
        </a:xfrm>
      </p:grpSpPr>
      <p:sp>
        <p:nvSpPr>
          <p:cNvPr id="13" name="Rectangle 12"/>
          <p:cNvSpPr/>
          <p:nvPr userDrawn="1"/>
        </p:nvSpPr>
        <p:spPr>
          <a:xfrm>
            <a:off x="330200" y="-1"/>
            <a:ext cx="8804174" cy="4732037"/>
          </a:xfrm>
          <a:prstGeom prst="rect">
            <a:avLst/>
          </a:prstGeom>
          <a:pattFill prst="dkUpDiag">
            <a:fgClr>
              <a:schemeClr val="tx1">
                <a:lumMod val="50000"/>
                <a:lumOff val="5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341436" y="4822050"/>
            <a:ext cx="8802564" cy="321449"/>
          </a:xfrm>
          <a:prstGeom prst="rect">
            <a:avLst/>
          </a:prstGeom>
          <a:pattFill prst="dkUpDiag">
            <a:fgClr>
              <a:schemeClr val="tx1">
                <a:lumMod val="65000"/>
                <a:lumOff val="35000"/>
              </a:schemeClr>
            </a:fgClr>
            <a:bgClr>
              <a:schemeClr val="tx1">
                <a:lumMod val="85000"/>
                <a:lumOff val="1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Rectangle 5"/>
          <p:cNvSpPr/>
          <p:nvPr userDrawn="1"/>
        </p:nvSpPr>
        <p:spPr>
          <a:xfrm>
            <a:off x="420212" y="-1"/>
            <a:ext cx="8712552" cy="4732037"/>
          </a:xfrm>
          <a:prstGeom prst="rect">
            <a:avLst/>
          </a:prstGeom>
          <a:solidFill>
            <a:schemeClr val="accent2">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userDrawn="1"/>
        </p:nvSpPr>
        <p:spPr>
          <a:xfrm>
            <a:off x="775576" y="1142520"/>
            <a:ext cx="6570876" cy="1015663"/>
          </a:xfrm>
          <a:prstGeom prst="rect">
            <a:avLst/>
          </a:prstGeom>
          <a:noFill/>
        </p:spPr>
        <p:txBody>
          <a:bodyPr wrap="square" rtlCol="0" anchor="b">
            <a:spAutoFit/>
          </a:bodyPr>
          <a:lstStyle/>
          <a:p>
            <a:pPr algn="l"/>
            <a:r>
              <a:rPr lang="en-US" sz="4000" dirty="0" smtClean="0">
                <a:solidFill>
                  <a:schemeClr val="bg1"/>
                </a:solidFill>
                <a:latin typeface="Segoe UI Semibold" pitchFamily="34" charset="0"/>
                <a:ea typeface="Segoe UI" pitchFamily="34" charset="0"/>
                <a:cs typeface="Segoe UI" pitchFamily="34" charset="0"/>
              </a:rPr>
              <a:t>DevCon•12</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bg1"/>
                </a:solidFill>
                <a:latin typeface="Segoe UI" pitchFamily="34" charset="0"/>
                <a:ea typeface="Segoe UI" pitchFamily="34" charset="0"/>
                <a:cs typeface="Segoe UI" pitchFamily="34" charset="0"/>
              </a:rPr>
              <a:t>// msdevcon.ru</a:t>
            </a:r>
            <a:endParaRPr lang="ru-RU" sz="2000" dirty="0" smtClean="0">
              <a:solidFill>
                <a:schemeClr val="bg1"/>
              </a:solidFill>
              <a:latin typeface="+mj-lt"/>
              <a:ea typeface="Segoe UI" pitchFamily="34" charset="0"/>
              <a:cs typeface="Segoe UI" pitchFamily="34" charset="0"/>
            </a:endParaRPr>
          </a:p>
        </p:txBody>
      </p:sp>
      <p:sp>
        <p:nvSpPr>
          <p:cNvPr id="12" name="Rectangle 11"/>
          <p:cNvSpPr/>
          <p:nvPr userDrawn="1"/>
        </p:nvSpPr>
        <p:spPr>
          <a:xfrm>
            <a:off x="431448" y="4732038"/>
            <a:ext cx="8714162" cy="411462"/>
          </a:xfrm>
          <a:prstGeom prst="rect">
            <a:avLst/>
          </a:prstGeom>
          <a:solidFill>
            <a:schemeClr val="accent4">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8" name="Group 7"/>
          <p:cNvGrpSpPr/>
          <p:nvPr userDrawn="1"/>
        </p:nvGrpSpPr>
        <p:grpSpPr>
          <a:xfrm>
            <a:off x="7542396" y="4822050"/>
            <a:ext cx="1260168" cy="321450"/>
            <a:chOff x="7542396" y="4822050"/>
            <a:chExt cx="1260168" cy="321450"/>
          </a:xfrm>
        </p:grpSpPr>
        <p:sp>
          <p:nvSpPr>
            <p:cNvPr id="9" name="Rectangle 8"/>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a:t>
              </a:r>
              <a:r>
                <a:rPr lang="en-US" sz="1200" kern="1200" dirty="0" err="1" smtClean="0">
                  <a:solidFill>
                    <a:schemeClr val="bg1"/>
                  </a:solidFill>
                  <a:latin typeface="Segoe UI Semibold" pitchFamily="34" charset="0"/>
                  <a:ea typeface="Segoe UI" pitchFamily="34" charset="0"/>
                  <a:cs typeface="Segoe UI Semibold" pitchFamily="34" charset="0"/>
                </a:rPr>
                <a:t>msdevcon</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11" name="Freeform 10"/>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pic>
        <p:nvPicPr>
          <p:cNvPr id="14" name="Picture 6" descr="\\MAGNUM\Projects\Microsoft\Cloud Power FY12\Design\ICONS_PNG\Cloud.png"/>
          <p:cNvPicPr>
            <a:picLocks noChangeAspect="1" noChangeArrowheads="1"/>
          </p:cNvPicPr>
          <p:nvPr userDrawn="1"/>
        </p:nvPicPr>
        <p:blipFill>
          <a:blip r:embed="rId2" cstate="print">
            <a:lum bright="100000"/>
          </a:blip>
          <a:srcRect/>
          <a:stretch>
            <a:fillRect/>
          </a:stretch>
        </p:blipFill>
        <p:spPr bwMode="auto">
          <a:xfrm>
            <a:off x="8082468" y="231438"/>
            <a:ext cx="810108" cy="810108"/>
          </a:xfrm>
          <a:prstGeom prst="rect">
            <a:avLst/>
          </a:prstGeom>
          <a:noFill/>
        </p:spPr>
      </p:pic>
      <p:pic>
        <p:nvPicPr>
          <p:cNvPr id="15" name="Picture 6" descr="\\MAGNUM\Projects\Microsoft\Cloud Power FY12\Design\ICONS_PNG\Cloud.png"/>
          <p:cNvPicPr>
            <a:picLocks noChangeAspect="1" noChangeArrowheads="1"/>
          </p:cNvPicPr>
          <p:nvPr userDrawn="1"/>
        </p:nvPicPr>
        <p:blipFill>
          <a:blip r:embed="rId2" cstate="print">
            <a:lum bright="100000"/>
          </a:blip>
          <a:srcRect/>
          <a:stretch>
            <a:fillRect/>
          </a:stretch>
        </p:blipFill>
        <p:spPr bwMode="auto">
          <a:xfrm>
            <a:off x="7437841" y="321450"/>
            <a:ext cx="405054" cy="405054"/>
          </a:xfrm>
          <a:prstGeom prst="rect">
            <a:avLst/>
          </a:prstGeom>
          <a:noFill/>
        </p:spPr>
      </p:pic>
      <p:pic>
        <p:nvPicPr>
          <p:cNvPr id="16" name="Picture 6" descr="\\MAGNUM\Projects\Microsoft\Cloud Power FY12\Design\ICONS_PNG\Cloud.png"/>
          <p:cNvPicPr>
            <a:picLocks noChangeAspect="1" noChangeArrowheads="1"/>
          </p:cNvPicPr>
          <p:nvPr userDrawn="1"/>
        </p:nvPicPr>
        <p:blipFill>
          <a:blip r:embed="rId2" cstate="print">
            <a:lum bright="100000"/>
          </a:blip>
          <a:srcRect/>
          <a:stretch>
            <a:fillRect/>
          </a:stretch>
        </p:blipFill>
        <p:spPr bwMode="auto">
          <a:xfrm>
            <a:off x="3491856" y="726504"/>
            <a:ext cx="405054" cy="405054"/>
          </a:xfrm>
          <a:prstGeom prst="rect">
            <a:avLst/>
          </a:prstGeom>
          <a:noFill/>
        </p:spPr>
      </p:pic>
      <p:grpSp>
        <p:nvGrpSpPr>
          <p:cNvPr id="17" name="Group 16"/>
          <p:cNvGrpSpPr/>
          <p:nvPr userDrawn="1"/>
        </p:nvGrpSpPr>
        <p:grpSpPr bwMode="black">
          <a:xfrm>
            <a:off x="6372240" y="4309944"/>
            <a:ext cx="252215" cy="509409"/>
            <a:chOff x="2593975" y="2552700"/>
            <a:chExt cx="469901" cy="949325"/>
          </a:xfrm>
        </p:grpSpPr>
        <p:sp>
          <p:nvSpPr>
            <p:cNvPr id="18" name="Freeform 17"/>
            <p:cNvSpPr>
              <a:spLocks noEditPoints="1"/>
            </p:cNvSpPr>
            <p:nvPr/>
          </p:nvSpPr>
          <p:spPr bwMode="black">
            <a:xfrm>
              <a:off x="2593975" y="2835275"/>
              <a:ext cx="338138" cy="666750"/>
            </a:xfrm>
            <a:custGeom>
              <a:avLst/>
              <a:gdLst>
                <a:gd name="T0" fmla="*/ 580 w 1160"/>
                <a:gd name="T1" fmla="*/ 540 h 2287"/>
                <a:gd name="T2" fmla="*/ 731 w 1160"/>
                <a:gd name="T3" fmla="*/ 389 h 2287"/>
                <a:gd name="T4" fmla="*/ 580 w 1160"/>
                <a:gd name="T5" fmla="*/ 237 h 2287"/>
                <a:gd name="T6" fmla="*/ 428 w 1160"/>
                <a:gd name="T7" fmla="*/ 389 h 2287"/>
                <a:gd name="T8" fmla="*/ 580 w 1160"/>
                <a:gd name="T9" fmla="*/ 540 h 2287"/>
                <a:gd name="T10" fmla="*/ 1109 w 1160"/>
                <a:gd name="T11" fmla="*/ 22 h 2287"/>
                <a:gd name="T12" fmla="*/ 1000 w 1160"/>
                <a:gd name="T13" fmla="*/ 51 h 2287"/>
                <a:gd name="T14" fmla="*/ 691 w 1160"/>
                <a:gd name="T15" fmla="*/ 587 h 2287"/>
                <a:gd name="T16" fmla="*/ 469 w 1160"/>
                <a:gd name="T17" fmla="*/ 587 h 2287"/>
                <a:gd name="T18" fmla="*/ 159 w 1160"/>
                <a:gd name="T19" fmla="*/ 51 h 2287"/>
                <a:gd name="T20" fmla="*/ 51 w 1160"/>
                <a:gd name="T21" fmla="*/ 22 h 2287"/>
                <a:gd name="T22" fmla="*/ 22 w 1160"/>
                <a:gd name="T23" fmla="*/ 131 h 2287"/>
                <a:gd name="T24" fmla="*/ 377 w 1160"/>
                <a:gd name="T25" fmla="*/ 745 h 2287"/>
                <a:gd name="T26" fmla="*/ 377 w 1160"/>
                <a:gd name="T27" fmla="*/ 2194 h 2287"/>
                <a:gd name="T28" fmla="*/ 470 w 1160"/>
                <a:gd name="T29" fmla="*/ 2287 h 2287"/>
                <a:gd name="T30" fmla="*/ 562 w 1160"/>
                <a:gd name="T31" fmla="*/ 2194 h 2287"/>
                <a:gd name="T32" fmla="*/ 562 w 1160"/>
                <a:gd name="T33" fmla="*/ 1423 h 2287"/>
                <a:gd name="T34" fmla="*/ 598 w 1160"/>
                <a:gd name="T35" fmla="*/ 1423 h 2287"/>
                <a:gd name="T36" fmla="*/ 598 w 1160"/>
                <a:gd name="T37" fmla="*/ 2194 h 2287"/>
                <a:gd name="T38" fmla="*/ 690 w 1160"/>
                <a:gd name="T39" fmla="*/ 2287 h 2287"/>
                <a:gd name="T40" fmla="*/ 783 w 1160"/>
                <a:gd name="T41" fmla="*/ 2194 h 2287"/>
                <a:gd name="T42" fmla="*/ 783 w 1160"/>
                <a:gd name="T43" fmla="*/ 745 h 2287"/>
                <a:gd name="T44" fmla="*/ 1138 w 1160"/>
                <a:gd name="T45" fmla="*/ 131 h 2287"/>
                <a:gd name="T46" fmla="*/ 1109 w 1160"/>
                <a:gd name="T47" fmla="*/ 22 h 2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60" h="2287">
                  <a:moveTo>
                    <a:pt x="580" y="540"/>
                  </a:moveTo>
                  <a:cubicBezTo>
                    <a:pt x="664" y="540"/>
                    <a:pt x="731" y="473"/>
                    <a:pt x="731" y="389"/>
                  </a:cubicBezTo>
                  <a:cubicBezTo>
                    <a:pt x="731" y="305"/>
                    <a:pt x="664" y="237"/>
                    <a:pt x="580" y="237"/>
                  </a:cubicBezTo>
                  <a:cubicBezTo>
                    <a:pt x="496" y="237"/>
                    <a:pt x="428" y="305"/>
                    <a:pt x="428" y="389"/>
                  </a:cubicBezTo>
                  <a:cubicBezTo>
                    <a:pt x="428" y="473"/>
                    <a:pt x="496" y="540"/>
                    <a:pt x="580" y="540"/>
                  </a:cubicBezTo>
                  <a:close/>
                  <a:moveTo>
                    <a:pt x="1109" y="22"/>
                  </a:moveTo>
                  <a:cubicBezTo>
                    <a:pt x="1071" y="0"/>
                    <a:pt x="1022" y="13"/>
                    <a:pt x="1000" y="51"/>
                  </a:cubicBezTo>
                  <a:cubicBezTo>
                    <a:pt x="691" y="587"/>
                    <a:pt x="691" y="587"/>
                    <a:pt x="691" y="587"/>
                  </a:cubicBezTo>
                  <a:cubicBezTo>
                    <a:pt x="469" y="587"/>
                    <a:pt x="469" y="587"/>
                    <a:pt x="469" y="587"/>
                  </a:cubicBezTo>
                  <a:cubicBezTo>
                    <a:pt x="159" y="51"/>
                    <a:pt x="159" y="51"/>
                    <a:pt x="159" y="51"/>
                  </a:cubicBezTo>
                  <a:cubicBezTo>
                    <a:pt x="137" y="13"/>
                    <a:pt x="89" y="0"/>
                    <a:pt x="51" y="22"/>
                  </a:cubicBezTo>
                  <a:cubicBezTo>
                    <a:pt x="13" y="44"/>
                    <a:pt x="0" y="93"/>
                    <a:pt x="22" y="131"/>
                  </a:cubicBezTo>
                  <a:cubicBezTo>
                    <a:pt x="377" y="745"/>
                    <a:pt x="377" y="745"/>
                    <a:pt x="377" y="745"/>
                  </a:cubicBezTo>
                  <a:cubicBezTo>
                    <a:pt x="377" y="2194"/>
                    <a:pt x="377" y="2194"/>
                    <a:pt x="377" y="2194"/>
                  </a:cubicBezTo>
                  <a:cubicBezTo>
                    <a:pt x="377" y="2246"/>
                    <a:pt x="418" y="2287"/>
                    <a:pt x="470" y="2287"/>
                  </a:cubicBezTo>
                  <a:cubicBezTo>
                    <a:pt x="521" y="2287"/>
                    <a:pt x="562" y="2246"/>
                    <a:pt x="562" y="2194"/>
                  </a:cubicBezTo>
                  <a:cubicBezTo>
                    <a:pt x="562" y="1423"/>
                    <a:pt x="562" y="1423"/>
                    <a:pt x="562" y="1423"/>
                  </a:cubicBezTo>
                  <a:cubicBezTo>
                    <a:pt x="598" y="1423"/>
                    <a:pt x="598" y="1423"/>
                    <a:pt x="598" y="1423"/>
                  </a:cubicBezTo>
                  <a:cubicBezTo>
                    <a:pt x="598" y="2194"/>
                    <a:pt x="598" y="2194"/>
                    <a:pt x="598" y="2194"/>
                  </a:cubicBezTo>
                  <a:cubicBezTo>
                    <a:pt x="598" y="2246"/>
                    <a:pt x="639" y="2287"/>
                    <a:pt x="690" y="2287"/>
                  </a:cubicBezTo>
                  <a:cubicBezTo>
                    <a:pt x="742" y="2287"/>
                    <a:pt x="783" y="2246"/>
                    <a:pt x="783" y="2194"/>
                  </a:cubicBezTo>
                  <a:cubicBezTo>
                    <a:pt x="783" y="745"/>
                    <a:pt x="783" y="745"/>
                    <a:pt x="783" y="745"/>
                  </a:cubicBezTo>
                  <a:cubicBezTo>
                    <a:pt x="1138" y="131"/>
                    <a:pt x="1138" y="131"/>
                    <a:pt x="1138" y="131"/>
                  </a:cubicBezTo>
                  <a:cubicBezTo>
                    <a:pt x="1160" y="93"/>
                    <a:pt x="1147" y="44"/>
                    <a:pt x="1109"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 name="Freeform 18"/>
            <p:cNvSpPr>
              <a:spLocks noEditPoints="1"/>
            </p:cNvSpPr>
            <p:nvPr/>
          </p:nvSpPr>
          <p:spPr bwMode="black">
            <a:xfrm>
              <a:off x="2649538" y="2552700"/>
              <a:ext cx="414338" cy="325438"/>
            </a:xfrm>
            <a:custGeom>
              <a:avLst/>
              <a:gdLst>
                <a:gd name="T0" fmla="*/ 1304 w 1423"/>
                <a:gd name="T1" fmla="*/ 301 h 1114"/>
                <a:gd name="T2" fmla="*/ 1302 w 1423"/>
                <a:gd name="T3" fmla="*/ 297 h 1114"/>
                <a:gd name="T4" fmla="*/ 719 w 1423"/>
                <a:gd name="T5" fmla="*/ 113 h 1114"/>
                <a:gd name="T6" fmla="*/ 496 w 1423"/>
                <a:gd name="T7" fmla="*/ 416 h 1114"/>
                <a:gd name="T8" fmla="*/ 441 w 1423"/>
                <a:gd name="T9" fmla="*/ 482 h 1114"/>
                <a:gd name="T10" fmla="*/ 375 w 1423"/>
                <a:gd name="T11" fmla="*/ 536 h 1114"/>
                <a:gd name="T12" fmla="*/ 290 w 1423"/>
                <a:gd name="T13" fmla="*/ 648 h 1114"/>
                <a:gd name="T14" fmla="*/ 470 w 1423"/>
                <a:gd name="T15" fmla="*/ 973 h 1114"/>
                <a:gd name="T16" fmla="*/ 610 w 1423"/>
                <a:gd name="T17" fmla="*/ 960 h 1114"/>
                <a:gd name="T18" fmla="*/ 775 w 1423"/>
                <a:gd name="T19" fmla="*/ 921 h 1114"/>
                <a:gd name="T20" fmla="*/ 932 w 1423"/>
                <a:gd name="T21" fmla="*/ 927 h 1114"/>
                <a:gd name="T22" fmla="*/ 1151 w 1423"/>
                <a:gd name="T23" fmla="*/ 893 h 1114"/>
                <a:gd name="T24" fmla="*/ 1304 w 1423"/>
                <a:gd name="T25" fmla="*/ 301 h 1114"/>
                <a:gd name="T26" fmla="*/ 1024 w 1423"/>
                <a:gd name="T27" fmla="*/ 311 h 1114"/>
                <a:gd name="T28" fmla="*/ 1024 w 1423"/>
                <a:gd name="T29" fmla="*/ 311 h 1114"/>
                <a:gd name="T30" fmla="*/ 873 w 1423"/>
                <a:gd name="T31" fmla="*/ 299 h 1114"/>
                <a:gd name="T32" fmla="*/ 873 w 1423"/>
                <a:gd name="T33" fmla="*/ 299 h 1114"/>
                <a:gd name="T34" fmla="*/ 799 w 1423"/>
                <a:gd name="T35" fmla="*/ 278 h 1114"/>
                <a:gd name="T36" fmla="*/ 821 w 1423"/>
                <a:gd name="T37" fmla="*/ 203 h 1114"/>
                <a:gd name="T38" fmla="*/ 828 w 1423"/>
                <a:gd name="T39" fmla="*/ 200 h 1114"/>
                <a:gd name="T40" fmla="*/ 1101 w 1423"/>
                <a:gd name="T41" fmla="*/ 234 h 1114"/>
                <a:gd name="T42" fmla="*/ 1108 w 1423"/>
                <a:gd name="T43" fmla="*/ 244 h 1114"/>
                <a:gd name="T44" fmla="*/ 1087 w 1423"/>
                <a:gd name="T45" fmla="*/ 318 h 1114"/>
                <a:gd name="T46" fmla="*/ 1024 w 1423"/>
                <a:gd name="T47" fmla="*/ 311 h 1114"/>
                <a:gd name="T48" fmla="*/ 14 w 1423"/>
                <a:gd name="T49" fmla="*/ 967 h 1114"/>
                <a:gd name="T50" fmla="*/ 53 w 1423"/>
                <a:gd name="T51" fmla="*/ 1037 h 1114"/>
                <a:gd name="T52" fmla="*/ 115 w 1423"/>
                <a:gd name="T53" fmla="*/ 1064 h 1114"/>
                <a:gd name="T54" fmla="*/ 24 w 1423"/>
                <a:gd name="T55" fmla="*/ 900 h 1114"/>
                <a:gd name="T56" fmla="*/ 14 w 1423"/>
                <a:gd name="T57" fmla="*/ 967 h 1114"/>
                <a:gd name="T58" fmla="*/ 400 w 1423"/>
                <a:gd name="T59" fmla="*/ 959 h 1114"/>
                <a:gd name="T60" fmla="*/ 265 w 1423"/>
                <a:gd name="T61" fmla="*/ 714 h 1114"/>
                <a:gd name="T62" fmla="*/ 190 w 1423"/>
                <a:gd name="T63" fmla="*/ 686 h 1114"/>
                <a:gd name="T64" fmla="*/ 175 w 1423"/>
                <a:gd name="T65" fmla="*/ 764 h 1114"/>
                <a:gd name="T66" fmla="*/ 310 w 1423"/>
                <a:gd name="T67" fmla="*/ 1008 h 1114"/>
                <a:gd name="T68" fmla="*/ 385 w 1423"/>
                <a:gd name="T69" fmla="*/ 1037 h 1114"/>
                <a:gd name="T70" fmla="*/ 400 w 1423"/>
                <a:gd name="T71" fmla="*/ 959 h 1114"/>
                <a:gd name="T72" fmla="*/ 266 w 1423"/>
                <a:gd name="T73" fmla="*/ 1026 h 1114"/>
                <a:gd name="T74" fmla="*/ 136 w 1423"/>
                <a:gd name="T75" fmla="*/ 792 h 1114"/>
                <a:gd name="T76" fmla="*/ 65 w 1423"/>
                <a:gd name="T77" fmla="*/ 764 h 1114"/>
                <a:gd name="T78" fmla="*/ 50 w 1423"/>
                <a:gd name="T79" fmla="*/ 840 h 1114"/>
                <a:gd name="T80" fmla="*/ 180 w 1423"/>
                <a:gd name="T81" fmla="*/ 1074 h 1114"/>
                <a:gd name="T82" fmla="*/ 251 w 1423"/>
                <a:gd name="T83" fmla="*/ 1101 h 1114"/>
                <a:gd name="T84" fmla="*/ 266 w 1423"/>
                <a:gd name="T85" fmla="*/ 1026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3" h="1114">
                  <a:moveTo>
                    <a:pt x="1304" y="301"/>
                  </a:moveTo>
                  <a:cubicBezTo>
                    <a:pt x="1303" y="298"/>
                    <a:pt x="1304" y="300"/>
                    <a:pt x="1302" y="297"/>
                  </a:cubicBezTo>
                  <a:cubicBezTo>
                    <a:pt x="1184" y="83"/>
                    <a:pt x="922" y="0"/>
                    <a:pt x="719" y="113"/>
                  </a:cubicBezTo>
                  <a:cubicBezTo>
                    <a:pt x="602" y="177"/>
                    <a:pt x="570" y="311"/>
                    <a:pt x="496" y="416"/>
                  </a:cubicBezTo>
                  <a:cubicBezTo>
                    <a:pt x="476" y="444"/>
                    <a:pt x="458" y="465"/>
                    <a:pt x="441" y="482"/>
                  </a:cubicBezTo>
                  <a:cubicBezTo>
                    <a:pt x="418" y="504"/>
                    <a:pt x="397" y="520"/>
                    <a:pt x="375" y="536"/>
                  </a:cubicBezTo>
                  <a:cubicBezTo>
                    <a:pt x="334" y="566"/>
                    <a:pt x="296" y="593"/>
                    <a:pt x="290" y="648"/>
                  </a:cubicBezTo>
                  <a:cubicBezTo>
                    <a:pt x="470" y="973"/>
                    <a:pt x="470" y="973"/>
                    <a:pt x="470" y="973"/>
                  </a:cubicBezTo>
                  <a:cubicBezTo>
                    <a:pt x="519" y="997"/>
                    <a:pt x="563" y="978"/>
                    <a:pt x="610" y="960"/>
                  </a:cubicBezTo>
                  <a:cubicBezTo>
                    <a:pt x="654" y="943"/>
                    <a:pt x="697" y="925"/>
                    <a:pt x="775" y="921"/>
                  </a:cubicBezTo>
                  <a:cubicBezTo>
                    <a:pt x="827" y="918"/>
                    <a:pt x="880" y="924"/>
                    <a:pt x="932" y="927"/>
                  </a:cubicBezTo>
                  <a:cubicBezTo>
                    <a:pt x="1008" y="932"/>
                    <a:pt x="1082" y="931"/>
                    <a:pt x="1151" y="893"/>
                  </a:cubicBezTo>
                  <a:cubicBezTo>
                    <a:pt x="1354" y="780"/>
                    <a:pt x="1423" y="515"/>
                    <a:pt x="1304" y="301"/>
                  </a:cubicBezTo>
                  <a:close/>
                  <a:moveTo>
                    <a:pt x="1024" y="311"/>
                  </a:moveTo>
                  <a:cubicBezTo>
                    <a:pt x="1024" y="311"/>
                    <a:pt x="1024" y="311"/>
                    <a:pt x="1024" y="311"/>
                  </a:cubicBezTo>
                  <a:cubicBezTo>
                    <a:pt x="983" y="270"/>
                    <a:pt x="917" y="279"/>
                    <a:pt x="873" y="299"/>
                  </a:cubicBezTo>
                  <a:cubicBezTo>
                    <a:pt x="873" y="299"/>
                    <a:pt x="873" y="299"/>
                    <a:pt x="873" y="299"/>
                  </a:cubicBezTo>
                  <a:cubicBezTo>
                    <a:pt x="847" y="313"/>
                    <a:pt x="814" y="304"/>
                    <a:pt x="799" y="278"/>
                  </a:cubicBezTo>
                  <a:cubicBezTo>
                    <a:pt x="785" y="251"/>
                    <a:pt x="794" y="218"/>
                    <a:pt x="821" y="203"/>
                  </a:cubicBezTo>
                  <a:cubicBezTo>
                    <a:pt x="823" y="202"/>
                    <a:pt x="828" y="200"/>
                    <a:pt x="828" y="200"/>
                  </a:cubicBezTo>
                  <a:cubicBezTo>
                    <a:pt x="927" y="155"/>
                    <a:pt x="1035" y="168"/>
                    <a:pt x="1101" y="234"/>
                  </a:cubicBezTo>
                  <a:cubicBezTo>
                    <a:pt x="1101" y="234"/>
                    <a:pt x="1106" y="240"/>
                    <a:pt x="1108" y="244"/>
                  </a:cubicBezTo>
                  <a:cubicBezTo>
                    <a:pt x="1122" y="270"/>
                    <a:pt x="1113" y="303"/>
                    <a:pt x="1087" y="318"/>
                  </a:cubicBezTo>
                  <a:cubicBezTo>
                    <a:pt x="1066" y="329"/>
                    <a:pt x="1041" y="326"/>
                    <a:pt x="1024" y="311"/>
                  </a:cubicBezTo>
                  <a:close/>
                  <a:moveTo>
                    <a:pt x="14" y="967"/>
                  </a:moveTo>
                  <a:cubicBezTo>
                    <a:pt x="53" y="1037"/>
                    <a:pt x="53" y="1037"/>
                    <a:pt x="53" y="1037"/>
                  </a:cubicBezTo>
                  <a:cubicBezTo>
                    <a:pt x="67" y="1062"/>
                    <a:pt x="94" y="1074"/>
                    <a:pt x="115" y="1064"/>
                  </a:cubicBezTo>
                  <a:cubicBezTo>
                    <a:pt x="24" y="900"/>
                    <a:pt x="24" y="900"/>
                    <a:pt x="24" y="900"/>
                  </a:cubicBezTo>
                  <a:cubicBezTo>
                    <a:pt x="5" y="912"/>
                    <a:pt x="0" y="941"/>
                    <a:pt x="14" y="967"/>
                  </a:cubicBezTo>
                  <a:close/>
                  <a:moveTo>
                    <a:pt x="400" y="959"/>
                  </a:moveTo>
                  <a:cubicBezTo>
                    <a:pt x="265" y="714"/>
                    <a:pt x="265" y="714"/>
                    <a:pt x="265" y="714"/>
                  </a:cubicBezTo>
                  <a:cubicBezTo>
                    <a:pt x="248" y="685"/>
                    <a:pt x="215" y="672"/>
                    <a:pt x="190" y="686"/>
                  </a:cubicBezTo>
                  <a:cubicBezTo>
                    <a:pt x="166" y="699"/>
                    <a:pt x="159" y="734"/>
                    <a:pt x="175" y="764"/>
                  </a:cubicBezTo>
                  <a:cubicBezTo>
                    <a:pt x="310" y="1008"/>
                    <a:pt x="310" y="1008"/>
                    <a:pt x="310" y="1008"/>
                  </a:cubicBezTo>
                  <a:cubicBezTo>
                    <a:pt x="327" y="1038"/>
                    <a:pt x="360" y="1051"/>
                    <a:pt x="385" y="1037"/>
                  </a:cubicBezTo>
                  <a:cubicBezTo>
                    <a:pt x="410" y="1023"/>
                    <a:pt x="416" y="988"/>
                    <a:pt x="400" y="959"/>
                  </a:cubicBezTo>
                  <a:close/>
                  <a:moveTo>
                    <a:pt x="266" y="1026"/>
                  </a:moveTo>
                  <a:cubicBezTo>
                    <a:pt x="136" y="792"/>
                    <a:pt x="136" y="792"/>
                    <a:pt x="136" y="792"/>
                  </a:cubicBezTo>
                  <a:cubicBezTo>
                    <a:pt x="121" y="764"/>
                    <a:pt x="89" y="751"/>
                    <a:pt x="65" y="764"/>
                  </a:cubicBezTo>
                  <a:cubicBezTo>
                    <a:pt x="41" y="778"/>
                    <a:pt x="35" y="811"/>
                    <a:pt x="50" y="840"/>
                  </a:cubicBezTo>
                  <a:cubicBezTo>
                    <a:pt x="180" y="1074"/>
                    <a:pt x="180" y="1074"/>
                    <a:pt x="180" y="1074"/>
                  </a:cubicBezTo>
                  <a:cubicBezTo>
                    <a:pt x="196" y="1102"/>
                    <a:pt x="228" y="1114"/>
                    <a:pt x="251" y="1101"/>
                  </a:cubicBezTo>
                  <a:cubicBezTo>
                    <a:pt x="275" y="1088"/>
                    <a:pt x="282" y="1055"/>
                    <a:pt x="266" y="10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pic>
        <p:nvPicPr>
          <p:cNvPr id="21" name="Picture 3" descr="\\MAGNUM\Projects\Microsoft\Cloud Power FY12\Design\Icons\PNGs\Public_Cloud_Productivity.png"/>
          <p:cNvPicPr>
            <a:picLocks noChangeAspect="1" noChangeArrowheads="1"/>
          </p:cNvPicPr>
          <p:nvPr userDrawn="1"/>
        </p:nvPicPr>
        <p:blipFill>
          <a:blip r:embed="rId3" cstate="print">
            <a:lum bright="100000"/>
          </a:blip>
          <a:stretch>
            <a:fillRect/>
          </a:stretch>
        </p:blipFill>
        <p:spPr bwMode="auto">
          <a:xfrm>
            <a:off x="5922180" y="481458"/>
            <a:ext cx="631810" cy="631810"/>
          </a:xfrm>
          <a:prstGeom prst="rect">
            <a:avLst/>
          </a:prstGeom>
          <a:noFill/>
        </p:spPr>
      </p:pic>
      <p:pic>
        <p:nvPicPr>
          <p:cNvPr id="23" name="Picture 38" descr="roadway.png"/>
          <p:cNvPicPr>
            <a:picLocks noChangeAspect="1"/>
          </p:cNvPicPr>
          <p:nvPr userDrawn="1"/>
        </p:nvPicPr>
        <p:blipFill>
          <a:blip r:embed="rId4" cstate="print"/>
          <a:srcRect l="11462" t="12449" r="11465" b="14937"/>
          <a:stretch>
            <a:fillRect/>
          </a:stretch>
        </p:blipFill>
        <p:spPr bwMode="auto">
          <a:xfrm>
            <a:off x="2231688" y="4786028"/>
            <a:ext cx="634994" cy="612118"/>
          </a:xfrm>
          <a:prstGeom prst="rect">
            <a:avLst/>
          </a:prstGeom>
          <a:noFill/>
          <a:ln w="9525">
            <a:noFill/>
            <a:miter lim="800000"/>
            <a:headEnd/>
            <a:tailEnd/>
          </a:ln>
        </p:spPr>
      </p:pic>
      <p:pic>
        <p:nvPicPr>
          <p:cNvPr id="24" name="Picture 2" descr="\\MAGNUM\Projects\Microsoft\Cloud Power FY12\Design\ICONS_PNG\Growth.png"/>
          <p:cNvPicPr>
            <a:picLocks noChangeAspect="1" noChangeArrowheads="1"/>
          </p:cNvPicPr>
          <p:nvPr userDrawn="1"/>
        </p:nvPicPr>
        <p:blipFill>
          <a:blip r:embed="rId5" cstate="print">
            <a:lum bright="100000"/>
          </a:blip>
          <a:srcRect/>
          <a:stretch>
            <a:fillRect/>
          </a:stretch>
        </p:blipFill>
        <p:spPr bwMode="auto">
          <a:xfrm>
            <a:off x="8848448" y="4615750"/>
            <a:ext cx="284316" cy="284316"/>
          </a:xfrm>
          <a:prstGeom prst="rect">
            <a:avLst/>
          </a:prstGeom>
          <a:noFill/>
        </p:spPr>
      </p:pic>
      <p:pic>
        <p:nvPicPr>
          <p:cNvPr id="1026" name="Picture 2" descr="C:\Users\konkich\Documents\Evangelism\Design\icons\dark\appbar.forrst.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01484" y="4364850"/>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0" hasCustomPrompt="1"/>
          </p:nvPr>
        </p:nvSpPr>
        <p:spPr>
          <a:xfrm>
            <a:off x="776288" y="2365375"/>
            <a:ext cx="6570662" cy="1196975"/>
          </a:xfrm>
          <a:prstGeom prst="rect">
            <a:avLst/>
          </a:prstGeom>
        </p:spPr>
        <p:txBody>
          <a:bodyPr/>
          <a:lstStyle>
            <a:lvl1pPr marL="0" indent="0" algn="l">
              <a:buNone/>
              <a:defRPr lang="en-US" sz="2000" smtClean="0">
                <a:solidFill>
                  <a:schemeClr val="bg1"/>
                </a:solidFill>
                <a:ea typeface="Segoe UI" pitchFamily="34" charset="0"/>
                <a:cs typeface="Segoe UI" pitchFamily="34" charset="0"/>
              </a:defRPr>
            </a:lvl1pPr>
          </a:lstStyle>
          <a:p>
            <a:pPr algn="l"/>
            <a:r>
              <a:rPr lang="en-US" sz="2000" dirty="0" smtClean="0">
                <a:solidFill>
                  <a:schemeClr val="bg1"/>
                </a:solidFill>
                <a:latin typeface="+mj-lt"/>
                <a:ea typeface="Segoe UI" pitchFamily="34" charset="0"/>
                <a:cs typeface="Segoe UI" pitchFamily="34" charset="0"/>
              </a:rPr>
              <a:t>23-24 </a:t>
            </a:r>
            <a:r>
              <a:rPr lang="ru-RU" sz="2000" dirty="0" smtClean="0">
                <a:solidFill>
                  <a:schemeClr val="bg1"/>
                </a:solidFill>
                <a:latin typeface="+mj-lt"/>
                <a:ea typeface="Segoe UI" pitchFamily="34" charset="0"/>
                <a:cs typeface="Segoe UI" pitchFamily="34" charset="0"/>
              </a:rPr>
              <a:t>мая</a:t>
            </a:r>
            <a:r>
              <a:rPr lang="ru-RU" sz="2000" baseline="0" dirty="0" smtClean="0">
                <a:solidFill>
                  <a:schemeClr val="bg1"/>
                </a:solidFill>
                <a:latin typeface="+mj-lt"/>
                <a:ea typeface="Segoe UI" pitchFamily="34" charset="0"/>
                <a:cs typeface="Segoe UI" pitchFamily="34" charset="0"/>
              </a:rPr>
              <a:t> 2012 г.</a:t>
            </a:r>
            <a:r>
              <a:rPr lang="en-US" sz="2000" dirty="0" smtClean="0">
                <a:solidFill>
                  <a:schemeClr val="bg1"/>
                </a:solidFill>
                <a:latin typeface="+mj-lt"/>
                <a:ea typeface="Segoe UI" pitchFamily="34" charset="0"/>
                <a:cs typeface="Segoe UI" pitchFamily="34" charset="0"/>
              </a:rPr>
              <a:t> </a:t>
            </a:r>
          </a:p>
          <a:p>
            <a:pPr algn="l"/>
            <a:r>
              <a:rPr lang="en-US" sz="2000" baseline="0" dirty="0" smtClean="0">
                <a:solidFill>
                  <a:schemeClr val="bg1"/>
                </a:solidFill>
                <a:latin typeface="+mj-lt"/>
                <a:ea typeface="Segoe UI" pitchFamily="34" charset="0"/>
                <a:cs typeface="Segoe UI" pitchFamily="34" charset="0"/>
              </a:rPr>
              <a:t>Microsoft</a:t>
            </a:r>
            <a:endParaRPr lang="en-US" sz="2000" dirty="0" smtClean="0">
              <a:solidFill>
                <a:schemeClr val="bg1"/>
              </a:solidFill>
              <a:latin typeface="Segoe UI Semibold" pitchFamily="34" charset="0"/>
              <a:ea typeface="Segoe UI" pitchFamily="34" charset="0"/>
              <a:cs typeface="Segoe UI" pitchFamily="34" charset="0"/>
            </a:endParaRPr>
          </a:p>
        </p:txBody>
      </p:sp>
    </p:spTree>
    <p:extLst>
      <p:ext uri="{BB962C8B-B14F-4D97-AF65-F5344CB8AC3E}">
        <p14:creationId xmlns:p14="http://schemas.microsoft.com/office/powerpoint/2010/main" val="89453518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fill="hold"/>
                                        <p:tgtEl>
                                          <p:spTgt spid="8"/>
                                        </p:tgtEl>
                                        <p:attrNameLst>
                                          <p:attrName>ppt_x</p:attrName>
                                        </p:attrNameLst>
                                      </p:cBhvr>
                                      <p:tavLst>
                                        <p:tav tm="0">
                                          <p:val>
                                            <p:strVal val="#ppt_x"/>
                                          </p:val>
                                        </p:tav>
                                        <p:tav tm="100000">
                                          <p:val>
                                            <p:strVal val="#ppt_x"/>
                                          </p:val>
                                        </p:tav>
                                      </p:tavLst>
                                    </p:anim>
                                    <p:anim calcmode="lin" valueType="num">
                                      <p:cBhvr additive="base">
                                        <p:cTn id="8" dur="25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gic Slide">
    <p:spTree>
      <p:nvGrpSpPr>
        <p:cNvPr id="1" name=""/>
        <p:cNvGrpSpPr/>
        <p:nvPr/>
      </p:nvGrpSpPr>
      <p:grpSpPr>
        <a:xfrm>
          <a:off x="0" y="0"/>
          <a:ext cx="0" cy="0"/>
          <a:chOff x="0" y="0"/>
          <a:chExt cx="0" cy="0"/>
        </a:xfrm>
      </p:grpSpPr>
      <p:sp>
        <p:nvSpPr>
          <p:cNvPr id="5" name="Rectangle 4"/>
          <p:cNvSpPr/>
          <p:nvPr userDrawn="1"/>
        </p:nvSpPr>
        <p:spPr>
          <a:xfrm>
            <a:off x="341436" y="1221570"/>
            <a:ext cx="5760768" cy="2610348"/>
          </a:xfrm>
          <a:prstGeom prst="rect">
            <a:avLst/>
          </a:prstGeom>
          <a:pattFill prst="dkUpDiag">
            <a:fgClr>
              <a:schemeClr val="bg1">
                <a:lumMod val="75000"/>
              </a:schemeClr>
            </a:fgClr>
            <a:bgClr>
              <a:schemeClr val="bg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431448" y="1221570"/>
            <a:ext cx="5670756" cy="2610348"/>
          </a:xfrm>
          <a:prstGeom prst="rect">
            <a:avLst/>
          </a:prstGeom>
          <a:solidFill>
            <a:schemeClr val="accent6">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7" name="Subtitle 2"/>
          <p:cNvSpPr>
            <a:spLocks noGrp="1"/>
          </p:cNvSpPr>
          <p:nvPr>
            <p:ph type="subTitle" idx="1"/>
          </p:nvPr>
        </p:nvSpPr>
        <p:spPr>
          <a:xfrm>
            <a:off x="791496" y="3021510"/>
            <a:ext cx="4950660" cy="810408"/>
          </a:xfrm>
          <a:prstGeom prst="rect">
            <a:avLst/>
          </a:prstGeom>
        </p:spPr>
        <p:txBody>
          <a:bodyPr lIns="0" tIns="90000" bIns="90000"/>
          <a:lstStyle>
            <a:lvl1pPr marL="342900" indent="-342900">
              <a:buNone/>
              <a:defRPr lang="ru-RU" sz="2000" dirty="0">
                <a:solidFill>
                  <a:schemeClr val="bg1"/>
                </a:solidFill>
                <a:latin typeface="Segoe UI Light" pitchFamily="34" charset="0"/>
                <a:cs typeface="Segoe UI Light" pitchFamily="34" charset="0"/>
              </a:defRPr>
            </a:lvl1pPr>
          </a:lstStyle>
          <a:p>
            <a:pPr marL="0" lvl="0" indent="0">
              <a:lnSpc>
                <a:spcPct val="80000"/>
              </a:lnSpc>
            </a:pPr>
            <a:r>
              <a:rPr lang="en-US" dirty="0" smtClean="0"/>
              <a:t>Click to edit Master subtitle style</a:t>
            </a:r>
            <a:endParaRPr lang="ru-RU" dirty="0"/>
          </a:p>
        </p:txBody>
      </p:sp>
      <p:sp>
        <p:nvSpPr>
          <p:cNvPr id="9" name="Content Placeholder 8"/>
          <p:cNvSpPr>
            <a:spLocks noGrp="1"/>
          </p:cNvSpPr>
          <p:nvPr>
            <p:ph sz="quarter" idx="10"/>
          </p:nvPr>
        </p:nvSpPr>
        <p:spPr>
          <a:xfrm>
            <a:off x="792162" y="1221570"/>
            <a:ext cx="4949993" cy="1710543"/>
          </a:xfrm>
          <a:prstGeom prst="rect">
            <a:avLst/>
          </a:prstGeom>
        </p:spPr>
        <p:txBody>
          <a:bodyPr lIns="0" tIns="90000" bIns="90000" anchor="b"/>
          <a:lstStyle>
            <a:lvl1pPr marL="0" indent="0">
              <a:buNone/>
              <a:defRPr lang="en-US" sz="2800" smtClean="0">
                <a:solidFill>
                  <a:schemeClr val="bg1"/>
                </a:solidFill>
                <a:latin typeface="+mj-lt"/>
                <a:ea typeface="+mj-ea"/>
                <a:cs typeface="+mj-cs"/>
              </a:defRPr>
            </a:lvl1pPr>
            <a:lvl2pPr>
              <a:defRPr lang="en-US" smtClean="0"/>
            </a:lvl2pPr>
            <a:lvl3pPr>
              <a:defRPr lang="en-US" smtClean="0"/>
            </a:lvl3pPr>
            <a:lvl4pPr>
              <a:defRPr lang="en-US" smtClean="0"/>
            </a:lvl4pPr>
            <a:lvl5pPr>
              <a:defRPr lang="ru-RU"/>
            </a:lvl5pPr>
          </a:lstStyle>
          <a:p>
            <a:pPr marL="0" lvl="0">
              <a:lnSpc>
                <a:spcPct val="100000"/>
              </a:lnSpc>
              <a:spcBef>
                <a:spcPts val="0"/>
              </a:spcBef>
            </a:pPr>
            <a:r>
              <a:rPr lang="en-US" dirty="0" smtClean="0"/>
              <a:t>Click to edit Master text styles</a:t>
            </a:r>
            <a:endParaRPr lang="ru-RU" dirty="0"/>
          </a:p>
        </p:txBody>
      </p:sp>
      <p:sp>
        <p:nvSpPr>
          <p:cNvPr id="10" name="Rectangle 9"/>
          <p:cNvSpPr/>
          <p:nvPr userDrawn="1"/>
        </p:nvSpPr>
        <p:spPr>
          <a:xfrm>
            <a:off x="6192216" y="1221570"/>
            <a:ext cx="2610348" cy="261034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12" name="Freeform 24"/>
          <p:cNvSpPr>
            <a:spLocks noEditPoints="1"/>
          </p:cNvSpPr>
          <p:nvPr userDrawn="1"/>
        </p:nvSpPr>
        <p:spPr bwMode="black">
          <a:xfrm>
            <a:off x="6868092" y="1801822"/>
            <a:ext cx="1258597" cy="1460085"/>
          </a:xfrm>
          <a:custGeom>
            <a:avLst/>
            <a:gdLst>
              <a:gd name="T0" fmla="*/ 126 w 259"/>
              <a:gd name="T1" fmla="*/ 53 h 300"/>
              <a:gd name="T2" fmla="*/ 120 w 259"/>
              <a:gd name="T3" fmla="*/ 38 h 300"/>
              <a:gd name="T4" fmla="*/ 77 w 259"/>
              <a:gd name="T5" fmla="*/ 43 h 300"/>
              <a:gd name="T6" fmla="*/ 105 w 259"/>
              <a:gd name="T7" fmla="*/ 53 h 300"/>
              <a:gd name="T8" fmla="*/ 105 w 259"/>
              <a:gd name="T9" fmla="*/ 53 h 300"/>
              <a:gd name="T10" fmla="*/ 84 w 259"/>
              <a:gd name="T11" fmla="*/ 136 h 300"/>
              <a:gd name="T12" fmla="*/ 79 w 259"/>
              <a:gd name="T13" fmla="*/ 124 h 300"/>
              <a:gd name="T14" fmla="*/ 45 w 259"/>
              <a:gd name="T15" fmla="*/ 128 h 300"/>
              <a:gd name="T16" fmla="*/ 67 w 259"/>
              <a:gd name="T17" fmla="*/ 136 h 300"/>
              <a:gd name="T18" fmla="*/ 67 w 259"/>
              <a:gd name="T19" fmla="*/ 136 h 300"/>
              <a:gd name="T20" fmla="*/ 35 w 259"/>
              <a:gd name="T21" fmla="*/ 69 h 300"/>
              <a:gd name="T22" fmla="*/ 32 w 259"/>
              <a:gd name="T23" fmla="*/ 63 h 300"/>
              <a:gd name="T24" fmla="*/ 15 w 259"/>
              <a:gd name="T25" fmla="*/ 65 h 300"/>
              <a:gd name="T26" fmla="*/ 26 w 259"/>
              <a:gd name="T27" fmla="*/ 69 h 300"/>
              <a:gd name="T28" fmla="*/ 26 w 259"/>
              <a:gd name="T29" fmla="*/ 69 h 300"/>
              <a:gd name="T30" fmla="*/ 233 w 259"/>
              <a:gd name="T31" fmla="*/ 19 h 300"/>
              <a:gd name="T32" fmla="*/ 231 w 259"/>
              <a:gd name="T33" fmla="*/ 13 h 300"/>
              <a:gd name="T34" fmla="*/ 214 w 259"/>
              <a:gd name="T35" fmla="*/ 15 h 300"/>
              <a:gd name="T36" fmla="*/ 225 w 259"/>
              <a:gd name="T37" fmla="*/ 19 h 300"/>
              <a:gd name="T38" fmla="*/ 225 w 259"/>
              <a:gd name="T39" fmla="*/ 19 h 300"/>
              <a:gd name="T40" fmla="*/ 248 w 259"/>
              <a:gd name="T41" fmla="*/ 141 h 300"/>
              <a:gd name="T42" fmla="*/ 246 w 259"/>
              <a:gd name="T43" fmla="*/ 135 h 300"/>
              <a:gd name="T44" fmla="*/ 229 w 259"/>
              <a:gd name="T45" fmla="*/ 136 h 300"/>
              <a:gd name="T46" fmla="*/ 240 w 259"/>
              <a:gd name="T47" fmla="*/ 141 h 300"/>
              <a:gd name="T48" fmla="*/ 240 w 259"/>
              <a:gd name="T49" fmla="*/ 141 h 300"/>
              <a:gd name="T50" fmla="*/ 20 w 259"/>
              <a:gd name="T51" fmla="*/ 162 h 300"/>
              <a:gd name="T52" fmla="*/ 17 w 259"/>
              <a:gd name="T53" fmla="*/ 156 h 300"/>
              <a:gd name="T54" fmla="*/ 0 w 259"/>
              <a:gd name="T55" fmla="*/ 158 h 300"/>
              <a:gd name="T56" fmla="*/ 11 w 259"/>
              <a:gd name="T57" fmla="*/ 162 h 300"/>
              <a:gd name="T58" fmla="*/ 11 w 259"/>
              <a:gd name="T59" fmla="*/ 162 h 300"/>
              <a:gd name="T60" fmla="*/ 226 w 259"/>
              <a:gd name="T61" fmla="*/ 100 h 300"/>
              <a:gd name="T62" fmla="*/ 219 w 259"/>
              <a:gd name="T63" fmla="*/ 82 h 300"/>
              <a:gd name="T64" fmla="*/ 168 w 259"/>
              <a:gd name="T65" fmla="*/ 88 h 300"/>
              <a:gd name="T66" fmla="*/ 201 w 259"/>
              <a:gd name="T67" fmla="*/ 100 h 300"/>
              <a:gd name="T68" fmla="*/ 201 w 259"/>
              <a:gd name="T69" fmla="*/ 100 h 300"/>
              <a:gd name="T70" fmla="*/ 223 w 259"/>
              <a:gd name="T71" fmla="*/ 146 h 300"/>
              <a:gd name="T72" fmla="*/ 156 w 259"/>
              <a:gd name="T73" fmla="*/ 178 h 300"/>
              <a:gd name="T74" fmla="*/ 150 w 259"/>
              <a:gd name="T75" fmla="*/ 178 h 300"/>
              <a:gd name="T76" fmla="*/ 206 w 259"/>
              <a:gd name="T77" fmla="*/ 17 h 300"/>
              <a:gd name="T78" fmla="*/ 120 w 259"/>
              <a:gd name="T79" fmla="*/ 69 h 300"/>
              <a:gd name="T80" fmla="*/ 54 w 259"/>
              <a:gd name="T81" fmla="*/ 62 h 300"/>
              <a:gd name="T82" fmla="*/ 103 w 259"/>
              <a:gd name="T83" fmla="*/ 178 h 300"/>
              <a:gd name="T84" fmla="*/ 97 w 259"/>
              <a:gd name="T85" fmla="*/ 178 h 300"/>
              <a:gd name="T86" fmla="*/ 36 w 259"/>
              <a:gd name="T87" fmla="*/ 160 h 300"/>
              <a:gd name="T88" fmla="*/ 22 w 259"/>
              <a:gd name="T89" fmla="*/ 236 h 300"/>
              <a:gd name="T90" fmla="*/ 60 w 259"/>
              <a:gd name="T91" fmla="*/ 294 h 300"/>
              <a:gd name="T92" fmla="*/ 212 w 259"/>
              <a:gd name="T93" fmla="*/ 195 h 300"/>
              <a:gd name="T94" fmla="*/ 250 w 259"/>
              <a:gd name="T95" fmla="*/ 231 h 300"/>
              <a:gd name="T96" fmla="*/ 113 w 259"/>
              <a:gd name="T97" fmla="*/ 21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9" h="300">
                <a:moveTo>
                  <a:pt x="115" y="81"/>
                </a:moveTo>
                <a:cubicBezTo>
                  <a:pt x="115" y="81"/>
                  <a:pt x="115" y="52"/>
                  <a:pt x="120" y="47"/>
                </a:cubicBezTo>
                <a:cubicBezTo>
                  <a:pt x="125" y="42"/>
                  <a:pt x="153" y="43"/>
                  <a:pt x="153" y="43"/>
                </a:cubicBezTo>
                <a:cubicBezTo>
                  <a:pt x="153" y="43"/>
                  <a:pt x="131" y="48"/>
                  <a:pt x="126" y="53"/>
                </a:cubicBezTo>
                <a:cubicBezTo>
                  <a:pt x="120" y="58"/>
                  <a:pt x="115" y="81"/>
                  <a:pt x="115" y="81"/>
                </a:cubicBezTo>
                <a:close/>
                <a:moveTo>
                  <a:pt x="126" y="32"/>
                </a:moveTo>
                <a:cubicBezTo>
                  <a:pt x="120" y="27"/>
                  <a:pt x="115" y="5"/>
                  <a:pt x="115" y="5"/>
                </a:cubicBezTo>
                <a:cubicBezTo>
                  <a:pt x="115" y="5"/>
                  <a:pt x="115" y="33"/>
                  <a:pt x="120" y="38"/>
                </a:cubicBezTo>
                <a:cubicBezTo>
                  <a:pt x="125" y="43"/>
                  <a:pt x="153" y="43"/>
                  <a:pt x="153" y="43"/>
                </a:cubicBezTo>
                <a:cubicBezTo>
                  <a:pt x="153" y="43"/>
                  <a:pt x="131" y="38"/>
                  <a:pt x="126" y="32"/>
                </a:cubicBezTo>
                <a:close/>
                <a:moveTo>
                  <a:pt x="105" y="32"/>
                </a:moveTo>
                <a:cubicBezTo>
                  <a:pt x="100" y="38"/>
                  <a:pt x="77" y="43"/>
                  <a:pt x="77" y="43"/>
                </a:cubicBezTo>
                <a:cubicBezTo>
                  <a:pt x="77" y="43"/>
                  <a:pt x="105" y="43"/>
                  <a:pt x="111" y="38"/>
                </a:cubicBezTo>
                <a:cubicBezTo>
                  <a:pt x="116" y="33"/>
                  <a:pt x="115" y="5"/>
                  <a:pt x="115" y="5"/>
                </a:cubicBezTo>
                <a:cubicBezTo>
                  <a:pt x="115" y="5"/>
                  <a:pt x="110" y="27"/>
                  <a:pt x="105" y="32"/>
                </a:cubicBezTo>
                <a:close/>
                <a:moveTo>
                  <a:pt x="105" y="53"/>
                </a:moveTo>
                <a:cubicBezTo>
                  <a:pt x="110" y="58"/>
                  <a:pt x="115" y="81"/>
                  <a:pt x="115" y="81"/>
                </a:cubicBezTo>
                <a:cubicBezTo>
                  <a:pt x="115" y="81"/>
                  <a:pt x="116" y="52"/>
                  <a:pt x="111" y="47"/>
                </a:cubicBezTo>
                <a:cubicBezTo>
                  <a:pt x="105" y="42"/>
                  <a:pt x="77" y="43"/>
                  <a:pt x="77" y="43"/>
                </a:cubicBezTo>
                <a:cubicBezTo>
                  <a:pt x="77" y="43"/>
                  <a:pt x="100" y="48"/>
                  <a:pt x="105" y="53"/>
                </a:cubicBezTo>
                <a:close/>
                <a:moveTo>
                  <a:pt x="75" y="158"/>
                </a:moveTo>
                <a:cubicBezTo>
                  <a:pt x="75" y="158"/>
                  <a:pt x="75" y="136"/>
                  <a:pt x="79" y="131"/>
                </a:cubicBezTo>
                <a:cubicBezTo>
                  <a:pt x="83" y="127"/>
                  <a:pt x="106" y="128"/>
                  <a:pt x="106" y="128"/>
                </a:cubicBezTo>
                <a:cubicBezTo>
                  <a:pt x="106" y="128"/>
                  <a:pt x="88" y="132"/>
                  <a:pt x="84" y="136"/>
                </a:cubicBezTo>
                <a:cubicBezTo>
                  <a:pt x="79" y="140"/>
                  <a:pt x="75" y="158"/>
                  <a:pt x="75" y="158"/>
                </a:cubicBezTo>
                <a:close/>
                <a:moveTo>
                  <a:pt x="84" y="119"/>
                </a:moveTo>
                <a:cubicBezTo>
                  <a:pt x="79" y="115"/>
                  <a:pt x="75" y="97"/>
                  <a:pt x="75" y="97"/>
                </a:cubicBezTo>
                <a:cubicBezTo>
                  <a:pt x="75" y="97"/>
                  <a:pt x="75" y="120"/>
                  <a:pt x="79" y="124"/>
                </a:cubicBezTo>
                <a:cubicBezTo>
                  <a:pt x="83" y="128"/>
                  <a:pt x="106" y="128"/>
                  <a:pt x="106" y="128"/>
                </a:cubicBezTo>
                <a:cubicBezTo>
                  <a:pt x="106" y="128"/>
                  <a:pt x="88" y="124"/>
                  <a:pt x="84" y="119"/>
                </a:cubicBezTo>
                <a:close/>
                <a:moveTo>
                  <a:pt x="67" y="119"/>
                </a:moveTo>
                <a:cubicBezTo>
                  <a:pt x="63" y="124"/>
                  <a:pt x="45" y="128"/>
                  <a:pt x="45" y="128"/>
                </a:cubicBezTo>
                <a:cubicBezTo>
                  <a:pt x="45" y="128"/>
                  <a:pt x="68" y="128"/>
                  <a:pt x="72" y="124"/>
                </a:cubicBezTo>
                <a:cubicBezTo>
                  <a:pt x="76" y="120"/>
                  <a:pt x="75" y="97"/>
                  <a:pt x="75" y="97"/>
                </a:cubicBezTo>
                <a:cubicBezTo>
                  <a:pt x="75" y="97"/>
                  <a:pt x="71" y="115"/>
                  <a:pt x="67" y="119"/>
                </a:cubicBezTo>
                <a:close/>
                <a:moveTo>
                  <a:pt x="67" y="136"/>
                </a:moveTo>
                <a:cubicBezTo>
                  <a:pt x="71" y="140"/>
                  <a:pt x="75" y="158"/>
                  <a:pt x="75" y="158"/>
                </a:cubicBezTo>
                <a:cubicBezTo>
                  <a:pt x="75" y="158"/>
                  <a:pt x="76" y="136"/>
                  <a:pt x="72" y="131"/>
                </a:cubicBezTo>
                <a:cubicBezTo>
                  <a:pt x="68" y="127"/>
                  <a:pt x="45" y="128"/>
                  <a:pt x="45" y="128"/>
                </a:cubicBezTo>
                <a:cubicBezTo>
                  <a:pt x="45" y="128"/>
                  <a:pt x="63" y="132"/>
                  <a:pt x="67" y="136"/>
                </a:cubicBezTo>
                <a:close/>
                <a:moveTo>
                  <a:pt x="31" y="80"/>
                </a:moveTo>
                <a:cubicBezTo>
                  <a:pt x="31" y="80"/>
                  <a:pt x="30" y="69"/>
                  <a:pt x="32" y="67"/>
                </a:cubicBezTo>
                <a:cubicBezTo>
                  <a:pt x="35" y="65"/>
                  <a:pt x="46" y="65"/>
                  <a:pt x="46" y="65"/>
                </a:cubicBezTo>
                <a:cubicBezTo>
                  <a:pt x="46" y="65"/>
                  <a:pt x="37" y="67"/>
                  <a:pt x="35" y="69"/>
                </a:cubicBezTo>
                <a:cubicBezTo>
                  <a:pt x="33" y="71"/>
                  <a:pt x="31" y="80"/>
                  <a:pt x="31" y="80"/>
                </a:cubicBezTo>
                <a:close/>
                <a:moveTo>
                  <a:pt x="35" y="61"/>
                </a:moveTo>
                <a:cubicBezTo>
                  <a:pt x="33" y="59"/>
                  <a:pt x="31" y="50"/>
                  <a:pt x="31" y="50"/>
                </a:cubicBezTo>
                <a:cubicBezTo>
                  <a:pt x="31" y="50"/>
                  <a:pt x="30" y="61"/>
                  <a:pt x="32" y="63"/>
                </a:cubicBezTo>
                <a:cubicBezTo>
                  <a:pt x="35" y="65"/>
                  <a:pt x="46" y="65"/>
                  <a:pt x="46" y="65"/>
                </a:cubicBezTo>
                <a:cubicBezTo>
                  <a:pt x="46" y="65"/>
                  <a:pt x="37" y="63"/>
                  <a:pt x="35" y="61"/>
                </a:cubicBezTo>
                <a:close/>
                <a:moveTo>
                  <a:pt x="26" y="61"/>
                </a:moveTo>
                <a:cubicBezTo>
                  <a:pt x="24" y="63"/>
                  <a:pt x="15" y="65"/>
                  <a:pt x="15" y="65"/>
                </a:cubicBezTo>
                <a:cubicBezTo>
                  <a:pt x="15" y="65"/>
                  <a:pt x="27" y="65"/>
                  <a:pt x="29" y="63"/>
                </a:cubicBezTo>
                <a:cubicBezTo>
                  <a:pt x="31" y="61"/>
                  <a:pt x="31" y="50"/>
                  <a:pt x="31" y="50"/>
                </a:cubicBezTo>
                <a:cubicBezTo>
                  <a:pt x="31" y="50"/>
                  <a:pt x="29" y="59"/>
                  <a:pt x="26" y="61"/>
                </a:cubicBezTo>
                <a:close/>
                <a:moveTo>
                  <a:pt x="26" y="69"/>
                </a:moveTo>
                <a:cubicBezTo>
                  <a:pt x="29" y="71"/>
                  <a:pt x="31" y="80"/>
                  <a:pt x="31" y="80"/>
                </a:cubicBezTo>
                <a:cubicBezTo>
                  <a:pt x="31" y="80"/>
                  <a:pt x="31" y="69"/>
                  <a:pt x="29" y="67"/>
                </a:cubicBezTo>
                <a:cubicBezTo>
                  <a:pt x="27" y="65"/>
                  <a:pt x="15" y="65"/>
                  <a:pt x="15" y="65"/>
                </a:cubicBezTo>
                <a:cubicBezTo>
                  <a:pt x="15" y="65"/>
                  <a:pt x="24" y="67"/>
                  <a:pt x="26" y="69"/>
                </a:cubicBezTo>
                <a:close/>
                <a:moveTo>
                  <a:pt x="229" y="30"/>
                </a:moveTo>
                <a:cubicBezTo>
                  <a:pt x="229" y="30"/>
                  <a:pt x="229" y="19"/>
                  <a:pt x="231" y="17"/>
                </a:cubicBezTo>
                <a:cubicBezTo>
                  <a:pt x="233" y="15"/>
                  <a:pt x="244" y="15"/>
                  <a:pt x="244" y="15"/>
                </a:cubicBezTo>
                <a:cubicBezTo>
                  <a:pt x="244" y="15"/>
                  <a:pt x="235" y="17"/>
                  <a:pt x="233" y="19"/>
                </a:cubicBezTo>
                <a:cubicBezTo>
                  <a:pt x="231" y="21"/>
                  <a:pt x="229" y="30"/>
                  <a:pt x="229" y="30"/>
                </a:cubicBezTo>
                <a:close/>
                <a:moveTo>
                  <a:pt x="233" y="11"/>
                </a:moveTo>
                <a:cubicBezTo>
                  <a:pt x="231" y="9"/>
                  <a:pt x="229" y="0"/>
                  <a:pt x="229" y="0"/>
                </a:cubicBezTo>
                <a:cubicBezTo>
                  <a:pt x="229" y="0"/>
                  <a:pt x="229" y="11"/>
                  <a:pt x="231" y="13"/>
                </a:cubicBezTo>
                <a:cubicBezTo>
                  <a:pt x="233" y="15"/>
                  <a:pt x="244" y="15"/>
                  <a:pt x="244" y="15"/>
                </a:cubicBezTo>
                <a:cubicBezTo>
                  <a:pt x="244" y="15"/>
                  <a:pt x="235" y="13"/>
                  <a:pt x="233" y="11"/>
                </a:cubicBezTo>
                <a:close/>
                <a:moveTo>
                  <a:pt x="225" y="11"/>
                </a:moveTo>
                <a:cubicBezTo>
                  <a:pt x="223" y="13"/>
                  <a:pt x="214" y="15"/>
                  <a:pt x="214" y="15"/>
                </a:cubicBezTo>
                <a:cubicBezTo>
                  <a:pt x="214" y="15"/>
                  <a:pt x="225" y="15"/>
                  <a:pt x="227" y="13"/>
                </a:cubicBezTo>
                <a:cubicBezTo>
                  <a:pt x="229" y="11"/>
                  <a:pt x="229" y="0"/>
                  <a:pt x="229" y="0"/>
                </a:cubicBezTo>
                <a:cubicBezTo>
                  <a:pt x="229" y="0"/>
                  <a:pt x="227" y="9"/>
                  <a:pt x="225" y="11"/>
                </a:cubicBezTo>
                <a:close/>
                <a:moveTo>
                  <a:pt x="225" y="19"/>
                </a:moveTo>
                <a:cubicBezTo>
                  <a:pt x="227" y="21"/>
                  <a:pt x="229" y="30"/>
                  <a:pt x="229" y="30"/>
                </a:cubicBezTo>
                <a:cubicBezTo>
                  <a:pt x="229" y="30"/>
                  <a:pt x="229" y="19"/>
                  <a:pt x="227" y="17"/>
                </a:cubicBezTo>
                <a:cubicBezTo>
                  <a:pt x="225" y="15"/>
                  <a:pt x="214" y="15"/>
                  <a:pt x="214" y="15"/>
                </a:cubicBezTo>
                <a:cubicBezTo>
                  <a:pt x="214" y="15"/>
                  <a:pt x="223" y="17"/>
                  <a:pt x="225" y="19"/>
                </a:cubicBezTo>
                <a:close/>
                <a:moveTo>
                  <a:pt x="244" y="152"/>
                </a:moveTo>
                <a:cubicBezTo>
                  <a:pt x="244" y="152"/>
                  <a:pt x="244" y="140"/>
                  <a:pt x="246" y="138"/>
                </a:cubicBezTo>
                <a:cubicBezTo>
                  <a:pt x="248" y="136"/>
                  <a:pt x="259" y="136"/>
                  <a:pt x="259" y="136"/>
                </a:cubicBezTo>
                <a:cubicBezTo>
                  <a:pt x="259" y="136"/>
                  <a:pt x="250" y="138"/>
                  <a:pt x="248" y="141"/>
                </a:cubicBezTo>
                <a:cubicBezTo>
                  <a:pt x="246" y="143"/>
                  <a:pt x="244" y="152"/>
                  <a:pt x="244" y="152"/>
                </a:cubicBezTo>
                <a:close/>
                <a:moveTo>
                  <a:pt x="248" y="132"/>
                </a:moveTo>
                <a:cubicBezTo>
                  <a:pt x="246" y="130"/>
                  <a:pt x="244" y="121"/>
                  <a:pt x="244" y="121"/>
                </a:cubicBezTo>
                <a:cubicBezTo>
                  <a:pt x="244" y="121"/>
                  <a:pt x="244" y="133"/>
                  <a:pt x="246" y="135"/>
                </a:cubicBezTo>
                <a:cubicBezTo>
                  <a:pt x="248" y="137"/>
                  <a:pt x="259" y="136"/>
                  <a:pt x="259" y="136"/>
                </a:cubicBezTo>
                <a:cubicBezTo>
                  <a:pt x="259" y="136"/>
                  <a:pt x="250" y="134"/>
                  <a:pt x="248" y="132"/>
                </a:cubicBezTo>
                <a:close/>
                <a:moveTo>
                  <a:pt x="240" y="132"/>
                </a:moveTo>
                <a:cubicBezTo>
                  <a:pt x="238" y="134"/>
                  <a:pt x="229" y="136"/>
                  <a:pt x="229" y="136"/>
                </a:cubicBezTo>
                <a:cubicBezTo>
                  <a:pt x="229" y="136"/>
                  <a:pt x="240" y="137"/>
                  <a:pt x="242" y="135"/>
                </a:cubicBezTo>
                <a:cubicBezTo>
                  <a:pt x="244" y="133"/>
                  <a:pt x="244" y="121"/>
                  <a:pt x="244" y="121"/>
                </a:cubicBezTo>
                <a:cubicBezTo>
                  <a:pt x="244" y="121"/>
                  <a:pt x="242" y="130"/>
                  <a:pt x="240" y="132"/>
                </a:cubicBezTo>
                <a:close/>
                <a:moveTo>
                  <a:pt x="240" y="141"/>
                </a:moveTo>
                <a:cubicBezTo>
                  <a:pt x="242" y="143"/>
                  <a:pt x="244" y="152"/>
                  <a:pt x="244" y="152"/>
                </a:cubicBezTo>
                <a:cubicBezTo>
                  <a:pt x="244" y="152"/>
                  <a:pt x="244" y="140"/>
                  <a:pt x="242" y="138"/>
                </a:cubicBezTo>
                <a:cubicBezTo>
                  <a:pt x="240" y="136"/>
                  <a:pt x="229" y="136"/>
                  <a:pt x="229" y="136"/>
                </a:cubicBezTo>
                <a:cubicBezTo>
                  <a:pt x="229" y="136"/>
                  <a:pt x="238" y="138"/>
                  <a:pt x="240" y="141"/>
                </a:cubicBezTo>
                <a:close/>
                <a:moveTo>
                  <a:pt x="15" y="173"/>
                </a:moveTo>
                <a:cubicBezTo>
                  <a:pt x="15" y="173"/>
                  <a:pt x="15" y="162"/>
                  <a:pt x="17" y="160"/>
                </a:cubicBezTo>
                <a:cubicBezTo>
                  <a:pt x="19" y="158"/>
                  <a:pt x="31" y="158"/>
                  <a:pt x="31" y="158"/>
                </a:cubicBezTo>
                <a:cubicBezTo>
                  <a:pt x="31" y="158"/>
                  <a:pt x="22" y="160"/>
                  <a:pt x="20" y="162"/>
                </a:cubicBezTo>
                <a:cubicBezTo>
                  <a:pt x="17" y="164"/>
                  <a:pt x="15" y="173"/>
                  <a:pt x="15" y="173"/>
                </a:cubicBezTo>
                <a:close/>
                <a:moveTo>
                  <a:pt x="20" y="154"/>
                </a:moveTo>
                <a:cubicBezTo>
                  <a:pt x="17" y="152"/>
                  <a:pt x="15" y="143"/>
                  <a:pt x="15" y="143"/>
                </a:cubicBezTo>
                <a:cubicBezTo>
                  <a:pt x="15" y="143"/>
                  <a:pt x="15" y="154"/>
                  <a:pt x="17" y="156"/>
                </a:cubicBezTo>
                <a:cubicBezTo>
                  <a:pt x="19" y="158"/>
                  <a:pt x="31" y="158"/>
                  <a:pt x="31" y="158"/>
                </a:cubicBezTo>
                <a:cubicBezTo>
                  <a:pt x="31" y="158"/>
                  <a:pt x="22" y="156"/>
                  <a:pt x="20" y="154"/>
                </a:cubicBezTo>
                <a:close/>
                <a:moveTo>
                  <a:pt x="11" y="154"/>
                </a:moveTo>
                <a:cubicBezTo>
                  <a:pt x="9" y="156"/>
                  <a:pt x="0" y="158"/>
                  <a:pt x="0" y="158"/>
                </a:cubicBezTo>
                <a:cubicBezTo>
                  <a:pt x="0" y="158"/>
                  <a:pt x="11" y="158"/>
                  <a:pt x="14" y="156"/>
                </a:cubicBezTo>
                <a:cubicBezTo>
                  <a:pt x="16" y="154"/>
                  <a:pt x="15" y="143"/>
                  <a:pt x="15" y="143"/>
                </a:cubicBezTo>
                <a:cubicBezTo>
                  <a:pt x="15" y="143"/>
                  <a:pt x="13" y="152"/>
                  <a:pt x="11" y="154"/>
                </a:cubicBezTo>
                <a:close/>
                <a:moveTo>
                  <a:pt x="11" y="162"/>
                </a:moveTo>
                <a:cubicBezTo>
                  <a:pt x="13" y="164"/>
                  <a:pt x="15" y="173"/>
                  <a:pt x="15" y="173"/>
                </a:cubicBezTo>
                <a:cubicBezTo>
                  <a:pt x="15" y="173"/>
                  <a:pt x="16" y="162"/>
                  <a:pt x="14" y="160"/>
                </a:cubicBezTo>
                <a:cubicBezTo>
                  <a:pt x="11" y="158"/>
                  <a:pt x="0" y="158"/>
                  <a:pt x="0" y="158"/>
                </a:cubicBezTo>
                <a:cubicBezTo>
                  <a:pt x="0" y="158"/>
                  <a:pt x="9" y="160"/>
                  <a:pt x="11" y="162"/>
                </a:cubicBezTo>
                <a:close/>
                <a:moveTo>
                  <a:pt x="214" y="133"/>
                </a:moveTo>
                <a:cubicBezTo>
                  <a:pt x="214" y="133"/>
                  <a:pt x="213" y="99"/>
                  <a:pt x="219" y="93"/>
                </a:cubicBezTo>
                <a:cubicBezTo>
                  <a:pt x="226" y="87"/>
                  <a:pt x="259" y="88"/>
                  <a:pt x="259" y="88"/>
                </a:cubicBezTo>
                <a:cubicBezTo>
                  <a:pt x="259" y="88"/>
                  <a:pt x="232" y="94"/>
                  <a:pt x="226" y="100"/>
                </a:cubicBezTo>
                <a:cubicBezTo>
                  <a:pt x="220" y="106"/>
                  <a:pt x="214" y="133"/>
                  <a:pt x="214" y="133"/>
                </a:cubicBezTo>
                <a:close/>
                <a:moveTo>
                  <a:pt x="226" y="75"/>
                </a:moveTo>
                <a:cubicBezTo>
                  <a:pt x="220" y="69"/>
                  <a:pt x="214" y="42"/>
                  <a:pt x="214" y="42"/>
                </a:cubicBezTo>
                <a:cubicBezTo>
                  <a:pt x="214" y="42"/>
                  <a:pt x="213" y="76"/>
                  <a:pt x="219" y="82"/>
                </a:cubicBezTo>
                <a:cubicBezTo>
                  <a:pt x="226" y="88"/>
                  <a:pt x="259" y="88"/>
                  <a:pt x="259" y="88"/>
                </a:cubicBezTo>
                <a:cubicBezTo>
                  <a:pt x="259" y="88"/>
                  <a:pt x="232" y="81"/>
                  <a:pt x="226" y="75"/>
                </a:cubicBezTo>
                <a:close/>
                <a:moveTo>
                  <a:pt x="201" y="75"/>
                </a:moveTo>
                <a:cubicBezTo>
                  <a:pt x="195" y="81"/>
                  <a:pt x="168" y="88"/>
                  <a:pt x="168" y="88"/>
                </a:cubicBezTo>
                <a:cubicBezTo>
                  <a:pt x="168" y="88"/>
                  <a:pt x="202" y="88"/>
                  <a:pt x="208" y="82"/>
                </a:cubicBezTo>
                <a:cubicBezTo>
                  <a:pt x="215" y="76"/>
                  <a:pt x="214" y="42"/>
                  <a:pt x="214" y="42"/>
                </a:cubicBezTo>
                <a:cubicBezTo>
                  <a:pt x="214" y="42"/>
                  <a:pt x="208" y="69"/>
                  <a:pt x="201" y="75"/>
                </a:cubicBezTo>
                <a:close/>
                <a:moveTo>
                  <a:pt x="201" y="100"/>
                </a:moveTo>
                <a:cubicBezTo>
                  <a:pt x="208" y="106"/>
                  <a:pt x="214" y="133"/>
                  <a:pt x="214" y="133"/>
                </a:cubicBezTo>
                <a:cubicBezTo>
                  <a:pt x="214" y="133"/>
                  <a:pt x="215" y="99"/>
                  <a:pt x="208" y="93"/>
                </a:cubicBezTo>
                <a:cubicBezTo>
                  <a:pt x="202" y="87"/>
                  <a:pt x="168" y="88"/>
                  <a:pt x="168" y="88"/>
                </a:cubicBezTo>
                <a:cubicBezTo>
                  <a:pt x="168" y="88"/>
                  <a:pt x="195" y="94"/>
                  <a:pt x="201" y="100"/>
                </a:cubicBezTo>
                <a:close/>
                <a:moveTo>
                  <a:pt x="250" y="231"/>
                </a:moveTo>
                <a:cubicBezTo>
                  <a:pt x="212" y="178"/>
                  <a:pt x="212" y="178"/>
                  <a:pt x="212" y="178"/>
                </a:cubicBezTo>
                <a:cubicBezTo>
                  <a:pt x="189" y="178"/>
                  <a:pt x="189" y="178"/>
                  <a:pt x="189" y="178"/>
                </a:cubicBezTo>
                <a:cubicBezTo>
                  <a:pt x="193" y="160"/>
                  <a:pt x="207" y="146"/>
                  <a:pt x="223" y="146"/>
                </a:cubicBezTo>
                <a:cubicBezTo>
                  <a:pt x="224" y="146"/>
                  <a:pt x="226" y="144"/>
                  <a:pt x="226" y="143"/>
                </a:cubicBezTo>
                <a:cubicBezTo>
                  <a:pt x="226" y="141"/>
                  <a:pt x="224" y="140"/>
                  <a:pt x="223" y="140"/>
                </a:cubicBezTo>
                <a:cubicBezTo>
                  <a:pt x="203" y="140"/>
                  <a:pt x="187" y="156"/>
                  <a:pt x="183" y="178"/>
                </a:cubicBezTo>
                <a:cubicBezTo>
                  <a:pt x="156" y="178"/>
                  <a:pt x="156" y="178"/>
                  <a:pt x="156" y="178"/>
                </a:cubicBezTo>
                <a:cubicBezTo>
                  <a:pt x="158" y="140"/>
                  <a:pt x="173" y="110"/>
                  <a:pt x="190" y="110"/>
                </a:cubicBezTo>
                <a:cubicBezTo>
                  <a:pt x="191" y="110"/>
                  <a:pt x="193" y="109"/>
                  <a:pt x="193" y="107"/>
                </a:cubicBezTo>
                <a:cubicBezTo>
                  <a:pt x="193" y="105"/>
                  <a:pt x="191" y="104"/>
                  <a:pt x="190" y="104"/>
                </a:cubicBezTo>
                <a:cubicBezTo>
                  <a:pt x="169" y="104"/>
                  <a:pt x="152" y="136"/>
                  <a:pt x="150" y="178"/>
                </a:cubicBezTo>
                <a:cubicBezTo>
                  <a:pt x="139" y="178"/>
                  <a:pt x="139" y="178"/>
                  <a:pt x="139" y="178"/>
                </a:cubicBezTo>
                <a:cubicBezTo>
                  <a:pt x="141" y="92"/>
                  <a:pt x="170" y="23"/>
                  <a:pt x="206" y="23"/>
                </a:cubicBezTo>
                <a:cubicBezTo>
                  <a:pt x="208" y="23"/>
                  <a:pt x="210" y="21"/>
                  <a:pt x="210" y="20"/>
                </a:cubicBezTo>
                <a:cubicBezTo>
                  <a:pt x="210" y="18"/>
                  <a:pt x="208" y="17"/>
                  <a:pt x="206" y="17"/>
                </a:cubicBezTo>
                <a:cubicBezTo>
                  <a:pt x="166" y="17"/>
                  <a:pt x="135" y="87"/>
                  <a:pt x="133" y="178"/>
                </a:cubicBezTo>
                <a:cubicBezTo>
                  <a:pt x="129" y="178"/>
                  <a:pt x="129" y="178"/>
                  <a:pt x="129" y="178"/>
                </a:cubicBezTo>
                <a:cubicBezTo>
                  <a:pt x="129" y="66"/>
                  <a:pt x="127" y="66"/>
                  <a:pt x="124" y="66"/>
                </a:cubicBezTo>
                <a:cubicBezTo>
                  <a:pt x="122" y="66"/>
                  <a:pt x="120" y="68"/>
                  <a:pt x="120" y="69"/>
                </a:cubicBezTo>
                <a:cubicBezTo>
                  <a:pt x="120" y="70"/>
                  <a:pt x="121" y="70"/>
                  <a:pt x="121" y="71"/>
                </a:cubicBezTo>
                <a:cubicBezTo>
                  <a:pt x="122" y="76"/>
                  <a:pt x="123" y="118"/>
                  <a:pt x="123" y="178"/>
                </a:cubicBezTo>
                <a:cubicBezTo>
                  <a:pt x="120" y="178"/>
                  <a:pt x="120" y="178"/>
                  <a:pt x="120" y="178"/>
                </a:cubicBezTo>
                <a:cubicBezTo>
                  <a:pt x="118" y="114"/>
                  <a:pt x="89" y="62"/>
                  <a:pt x="54" y="62"/>
                </a:cubicBezTo>
                <a:cubicBezTo>
                  <a:pt x="52" y="62"/>
                  <a:pt x="51" y="63"/>
                  <a:pt x="51" y="65"/>
                </a:cubicBezTo>
                <a:cubicBezTo>
                  <a:pt x="51" y="67"/>
                  <a:pt x="52" y="68"/>
                  <a:pt x="54" y="68"/>
                </a:cubicBezTo>
                <a:cubicBezTo>
                  <a:pt x="86" y="68"/>
                  <a:pt x="112" y="117"/>
                  <a:pt x="113" y="178"/>
                </a:cubicBezTo>
                <a:cubicBezTo>
                  <a:pt x="103" y="178"/>
                  <a:pt x="103" y="178"/>
                  <a:pt x="103" y="178"/>
                </a:cubicBezTo>
                <a:cubicBezTo>
                  <a:pt x="103" y="161"/>
                  <a:pt x="98" y="144"/>
                  <a:pt x="89" y="144"/>
                </a:cubicBezTo>
                <a:cubicBezTo>
                  <a:pt x="87" y="144"/>
                  <a:pt x="86" y="145"/>
                  <a:pt x="86" y="147"/>
                </a:cubicBezTo>
                <a:cubicBezTo>
                  <a:pt x="86" y="149"/>
                  <a:pt x="87" y="150"/>
                  <a:pt x="89" y="150"/>
                </a:cubicBezTo>
                <a:cubicBezTo>
                  <a:pt x="91" y="150"/>
                  <a:pt x="97" y="161"/>
                  <a:pt x="97" y="178"/>
                </a:cubicBezTo>
                <a:cubicBezTo>
                  <a:pt x="86" y="178"/>
                  <a:pt x="86" y="178"/>
                  <a:pt x="86" y="178"/>
                </a:cubicBezTo>
                <a:cubicBezTo>
                  <a:pt x="79" y="164"/>
                  <a:pt x="59" y="154"/>
                  <a:pt x="36" y="154"/>
                </a:cubicBezTo>
                <a:cubicBezTo>
                  <a:pt x="34" y="154"/>
                  <a:pt x="33" y="156"/>
                  <a:pt x="33" y="157"/>
                </a:cubicBezTo>
                <a:cubicBezTo>
                  <a:pt x="33" y="159"/>
                  <a:pt x="34" y="160"/>
                  <a:pt x="36" y="160"/>
                </a:cubicBezTo>
                <a:cubicBezTo>
                  <a:pt x="55" y="160"/>
                  <a:pt x="72" y="168"/>
                  <a:pt x="79" y="178"/>
                </a:cubicBezTo>
                <a:cubicBezTo>
                  <a:pt x="60" y="178"/>
                  <a:pt x="60" y="178"/>
                  <a:pt x="60" y="178"/>
                </a:cubicBezTo>
                <a:cubicBezTo>
                  <a:pt x="22" y="231"/>
                  <a:pt x="22" y="231"/>
                  <a:pt x="22" y="231"/>
                </a:cubicBezTo>
                <a:cubicBezTo>
                  <a:pt x="21" y="233"/>
                  <a:pt x="21" y="235"/>
                  <a:pt x="22" y="236"/>
                </a:cubicBezTo>
                <a:cubicBezTo>
                  <a:pt x="27" y="238"/>
                  <a:pt x="27" y="238"/>
                  <a:pt x="27" y="238"/>
                </a:cubicBezTo>
                <a:cubicBezTo>
                  <a:pt x="28" y="239"/>
                  <a:pt x="30" y="239"/>
                  <a:pt x="31" y="238"/>
                </a:cubicBezTo>
                <a:cubicBezTo>
                  <a:pt x="60" y="195"/>
                  <a:pt x="60" y="195"/>
                  <a:pt x="60" y="195"/>
                </a:cubicBezTo>
                <a:cubicBezTo>
                  <a:pt x="60" y="294"/>
                  <a:pt x="60" y="294"/>
                  <a:pt x="60" y="294"/>
                </a:cubicBezTo>
                <a:cubicBezTo>
                  <a:pt x="60" y="297"/>
                  <a:pt x="63" y="300"/>
                  <a:pt x="66" y="300"/>
                </a:cubicBezTo>
                <a:cubicBezTo>
                  <a:pt x="206" y="300"/>
                  <a:pt x="206" y="300"/>
                  <a:pt x="206" y="300"/>
                </a:cubicBezTo>
                <a:cubicBezTo>
                  <a:pt x="209" y="300"/>
                  <a:pt x="212" y="297"/>
                  <a:pt x="212" y="294"/>
                </a:cubicBezTo>
                <a:cubicBezTo>
                  <a:pt x="212" y="195"/>
                  <a:pt x="212" y="195"/>
                  <a:pt x="212" y="195"/>
                </a:cubicBezTo>
                <a:cubicBezTo>
                  <a:pt x="242" y="238"/>
                  <a:pt x="242" y="238"/>
                  <a:pt x="242" y="238"/>
                </a:cubicBezTo>
                <a:cubicBezTo>
                  <a:pt x="243" y="239"/>
                  <a:pt x="244" y="239"/>
                  <a:pt x="246" y="238"/>
                </a:cubicBezTo>
                <a:cubicBezTo>
                  <a:pt x="250" y="236"/>
                  <a:pt x="250" y="236"/>
                  <a:pt x="250" y="236"/>
                </a:cubicBezTo>
                <a:cubicBezTo>
                  <a:pt x="251" y="235"/>
                  <a:pt x="251" y="233"/>
                  <a:pt x="250" y="231"/>
                </a:cubicBezTo>
                <a:close/>
                <a:moveTo>
                  <a:pt x="159" y="226"/>
                </a:moveTo>
                <a:cubicBezTo>
                  <a:pt x="113" y="226"/>
                  <a:pt x="113" y="226"/>
                  <a:pt x="113" y="226"/>
                </a:cubicBezTo>
                <a:cubicBezTo>
                  <a:pt x="110" y="226"/>
                  <a:pt x="107" y="223"/>
                  <a:pt x="107" y="220"/>
                </a:cubicBezTo>
                <a:cubicBezTo>
                  <a:pt x="107" y="216"/>
                  <a:pt x="110" y="214"/>
                  <a:pt x="113" y="214"/>
                </a:cubicBezTo>
                <a:cubicBezTo>
                  <a:pt x="159" y="214"/>
                  <a:pt x="159" y="214"/>
                  <a:pt x="159" y="214"/>
                </a:cubicBezTo>
                <a:cubicBezTo>
                  <a:pt x="162" y="214"/>
                  <a:pt x="165" y="216"/>
                  <a:pt x="165" y="220"/>
                </a:cubicBezTo>
                <a:cubicBezTo>
                  <a:pt x="165" y="223"/>
                  <a:pt x="162" y="226"/>
                  <a:pt x="159" y="226"/>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18" name="Group 17"/>
          <p:cNvGrpSpPr/>
          <p:nvPr userDrawn="1"/>
        </p:nvGrpSpPr>
        <p:grpSpPr>
          <a:xfrm>
            <a:off x="7542396" y="4822050"/>
            <a:ext cx="1260168" cy="321450"/>
            <a:chOff x="7542396" y="4822050"/>
            <a:chExt cx="1260168" cy="321450"/>
          </a:xfrm>
        </p:grpSpPr>
        <p:sp>
          <p:nvSpPr>
            <p:cNvPr id="19" name="Rectangle 18"/>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TextBox 19"/>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a:t>
              </a:r>
              <a:r>
                <a:rPr lang="en-US" sz="1200" kern="1200" dirty="0" err="1" smtClean="0">
                  <a:solidFill>
                    <a:schemeClr val="bg1"/>
                  </a:solidFill>
                  <a:latin typeface="Segoe UI Semibold" pitchFamily="34" charset="0"/>
                  <a:ea typeface="Segoe UI" pitchFamily="34" charset="0"/>
                  <a:cs typeface="Segoe UI Semibold" pitchFamily="34" charset="0"/>
                </a:rPr>
                <a:t>msdevcon</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21" name="Freeform 20"/>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sp>
        <p:nvSpPr>
          <p:cNvPr id="13" name="Text Placeholder 7"/>
          <p:cNvSpPr>
            <a:spLocks noGrp="1"/>
          </p:cNvSpPr>
          <p:nvPr>
            <p:ph type="body" sz="quarter" idx="12" hasCustomPrompt="1"/>
          </p:nvPr>
        </p:nvSpPr>
        <p:spPr>
          <a:xfrm>
            <a:off x="6192714" y="3462586"/>
            <a:ext cx="2609850" cy="369332"/>
          </a:xfrm>
          <a:prstGeom prst="rect">
            <a:avLst/>
          </a:prstGeom>
          <a:noFill/>
        </p:spPr>
        <p:txBody>
          <a:bodyPr wrap="square" rtlCol="0" anchor="b">
            <a:spAutoFit/>
          </a:bodyPr>
          <a:lstStyle>
            <a:lvl1pPr marL="0" indent="0">
              <a:buNone/>
              <a:defRPr lang="ru-RU" sz="1800" baseline="0" dirty="0">
                <a:solidFill>
                  <a:schemeClr val="bg1"/>
                </a:solidFill>
                <a:latin typeface="+mj-lt"/>
                <a:ea typeface="Segoe UI" pitchFamily="34" charset="0"/>
                <a:cs typeface="Segoe UI" pitchFamily="34" charset="0"/>
              </a:defRPr>
            </a:lvl1pPr>
          </a:lstStyle>
          <a:p>
            <a:pPr marL="0" lvl="0"/>
            <a:r>
              <a:rPr lang="en-US" dirty="0" smtClean="0"/>
              <a:t>Magic</a:t>
            </a:r>
            <a:endParaRPr lang="ru-RU" dirty="0"/>
          </a:p>
        </p:txBody>
      </p:sp>
    </p:spTree>
    <p:extLst>
      <p:ext uri="{BB962C8B-B14F-4D97-AF65-F5344CB8AC3E}">
        <p14:creationId xmlns:p14="http://schemas.microsoft.com/office/powerpoint/2010/main" val="290297378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250" fill="hold"/>
                                        <p:tgtEl>
                                          <p:spTgt spid="18"/>
                                        </p:tgtEl>
                                        <p:attrNameLst>
                                          <p:attrName>ppt_x</p:attrName>
                                        </p:attrNameLst>
                                      </p:cBhvr>
                                      <p:tavLst>
                                        <p:tav tm="0">
                                          <p:val>
                                            <p:strVal val="#ppt_x"/>
                                          </p:val>
                                        </p:tav>
                                        <p:tav tm="100000">
                                          <p:val>
                                            <p:strVal val="#ppt_x"/>
                                          </p:val>
                                        </p:tav>
                                      </p:tavLst>
                                    </p:anim>
                                    <p:anim calcmode="lin" valueType="num">
                                      <p:cBhvr additive="base">
                                        <p:cTn id="8" dur="25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nouncement Slide">
    <p:spTree>
      <p:nvGrpSpPr>
        <p:cNvPr id="1" name=""/>
        <p:cNvGrpSpPr/>
        <p:nvPr/>
      </p:nvGrpSpPr>
      <p:grpSpPr>
        <a:xfrm>
          <a:off x="0" y="0"/>
          <a:ext cx="0" cy="0"/>
          <a:chOff x="0" y="0"/>
          <a:chExt cx="0" cy="0"/>
        </a:xfrm>
      </p:grpSpPr>
      <p:sp>
        <p:nvSpPr>
          <p:cNvPr id="5" name="Rectangle 4"/>
          <p:cNvSpPr/>
          <p:nvPr userDrawn="1"/>
        </p:nvSpPr>
        <p:spPr>
          <a:xfrm>
            <a:off x="341436" y="1221570"/>
            <a:ext cx="5760768" cy="2610348"/>
          </a:xfrm>
          <a:prstGeom prst="rect">
            <a:avLst/>
          </a:prstGeom>
          <a:pattFill prst="dkUpDiag">
            <a:fgClr>
              <a:schemeClr val="bg1">
                <a:lumMod val="75000"/>
              </a:schemeClr>
            </a:fgClr>
            <a:bgClr>
              <a:schemeClr val="bg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431448" y="1221570"/>
            <a:ext cx="5670756" cy="2610348"/>
          </a:xfrm>
          <a:prstGeom prst="rect">
            <a:avLst/>
          </a:prstGeom>
          <a:solidFill>
            <a:schemeClr val="accent5">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7" name="Subtitle 2"/>
          <p:cNvSpPr>
            <a:spLocks noGrp="1"/>
          </p:cNvSpPr>
          <p:nvPr>
            <p:ph type="subTitle" idx="1"/>
          </p:nvPr>
        </p:nvSpPr>
        <p:spPr>
          <a:xfrm>
            <a:off x="791496" y="3021510"/>
            <a:ext cx="4950660" cy="810408"/>
          </a:xfrm>
          <a:prstGeom prst="rect">
            <a:avLst/>
          </a:prstGeom>
        </p:spPr>
        <p:txBody>
          <a:bodyPr lIns="0" tIns="90000" bIns="90000"/>
          <a:lstStyle>
            <a:lvl1pPr marL="342900" indent="-342900">
              <a:buNone/>
              <a:defRPr lang="ru-RU" sz="2000" dirty="0">
                <a:solidFill>
                  <a:schemeClr val="bg2">
                    <a:lumMod val="10000"/>
                  </a:schemeClr>
                </a:solidFill>
                <a:latin typeface="Segoe UI Light" pitchFamily="34" charset="0"/>
                <a:cs typeface="Segoe UI Light" pitchFamily="34" charset="0"/>
              </a:defRPr>
            </a:lvl1pPr>
          </a:lstStyle>
          <a:p>
            <a:pPr marL="0" lvl="0" indent="0">
              <a:lnSpc>
                <a:spcPct val="80000"/>
              </a:lnSpc>
            </a:pPr>
            <a:r>
              <a:rPr lang="en-US" dirty="0" smtClean="0"/>
              <a:t>Click to edit Master subtitle style</a:t>
            </a:r>
            <a:endParaRPr lang="ru-RU" dirty="0"/>
          </a:p>
        </p:txBody>
      </p:sp>
      <p:sp>
        <p:nvSpPr>
          <p:cNvPr id="9" name="Content Placeholder 8"/>
          <p:cNvSpPr>
            <a:spLocks noGrp="1"/>
          </p:cNvSpPr>
          <p:nvPr>
            <p:ph sz="quarter" idx="10"/>
          </p:nvPr>
        </p:nvSpPr>
        <p:spPr>
          <a:xfrm>
            <a:off x="792162" y="1221570"/>
            <a:ext cx="4949993" cy="1710543"/>
          </a:xfrm>
          <a:prstGeom prst="rect">
            <a:avLst/>
          </a:prstGeom>
        </p:spPr>
        <p:txBody>
          <a:bodyPr lIns="0" tIns="90000" bIns="90000" anchor="b"/>
          <a:lstStyle>
            <a:lvl1pPr marL="0" indent="0">
              <a:buNone/>
              <a:defRPr lang="en-US" sz="2800" smtClean="0">
                <a:solidFill>
                  <a:schemeClr val="bg2">
                    <a:lumMod val="10000"/>
                  </a:schemeClr>
                </a:solidFill>
                <a:latin typeface="+mj-lt"/>
                <a:ea typeface="+mj-ea"/>
                <a:cs typeface="+mj-cs"/>
              </a:defRPr>
            </a:lvl1pPr>
            <a:lvl2pPr>
              <a:defRPr lang="en-US" smtClean="0"/>
            </a:lvl2pPr>
            <a:lvl3pPr>
              <a:defRPr lang="en-US" smtClean="0"/>
            </a:lvl3pPr>
            <a:lvl4pPr>
              <a:defRPr lang="en-US" smtClean="0"/>
            </a:lvl4pPr>
            <a:lvl5pPr>
              <a:defRPr lang="ru-RU"/>
            </a:lvl5pPr>
          </a:lstStyle>
          <a:p>
            <a:pPr marL="0" lvl="0">
              <a:lnSpc>
                <a:spcPct val="100000"/>
              </a:lnSpc>
              <a:spcBef>
                <a:spcPts val="0"/>
              </a:spcBef>
            </a:pPr>
            <a:r>
              <a:rPr lang="en-US" dirty="0" smtClean="0"/>
              <a:t>Click to edit Master text styles</a:t>
            </a:r>
            <a:endParaRPr lang="ru-RU" dirty="0"/>
          </a:p>
        </p:txBody>
      </p:sp>
      <p:sp>
        <p:nvSpPr>
          <p:cNvPr id="10" name="Rectangle 9"/>
          <p:cNvSpPr/>
          <p:nvPr userDrawn="1"/>
        </p:nvSpPr>
        <p:spPr>
          <a:xfrm>
            <a:off x="6192216" y="1221570"/>
            <a:ext cx="2610348" cy="2610348"/>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grpSp>
        <p:nvGrpSpPr>
          <p:cNvPr id="18" name="Group 17"/>
          <p:cNvGrpSpPr/>
          <p:nvPr userDrawn="1"/>
        </p:nvGrpSpPr>
        <p:grpSpPr>
          <a:xfrm>
            <a:off x="7542396" y="4822050"/>
            <a:ext cx="1260168" cy="321450"/>
            <a:chOff x="7542396" y="4822050"/>
            <a:chExt cx="1260168" cy="321450"/>
          </a:xfrm>
        </p:grpSpPr>
        <p:sp>
          <p:nvSpPr>
            <p:cNvPr id="19" name="Rectangle 18"/>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TextBox 19"/>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a:t>
              </a:r>
              <a:r>
                <a:rPr lang="en-US" sz="1200" kern="1200" dirty="0" err="1" smtClean="0">
                  <a:solidFill>
                    <a:schemeClr val="bg1"/>
                  </a:solidFill>
                  <a:latin typeface="Segoe UI Semibold" pitchFamily="34" charset="0"/>
                  <a:ea typeface="Segoe UI" pitchFamily="34" charset="0"/>
                  <a:cs typeface="Segoe UI Semibold" pitchFamily="34" charset="0"/>
                </a:rPr>
                <a:t>msdevcon</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21" name="Freeform 20"/>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sp>
        <p:nvSpPr>
          <p:cNvPr id="14" name="Freeform 61"/>
          <p:cNvSpPr>
            <a:spLocks noEditPoints="1"/>
          </p:cNvSpPr>
          <p:nvPr userDrawn="1"/>
        </p:nvSpPr>
        <p:spPr bwMode="black">
          <a:xfrm>
            <a:off x="6912312" y="1793678"/>
            <a:ext cx="1170156" cy="1466131"/>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accent5"/>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3" name="Text Placeholder 7"/>
          <p:cNvSpPr>
            <a:spLocks noGrp="1"/>
          </p:cNvSpPr>
          <p:nvPr>
            <p:ph type="body" sz="quarter" idx="12" hasCustomPrompt="1"/>
          </p:nvPr>
        </p:nvSpPr>
        <p:spPr>
          <a:xfrm>
            <a:off x="6192714" y="3462586"/>
            <a:ext cx="2609850" cy="369332"/>
          </a:xfrm>
          <a:prstGeom prst="rect">
            <a:avLst/>
          </a:prstGeom>
          <a:noFill/>
        </p:spPr>
        <p:txBody>
          <a:bodyPr wrap="square" rtlCol="0" anchor="b">
            <a:spAutoFit/>
          </a:bodyPr>
          <a:lstStyle>
            <a:lvl1pPr marL="0" indent="0">
              <a:buNone/>
              <a:defRPr lang="ru-RU" sz="1800" baseline="0" dirty="0">
                <a:solidFill>
                  <a:schemeClr val="bg1"/>
                </a:solidFill>
                <a:latin typeface="+mj-lt"/>
                <a:ea typeface="Segoe UI" pitchFamily="34" charset="0"/>
                <a:cs typeface="Segoe UI" pitchFamily="34" charset="0"/>
              </a:defRPr>
            </a:lvl1pPr>
          </a:lstStyle>
          <a:p>
            <a:pPr marL="0" lvl="0"/>
            <a:r>
              <a:rPr lang="en-US" dirty="0" smtClean="0"/>
              <a:t>Announcement</a:t>
            </a:r>
            <a:endParaRPr lang="ru-RU" dirty="0"/>
          </a:p>
        </p:txBody>
      </p:sp>
    </p:spTree>
    <p:extLst>
      <p:ext uri="{BB962C8B-B14F-4D97-AF65-F5344CB8AC3E}">
        <p14:creationId xmlns:p14="http://schemas.microsoft.com/office/powerpoint/2010/main" val="235067887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250" fill="hold"/>
                                        <p:tgtEl>
                                          <p:spTgt spid="18"/>
                                        </p:tgtEl>
                                        <p:attrNameLst>
                                          <p:attrName>ppt_x</p:attrName>
                                        </p:attrNameLst>
                                      </p:cBhvr>
                                      <p:tavLst>
                                        <p:tav tm="0">
                                          <p:val>
                                            <p:strVal val="#ppt_x"/>
                                          </p:val>
                                        </p:tav>
                                        <p:tav tm="100000">
                                          <p:val>
                                            <p:strVal val="#ppt_x"/>
                                          </p:val>
                                        </p:tav>
                                      </p:tavLst>
                                    </p:anim>
                                    <p:anim calcmode="lin" valueType="num">
                                      <p:cBhvr additive="base">
                                        <p:cTn id="8" dur="25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rtner Slide">
    <p:spTree>
      <p:nvGrpSpPr>
        <p:cNvPr id="1" name=""/>
        <p:cNvGrpSpPr/>
        <p:nvPr/>
      </p:nvGrpSpPr>
      <p:grpSpPr>
        <a:xfrm>
          <a:off x="0" y="0"/>
          <a:ext cx="0" cy="0"/>
          <a:chOff x="0" y="0"/>
          <a:chExt cx="0" cy="0"/>
        </a:xfrm>
      </p:grpSpPr>
      <p:sp>
        <p:nvSpPr>
          <p:cNvPr id="5" name="Rectangle 4"/>
          <p:cNvSpPr/>
          <p:nvPr userDrawn="1"/>
        </p:nvSpPr>
        <p:spPr>
          <a:xfrm>
            <a:off x="341436" y="1221570"/>
            <a:ext cx="5760768" cy="2610348"/>
          </a:xfrm>
          <a:prstGeom prst="rect">
            <a:avLst/>
          </a:prstGeom>
          <a:pattFill prst="dkUpDiag">
            <a:fgClr>
              <a:schemeClr val="bg1">
                <a:lumMod val="75000"/>
              </a:schemeClr>
            </a:fgClr>
            <a:bgClr>
              <a:schemeClr val="bg2">
                <a:lumMod val="2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431448" y="1221570"/>
            <a:ext cx="5670756" cy="2610348"/>
          </a:xfrm>
          <a:prstGeom prst="rect">
            <a:avLst/>
          </a:prstGeom>
          <a:solidFill>
            <a:schemeClr val="bg2">
              <a:lumMod val="1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7" name="Subtitle 2"/>
          <p:cNvSpPr>
            <a:spLocks noGrp="1"/>
          </p:cNvSpPr>
          <p:nvPr>
            <p:ph type="subTitle" idx="1"/>
          </p:nvPr>
        </p:nvSpPr>
        <p:spPr>
          <a:xfrm>
            <a:off x="791496" y="3021510"/>
            <a:ext cx="4950660" cy="810408"/>
          </a:xfrm>
          <a:prstGeom prst="rect">
            <a:avLst/>
          </a:prstGeom>
        </p:spPr>
        <p:txBody>
          <a:bodyPr lIns="0" tIns="90000" bIns="90000"/>
          <a:lstStyle>
            <a:lvl1pPr marL="342900" indent="-342900">
              <a:buNone/>
              <a:defRPr lang="ru-RU" sz="2000" dirty="0">
                <a:solidFill>
                  <a:schemeClr val="bg1"/>
                </a:solidFill>
                <a:latin typeface="Segoe UI Light" pitchFamily="34" charset="0"/>
                <a:cs typeface="Segoe UI Light" pitchFamily="34" charset="0"/>
              </a:defRPr>
            </a:lvl1pPr>
          </a:lstStyle>
          <a:p>
            <a:pPr marL="0" lvl="0" indent="0">
              <a:lnSpc>
                <a:spcPct val="80000"/>
              </a:lnSpc>
            </a:pPr>
            <a:r>
              <a:rPr lang="en-US" dirty="0" smtClean="0"/>
              <a:t>Click to edit Master subtitle style</a:t>
            </a:r>
            <a:endParaRPr lang="ru-RU" dirty="0"/>
          </a:p>
        </p:txBody>
      </p:sp>
      <p:sp>
        <p:nvSpPr>
          <p:cNvPr id="9" name="Content Placeholder 8"/>
          <p:cNvSpPr>
            <a:spLocks noGrp="1"/>
          </p:cNvSpPr>
          <p:nvPr>
            <p:ph sz="quarter" idx="10"/>
          </p:nvPr>
        </p:nvSpPr>
        <p:spPr>
          <a:xfrm>
            <a:off x="792162" y="1221570"/>
            <a:ext cx="4949993" cy="1710543"/>
          </a:xfrm>
          <a:prstGeom prst="rect">
            <a:avLst/>
          </a:prstGeom>
        </p:spPr>
        <p:txBody>
          <a:bodyPr lIns="0" tIns="90000" bIns="90000" anchor="b"/>
          <a:lstStyle>
            <a:lvl1pPr marL="0" indent="0">
              <a:buNone/>
              <a:defRPr lang="en-US" sz="2800" smtClean="0">
                <a:solidFill>
                  <a:schemeClr val="bg1"/>
                </a:solidFill>
                <a:latin typeface="+mj-lt"/>
                <a:ea typeface="+mj-ea"/>
                <a:cs typeface="+mj-cs"/>
              </a:defRPr>
            </a:lvl1pPr>
            <a:lvl2pPr>
              <a:defRPr lang="en-US" smtClean="0"/>
            </a:lvl2pPr>
            <a:lvl3pPr>
              <a:defRPr lang="en-US" smtClean="0"/>
            </a:lvl3pPr>
            <a:lvl4pPr>
              <a:defRPr lang="en-US" smtClean="0"/>
            </a:lvl4pPr>
            <a:lvl5pPr>
              <a:defRPr lang="ru-RU"/>
            </a:lvl5pPr>
          </a:lstStyle>
          <a:p>
            <a:pPr marL="0" lvl="0">
              <a:lnSpc>
                <a:spcPct val="100000"/>
              </a:lnSpc>
              <a:spcBef>
                <a:spcPts val="0"/>
              </a:spcBef>
            </a:pPr>
            <a:r>
              <a:rPr lang="en-US" dirty="0" smtClean="0"/>
              <a:t>Click to edit Master text styles</a:t>
            </a:r>
            <a:endParaRPr lang="ru-RU" dirty="0"/>
          </a:p>
        </p:txBody>
      </p:sp>
      <p:grpSp>
        <p:nvGrpSpPr>
          <p:cNvPr id="11" name="Group 10"/>
          <p:cNvGrpSpPr/>
          <p:nvPr userDrawn="1"/>
        </p:nvGrpSpPr>
        <p:grpSpPr bwMode="black">
          <a:xfrm>
            <a:off x="6639191" y="2031678"/>
            <a:ext cx="1625937" cy="990132"/>
            <a:chOff x="10387012" y="4179358"/>
            <a:chExt cx="974726" cy="593725"/>
          </a:xfrm>
          <a:solidFill>
            <a:schemeClr val="tx1">
              <a:lumMod val="85000"/>
              <a:lumOff val="15000"/>
            </a:schemeClr>
          </a:solidFill>
        </p:grpSpPr>
        <p:sp>
          <p:nvSpPr>
            <p:cNvPr id="13"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chemeClr val="bg2">
                    <a:lumMod val="25000"/>
                  </a:schemeClr>
                </a:solidFill>
              </a:endParaRPr>
            </a:p>
          </p:txBody>
        </p:sp>
        <p:sp>
          <p:nvSpPr>
            <p:cNvPr id="14"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chemeClr val="bg2">
                    <a:lumMod val="25000"/>
                  </a:schemeClr>
                </a:solidFill>
              </a:endParaRPr>
            </a:p>
          </p:txBody>
        </p:sp>
        <p:sp>
          <p:nvSpPr>
            <p:cNvPr id="15"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chemeClr val="bg2">
                    <a:lumMod val="25000"/>
                  </a:schemeClr>
                </a:solidFill>
              </a:endParaRPr>
            </a:p>
          </p:txBody>
        </p:sp>
        <p:sp>
          <p:nvSpPr>
            <p:cNvPr id="16"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chemeClr val="bg2">
                    <a:lumMod val="25000"/>
                  </a:schemeClr>
                </a:solidFill>
              </a:endParaRPr>
            </a:p>
          </p:txBody>
        </p:sp>
        <p:sp>
          <p:nvSpPr>
            <p:cNvPr id="17"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chemeClr val="bg2">
                    <a:lumMod val="25000"/>
                  </a:schemeClr>
                </a:solidFill>
              </a:endParaRPr>
            </a:p>
          </p:txBody>
        </p:sp>
      </p:grpSp>
      <p:sp>
        <p:nvSpPr>
          <p:cNvPr id="3" name="Picture Placeholder 2"/>
          <p:cNvSpPr>
            <a:spLocks noGrp="1"/>
          </p:cNvSpPr>
          <p:nvPr>
            <p:ph type="pic" sz="quarter" idx="11"/>
          </p:nvPr>
        </p:nvSpPr>
        <p:spPr>
          <a:xfrm>
            <a:off x="6192216" y="1220788"/>
            <a:ext cx="2610472" cy="2611130"/>
          </a:xfrm>
          <a:prstGeom prst="rect">
            <a:avLst/>
          </a:prstGeom>
        </p:spPr>
        <p:txBody>
          <a:bodyPr/>
          <a:lstStyle/>
          <a:p>
            <a:endParaRPr lang="ru-RU" dirty="0"/>
          </a:p>
        </p:txBody>
      </p:sp>
      <p:grpSp>
        <p:nvGrpSpPr>
          <p:cNvPr id="27" name="Group 26"/>
          <p:cNvGrpSpPr/>
          <p:nvPr userDrawn="1"/>
        </p:nvGrpSpPr>
        <p:grpSpPr>
          <a:xfrm>
            <a:off x="7542396" y="4822050"/>
            <a:ext cx="1260168" cy="321450"/>
            <a:chOff x="7542396" y="4822050"/>
            <a:chExt cx="1260168" cy="321450"/>
          </a:xfrm>
        </p:grpSpPr>
        <p:sp>
          <p:nvSpPr>
            <p:cNvPr id="28" name="Rectangle 27"/>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TextBox 28"/>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a:t>
              </a:r>
              <a:r>
                <a:rPr lang="en-US" sz="1200" kern="1200" dirty="0" err="1" smtClean="0">
                  <a:solidFill>
                    <a:schemeClr val="bg1"/>
                  </a:solidFill>
                  <a:latin typeface="Segoe UI Semibold" pitchFamily="34" charset="0"/>
                  <a:ea typeface="Segoe UI" pitchFamily="34" charset="0"/>
                  <a:cs typeface="Segoe UI Semibold" pitchFamily="34" charset="0"/>
                </a:rPr>
                <a:t>msdevcon</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30" name="Freeform 29"/>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sp>
        <p:nvSpPr>
          <p:cNvPr id="18" name="Text Placeholder 7"/>
          <p:cNvSpPr>
            <a:spLocks noGrp="1"/>
          </p:cNvSpPr>
          <p:nvPr>
            <p:ph type="body" sz="quarter" idx="12" hasCustomPrompt="1"/>
          </p:nvPr>
        </p:nvSpPr>
        <p:spPr>
          <a:xfrm>
            <a:off x="6192714" y="3462586"/>
            <a:ext cx="2609850" cy="369332"/>
          </a:xfrm>
          <a:prstGeom prst="rect">
            <a:avLst/>
          </a:prstGeom>
          <a:noFill/>
        </p:spPr>
        <p:txBody>
          <a:bodyPr wrap="square" rtlCol="0" anchor="b">
            <a:spAutoFit/>
          </a:bodyPr>
          <a:lstStyle>
            <a:lvl1pPr marL="0" indent="0">
              <a:buNone/>
              <a:defRPr lang="ru-RU" sz="1800" baseline="0" dirty="0">
                <a:solidFill>
                  <a:schemeClr val="tx1"/>
                </a:solidFill>
                <a:latin typeface="+mj-lt"/>
                <a:ea typeface="Segoe UI" pitchFamily="34" charset="0"/>
                <a:cs typeface="Segoe UI" pitchFamily="34" charset="0"/>
              </a:defRPr>
            </a:lvl1pPr>
          </a:lstStyle>
          <a:p>
            <a:pPr marL="0" lvl="0"/>
            <a:r>
              <a:rPr lang="en-US" dirty="0" smtClean="0"/>
              <a:t>Partner Name</a:t>
            </a:r>
            <a:endParaRPr lang="ru-RU" dirty="0"/>
          </a:p>
        </p:txBody>
      </p:sp>
    </p:spTree>
    <p:extLst>
      <p:ext uri="{BB962C8B-B14F-4D97-AF65-F5344CB8AC3E}">
        <p14:creationId xmlns:p14="http://schemas.microsoft.com/office/powerpoint/2010/main" val="342589064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250" fill="hold"/>
                                        <p:tgtEl>
                                          <p:spTgt spid="27"/>
                                        </p:tgtEl>
                                        <p:attrNameLst>
                                          <p:attrName>ppt_x</p:attrName>
                                        </p:attrNameLst>
                                      </p:cBhvr>
                                      <p:tavLst>
                                        <p:tav tm="0">
                                          <p:val>
                                            <p:strVal val="#ppt_x"/>
                                          </p:val>
                                        </p:tav>
                                        <p:tav tm="100000">
                                          <p:val>
                                            <p:strVal val="#ppt_x"/>
                                          </p:val>
                                        </p:tav>
                                      </p:tavLst>
                                    </p:anim>
                                    <p:anim calcmode="lin" valueType="num">
                                      <p:cBhvr additive="base">
                                        <p:cTn id="8" dur="25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peaker Slide">
    <p:spTree>
      <p:nvGrpSpPr>
        <p:cNvPr id="1" name=""/>
        <p:cNvGrpSpPr/>
        <p:nvPr/>
      </p:nvGrpSpPr>
      <p:grpSpPr>
        <a:xfrm>
          <a:off x="0" y="0"/>
          <a:ext cx="0" cy="0"/>
          <a:chOff x="0" y="0"/>
          <a:chExt cx="0" cy="0"/>
        </a:xfrm>
      </p:grpSpPr>
      <p:sp>
        <p:nvSpPr>
          <p:cNvPr id="18" name="Picture Placeholder 17"/>
          <p:cNvSpPr>
            <a:spLocks noGrp="1"/>
          </p:cNvSpPr>
          <p:nvPr>
            <p:ph type="pic" sz="quarter" idx="14"/>
          </p:nvPr>
        </p:nvSpPr>
        <p:spPr>
          <a:xfrm>
            <a:off x="6192216" y="1220788"/>
            <a:ext cx="2610472" cy="2602790"/>
          </a:xfrm>
          <a:prstGeom prst="rect">
            <a:avLst/>
          </a:prstGeom>
        </p:spPr>
        <p:txBody>
          <a:bodyPr/>
          <a:lstStyle/>
          <a:p>
            <a:endParaRPr lang="ru-RU" dirty="0"/>
          </a:p>
        </p:txBody>
      </p:sp>
      <p:sp>
        <p:nvSpPr>
          <p:cNvPr id="5" name="Rectangle 4"/>
          <p:cNvSpPr/>
          <p:nvPr userDrawn="1"/>
        </p:nvSpPr>
        <p:spPr>
          <a:xfrm>
            <a:off x="341436" y="1221570"/>
            <a:ext cx="5760768" cy="2600106"/>
          </a:xfrm>
          <a:prstGeom prst="rect">
            <a:avLst/>
          </a:prstGeom>
          <a:pattFill prst="dkUpDiag">
            <a:fgClr>
              <a:schemeClr val="bg1">
                <a:lumMod val="75000"/>
              </a:schemeClr>
            </a:fgClr>
            <a:bgClr>
              <a:schemeClr val="bg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431448" y="1221570"/>
            <a:ext cx="5670756" cy="2602008"/>
          </a:xfrm>
          <a:prstGeom prst="rect">
            <a:avLst/>
          </a:prstGeom>
          <a:solidFill>
            <a:schemeClr val="tx1">
              <a:lumMod val="85000"/>
              <a:lumOff val="1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21" name="Freeform 73"/>
          <p:cNvSpPr>
            <a:spLocks noEditPoints="1"/>
          </p:cNvSpPr>
          <p:nvPr userDrawn="1"/>
        </p:nvSpPr>
        <p:spPr bwMode="black">
          <a:xfrm>
            <a:off x="6750919" y="1826594"/>
            <a:ext cx="1492941" cy="144123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chemeClr val="bg2">
              <a:lumMod val="10000"/>
            </a:schemeClr>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25" name="Group 24"/>
          <p:cNvGrpSpPr/>
          <p:nvPr userDrawn="1"/>
        </p:nvGrpSpPr>
        <p:grpSpPr>
          <a:xfrm>
            <a:off x="7542396" y="4822050"/>
            <a:ext cx="1260168" cy="321450"/>
            <a:chOff x="7542396" y="4822050"/>
            <a:chExt cx="1260168" cy="321450"/>
          </a:xfrm>
        </p:grpSpPr>
        <p:sp>
          <p:nvSpPr>
            <p:cNvPr id="26" name="Rectangle 25"/>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TextBox 26"/>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a:t>
              </a:r>
              <a:r>
                <a:rPr lang="en-US" sz="1200" kern="1200" dirty="0" err="1" smtClean="0">
                  <a:solidFill>
                    <a:schemeClr val="bg1"/>
                  </a:solidFill>
                  <a:latin typeface="Segoe UI Semibold" pitchFamily="34" charset="0"/>
                  <a:ea typeface="Segoe UI" pitchFamily="34" charset="0"/>
                  <a:cs typeface="Segoe UI Semibold" pitchFamily="34" charset="0"/>
                </a:rPr>
                <a:t>ciklumNET</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28" name="Freeform 27"/>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sp>
        <p:nvSpPr>
          <p:cNvPr id="16" name="Text Placeholder 7"/>
          <p:cNvSpPr>
            <a:spLocks noGrp="1"/>
          </p:cNvSpPr>
          <p:nvPr>
            <p:ph type="body" sz="quarter" idx="15" hasCustomPrompt="1"/>
          </p:nvPr>
        </p:nvSpPr>
        <p:spPr>
          <a:xfrm>
            <a:off x="6192714" y="3462586"/>
            <a:ext cx="2609850" cy="369332"/>
          </a:xfrm>
          <a:prstGeom prst="rect">
            <a:avLst/>
          </a:prstGeom>
          <a:noFill/>
        </p:spPr>
        <p:txBody>
          <a:bodyPr wrap="square" rtlCol="0" anchor="b">
            <a:spAutoFit/>
          </a:bodyPr>
          <a:lstStyle>
            <a:lvl1pPr marL="0" indent="0">
              <a:buNone/>
              <a:defRPr lang="ru-RU" sz="1800" baseline="0" dirty="0">
                <a:solidFill>
                  <a:schemeClr val="tx1"/>
                </a:solidFill>
                <a:latin typeface="+mj-lt"/>
                <a:ea typeface="Segoe UI" pitchFamily="34" charset="0"/>
                <a:cs typeface="Segoe UI" pitchFamily="34" charset="0"/>
              </a:defRPr>
            </a:lvl1pPr>
          </a:lstStyle>
          <a:p>
            <a:pPr marL="0" lvl="0"/>
            <a:r>
              <a:rPr lang="en-US" dirty="0" smtClean="0"/>
              <a:t>Contacts</a:t>
            </a:r>
            <a:endParaRPr lang="ru-RU" dirty="0"/>
          </a:p>
        </p:txBody>
      </p:sp>
      <p:sp>
        <p:nvSpPr>
          <p:cNvPr id="19" name="Subtitle 2"/>
          <p:cNvSpPr>
            <a:spLocks noGrp="1"/>
          </p:cNvSpPr>
          <p:nvPr>
            <p:ph type="subTitle" idx="1" hasCustomPrompt="1"/>
          </p:nvPr>
        </p:nvSpPr>
        <p:spPr>
          <a:xfrm>
            <a:off x="611472" y="1311582"/>
            <a:ext cx="5355769" cy="810108"/>
          </a:xfrm>
          <a:prstGeom prst="rect">
            <a:avLst/>
          </a:prstGeom>
        </p:spPr>
        <p:txBody>
          <a:bodyPr lIns="0" tIns="90000" bIns="0" anchor="b"/>
          <a:lstStyle>
            <a:lvl1pPr marL="0" indent="0" algn="l">
              <a:lnSpc>
                <a:spcPct val="80000"/>
              </a:lnSpc>
              <a:buNone/>
              <a:defRPr sz="3200">
                <a:solidFill>
                  <a:schemeClr val="bg1"/>
                </a:solidFill>
                <a:latin typeface="Segoe UI Semibold" pitchFamily="34" charset="0"/>
                <a:cs typeface="Segoe UI Semibol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SPEAKER NAME</a:t>
            </a:r>
            <a:endParaRPr lang="ru-RU" dirty="0"/>
          </a:p>
        </p:txBody>
      </p:sp>
      <p:sp>
        <p:nvSpPr>
          <p:cNvPr id="20" name="Text Placeholder 23"/>
          <p:cNvSpPr>
            <a:spLocks noGrp="1"/>
          </p:cNvSpPr>
          <p:nvPr>
            <p:ph type="body" sz="quarter" idx="10" hasCustomPrompt="1"/>
          </p:nvPr>
        </p:nvSpPr>
        <p:spPr>
          <a:xfrm>
            <a:off x="611472" y="3267828"/>
            <a:ext cx="5355769" cy="360048"/>
          </a:xfrm>
          <a:prstGeom prst="rect">
            <a:avLst/>
          </a:prstGeom>
        </p:spPr>
        <p:txBody>
          <a:bodyPr lIns="0" anchor="t"/>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600">
                <a:solidFill>
                  <a:schemeClr val="bg1"/>
                </a:solidFill>
              </a:defRPr>
            </a:lvl1pPr>
          </a:lstStyle>
          <a:p>
            <a:pPr lvl="0"/>
            <a:r>
              <a:rPr lang="en-US" dirty="0" smtClean="0"/>
              <a:t>@twitter | mail@example.com | blog.example.com</a:t>
            </a:r>
            <a:endParaRPr lang="ru-RU" dirty="0" smtClean="0"/>
          </a:p>
          <a:p>
            <a:pPr lvl="0"/>
            <a:endParaRPr lang="ru-RU" dirty="0"/>
          </a:p>
        </p:txBody>
      </p:sp>
      <p:sp>
        <p:nvSpPr>
          <p:cNvPr id="22" name="Content Placeholder 5"/>
          <p:cNvSpPr>
            <a:spLocks noGrp="1"/>
          </p:cNvSpPr>
          <p:nvPr>
            <p:ph sz="quarter" idx="11"/>
          </p:nvPr>
        </p:nvSpPr>
        <p:spPr>
          <a:xfrm>
            <a:off x="611472" y="2121690"/>
            <a:ext cx="5355714" cy="810108"/>
          </a:xfrm>
          <a:prstGeom prst="rect">
            <a:avLst/>
          </a:prstGeom>
        </p:spPr>
        <p:txBody>
          <a:bodyPr lIns="0"/>
          <a:lstStyle>
            <a:lvl1pPr marL="0" indent="0">
              <a:buNone/>
              <a:defRPr lang="ru-RU" sz="1800" kern="1200" dirty="0">
                <a:solidFill>
                  <a:schemeClr val="bg1"/>
                </a:solidFill>
                <a:latin typeface="+mj-lt"/>
                <a:ea typeface="+mn-ea"/>
                <a:cs typeface="Segoe UI Semibold" pitchFamily="34" charset="0"/>
              </a:defRPr>
            </a:lvl1pPr>
          </a:lstStyle>
          <a:p>
            <a:pPr lvl="0"/>
            <a:endParaRPr lang="ru-RU" dirty="0"/>
          </a:p>
        </p:txBody>
      </p:sp>
    </p:spTree>
    <p:extLst>
      <p:ext uri="{BB962C8B-B14F-4D97-AF65-F5344CB8AC3E}">
        <p14:creationId xmlns:p14="http://schemas.microsoft.com/office/powerpoint/2010/main" val="423958173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250" fill="hold"/>
                                        <p:tgtEl>
                                          <p:spTgt spid="25"/>
                                        </p:tgtEl>
                                        <p:attrNameLst>
                                          <p:attrName>ppt_x</p:attrName>
                                        </p:attrNameLst>
                                      </p:cBhvr>
                                      <p:tavLst>
                                        <p:tav tm="0">
                                          <p:val>
                                            <p:strVal val="#ppt_x"/>
                                          </p:val>
                                        </p:tav>
                                        <p:tav tm="100000">
                                          <p:val>
                                            <p:strVal val="#ppt_x"/>
                                          </p:val>
                                        </p:tav>
                                      </p:tavLst>
                                    </p:anim>
                                    <p:anim calcmode="lin" valueType="num">
                                      <p:cBhvr additive="base">
                                        <p:cTn id="8" dur="25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52" name="Group 151"/>
          <p:cNvGrpSpPr/>
          <p:nvPr userDrawn="1"/>
        </p:nvGrpSpPr>
        <p:grpSpPr>
          <a:xfrm>
            <a:off x="71400" y="51414"/>
            <a:ext cx="9001200" cy="5040673"/>
            <a:chOff x="71400" y="51414"/>
            <a:chExt cx="9001200" cy="5040673"/>
          </a:xfrm>
          <a:solidFill>
            <a:schemeClr val="bg1"/>
          </a:solidFill>
        </p:grpSpPr>
        <p:sp>
          <p:nvSpPr>
            <p:cNvPr id="67" name="Rectangle 66"/>
            <p:cNvSpPr/>
            <p:nvPr/>
          </p:nvSpPr>
          <p:spPr>
            <a:xfrm>
              <a:off x="792047" y="122738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8" name="Rectangle 67"/>
            <p:cNvSpPr/>
            <p:nvPr/>
          </p:nvSpPr>
          <p:spPr>
            <a:xfrm>
              <a:off x="1692275" y="122738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1" name="Rectangle 70"/>
            <p:cNvSpPr/>
            <p:nvPr/>
          </p:nvSpPr>
          <p:spPr>
            <a:xfrm>
              <a:off x="2592837" y="122738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2" name="Rectangle 71"/>
            <p:cNvSpPr/>
            <p:nvPr/>
          </p:nvSpPr>
          <p:spPr>
            <a:xfrm>
              <a:off x="3493065" y="122738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5" name="Rectangle 74"/>
            <p:cNvSpPr/>
            <p:nvPr/>
          </p:nvSpPr>
          <p:spPr>
            <a:xfrm>
              <a:off x="4392527" y="1227935"/>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6" name="Rectangle 75"/>
            <p:cNvSpPr/>
            <p:nvPr/>
          </p:nvSpPr>
          <p:spPr>
            <a:xfrm>
              <a:off x="5292755" y="1227935"/>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9" name="Rectangle 78"/>
            <p:cNvSpPr/>
            <p:nvPr/>
          </p:nvSpPr>
          <p:spPr>
            <a:xfrm>
              <a:off x="6192767" y="122738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0" name="Rectangle 79"/>
            <p:cNvSpPr/>
            <p:nvPr/>
          </p:nvSpPr>
          <p:spPr>
            <a:xfrm>
              <a:off x="7092995" y="122738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2" name="Rectangle 81"/>
            <p:cNvSpPr/>
            <p:nvPr/>
          </p:nvSpPr>
          <p:spPr>
            <a:xfrm>
              <a:off x="792047" y="2126845"/>
              <a:ext cx="810108"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3" name="Rectangle 82"/>
            <p:cNvSpPr/>
            <p:nvPr/>
          </p:nvSpPr>
          <p:spPr>
            <a:xfrm>
              <a:off x="792047" y="3027073"/>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4" name="Rectangle 83"/>
            <p:cNvSpPr/>
            <p:nvPr/>
          </p:nvSpPr>
          <p:spPr>
            <a:xfrm>
              <a:off x="1692275" y="3027073"/>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5" name="Rectangle 84"/>
            <p:cNvSpPr/>
            <p:nvPr/>
          </p:nvSpPr>
          <p:spPr>
            <a:xfrm>
              <a:off x="1692167" y="2126845"/>
              <a:ext cx="810108"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6" name="Rectangle 85"/>
            <p:cNvSpPr/>
            <p:nvPr/>
          </p:nvSpPr>
          <p:spPr>
            <a:xfrm>
              <a:off x="2592837" y="2127396"/>
              <a:ext cx="810108"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7" name="Rectangle 86"/>
            <p:cNvSpPr/>
            <p:nvPr/>
          </p:nvSpPr>
          <p:spPr>
            <a:xfrm>
              <a:off x="2592837" y="302762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8" name="Rectangle 87"/>
            <p:cNvSpPr/>
            <p:nvPr/>
          </p:nvSpPr>
          <p:spPr>
            <a:xfrm>
              <a:off x="3493065" y="302762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9" name="Rectangle 88"/>
            <p:cNvSpPr/>
            <p:nvPr/>
          </p:nvSpPr>
          <p:spPr>
            <a:xfrm>
              <a:off x="3492957" y="2127396"/>
              <a:ext cx="810108"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0" name="Rectangle 89"/>
            <p:cNvSpPr/>
            <p:nvPr/>
          </p:nvSpPr>
          <p:spPr>
            <a:xfrm>
              <a:off x="4392527" y="2127396"/>
              <a:ext cx="810108"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1" name="Rectangle 90"/>
            <p:cNvSpPr/>
            <p:nvPr/>
          </p:nvSpPr>
          <p:spPr>
            <a:xfrm>
              <a:off x="4392527" y="302762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2" name="Rectangle 91"/>
            <p:cNvSpPr/>
            <p:nvPr/>
          </p:nvSpPr>
          <p:spPr>
            <a:xfrm>
              <a:off x="5292755" y="302762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3" name="Rectangle 92"/>
            <p:cNvSpPr/>
            <p:nvPr/>
          </p:nvSpPr>
          <p:spPr>
            <a:xfrm>
              <a:off x="5292647" y="2127396"/>
              <a:ext cx="810108"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4" name="Rectangle 93"/>
            <p:cNvSpPr/>
            <p:nvPr/>
          </p:nvSpPr>
          <p:spPr>
            <a:xfrm>
              <a:off x="6192767" y="2127396"/>
              <a:ext cx="810108"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5" name="Rectangle 94"/>
            <p:cNvSpPr/>
            <p:nvPr/>
          </p:nvSpPr>
          <p:spPr>
            <a:xfrm>
              <a:off x="6192767" y="302762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6" name="Rectangle 95"/>
            <p:cNvSpPr/>
            <p:nvPr/>
          </p:nvSpPr>
          <p:spPr>
            <a:xfrm>
              <a:off x="7092995" y="302762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7" name="Rectangle 96"/>
            <p:cNvSpPr/>
            <p:nvPr/>
          </p:nvSpPr>
          <p:spPr>
            <a:xfrm>
              <a:off x="7092887" y="2127396"/>
              <a:ext cx="810108"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8" name="Rectangle 97"/>
            <p:cNvSpPr/>
            <p:nvPr/>
          </p:nvSpPr>
          <p:spPr>
            <a:xfrm>
              <a:off x="71400" y="231414"/>
              <a:ext cx="180000" cy="48606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attFill prst="dkUpDiag">
                  <a:fgClr>
                    <a:schemeClr val="accent5"/>
                  </a:fgClr>
                  <a:bgClr>
                    <a:schemeClr val="tx1">
                      <a:lumMod val="95000"/>
                      <a:lumOff val="5000"/>
                    </a:schemeClr>
                  </a:bgClr>
                </a:pattFill>
              </a:endParaRPr>
            </a:p>
          </p:txBody>
        </p:sp>
        <p:sp>
          <p:nvSpPr>
            <p:cNvPr id="99" name="Rectangle 98"/>
            <p:cNvSpPr/>
            <p:nvPr/>
          </p:nvSpPr>
          <p:spPr>
            <a:xfrm rot="5400000">
              <a:off x="4482000" y="-4359186"/>
              <a:ext cx="180000" cy="9001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attFill prst="dkUpDiag">
                  <a:fgClr>
                    <a:schemeClr val="accent5"/>
                  </a:fgClr>
                  <a:bgClr>
                    <a:schemeClr val="tx1">
                      <a:lumMod val="95000"/>
                      <a:lumOff val="5000"/>
                    </a:schemeClr>
                  </a:bgClr>
                </a:pattFill>
              </a:endParaRPr>
            </a:p>
          </p:txBody>
        </p:sp>
        <p:sp>
          <p:nvSpPr>
            <p:cNvPr id="101" name="Rectangle 100"/>
            <p:cNvSpPr/>
            <p:nvPr/>
          </p:nvSpPr>
          <p:spPr>
            <a:xfrm>
              <a:off x="7992456" y="1221570"/>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2" name="Rectangle 101"/>
            <p:cNvSpPr/>
            <p:nvPr/>
          </p:nvSpPr>
          <p:spPr>
            <a:xfrm rot="5400000">
              <a:off x="4436928" y="726558"/>
              <a:ext cx="270036" cy="84610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3" name="Rectangle 102"/>
            <p:cNvSpPr/>
            <p:nvPr/>
          </p:nvSpPr>
          <p:spPr>
            <a:xfrm>
              <a:off x="791496" y="437143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4" name="Rectangle 103"/>
            <p:cNvSpPr/>
            <p:nvPr/>
          </p:nvSpPr>
          <p:spPr>
            <a:xfrm>
              <a:off x="1691616" y="437143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5" name="Rectangle 104"/>
            <p:cNvSpPr/>
            <p:nvPr/>
          </p:nvSpPr>
          <p:spPr>
            <a:xfrm>
              <a:off x="2592286" y="437143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6" name="Rectangle 105"/>
            <p:cNvSpPr/>
            <p:nvPr/>
          </p:nvSpPr>
          <p:spPr>
            <a:xfrm>
              <a:off x="3492406" y="437143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7" name="Rectangle 106"/>
            <p:cNvSpPr/>
            <p:nvPr/>
          </p:nvSpPr>
          <p:spPr>
            <a:xfrm>
              <a:off x="4391976" y="437199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8" name="Rectangle 107"/>
            <p:cNvSpPr/>
            <p:nvPr/>
          </p:nvSpPr>
          <p:spPr>
            <a:xfrm>
              <a:off x="5292096" y="437199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9" name="Rectangle 108"/>
            <p:cNvSpPr/>
            <p:nvPr/>
          </p:nvSpPr>
          <p:spPr>
            <a:xfrm>
              <a:off x="6192216" y="437143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0" name="Rectangle 109"/>
            <p:cNvSpPr/>
            <p:nvPr/>
          </p:nvSpPr>
          <p:spPr>
            <a:xfrm>
              <a:off x="7092336" y="437143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1" name="Rectangle 110"/>
            <p:cNvSpPr/>
            <p:nvPr/>
          </p:nvSpPr>
          <p:spPr>
            <a:xfrm>
              <a:off x="341436" y="1221570"/>
              <a:ext cx="360000"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2" name="Rectangle 111"/>
            <p:cNvSpPr/>
            <p:nvPr/>
          </p:nvSpPr>
          <p:spPr>
            <a:xfrm>
              <a:off x="341436" y="2121690"/>
              <a:ext cx="360000"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3" name="Rectangle 112"/>
            <p:cNvSpPr/>
            <p:nvPr/>
          </p:nvSpPr>
          <p:spPr>
            <a:xfrm>
              <a:off x="341436" y="3021810"/>
              <a:ext cx="360000"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4" name="Rectangle 113"/>
            <p:cNvSpPr/>
            <p:nvPr/>
          </p:nvSpPr>
          <p:spPr>
            <a:xfrm>
              <a:off x="341436" y="4371990"/>
              <a:ext cx="360000"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6" name="Rectangle 115"/>
            <p:cNvSpPr/>
            <p:nvPr/>
          </p:nvSpPr>
          <p:spPr>
            <a:xfrm>
              <a:off x="7992456" y="3027516"/>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7" name="Rectangle 116"/>
            <p:cNvSpPr/>
            <p:nvPr/>
          </p:nvSpPr>
          <p:spPr>
            <a:xfrm>
              <a:off x="7992564" y="2121690"/>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8" name="Rectangle 117"/>
            <p:cNvSpPr/>
            <p:nvPr/>
          </p:nvSpPr>
          <p:spPr>
            <a:xfrm>
              <a:off x="7992456" y="4372098"/>
              <a:ext cx="810000" cy="3600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9" name="Rectangle 118"/>
            <p:cNvSpPr/>
            <p:nvPr/>
          </p:nvSpPr>
          <p:spPr>
            <a:xfrm>
              <a:off x="8892576" y="231414"/>
              <a:ext cx="180000" cy="48606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attFill prst="dkUpDiag">
                  <a:fgClr>
                    <a:schemeClr val="accent5"/>
                  </a:fgClr>
                  <a:bgClr>
                    <a:schemeClr val="tx1">
                      <a:lumMod val="95000"/>
                      <a:lumOff val="5000"/>
                    </a:schemeClr>
                  </a:bgClr>
                </a:pattFill>
              </a:endParaRPr>
            </a:p>
          </p:txBody>
        </p:sp>
        <p:sp>
          <p:nvSpPr>
            <p:cNvPr id="122" name="Rectangle 121"/>
            <p:cNvSpPr/>
            <p:nvPr userDrawn="1"/>
          </p:nvSpPr>
          <p:spPr>
            <a:xfrm>
              <a:off x="791496" y="392193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3" name="Rectangle 122"/>
            <p:cNvSpPr/>
            <p:nvPr userDrawn="1"/>
          </p:nvSpPr>
          <p:spPr>
            <a:xfrm>
              <a:off x="1691616" y="392193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4" name="Rectangle 123"/>
            <p:cNvSpPr/>
            <p:nvPr userDrawn="1"/>
          </p:nvSpPr>
          <p:spPr>
            <a:xfrm>
              <a:off x="2592286" y="392193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5" name="Rectangle 124"/>
            <p:cNvSpPr/>
            <p:nvPr userDrawn="1"/>
          </p:nvSpPr>
          <p:spPr>
            <a:xfrm>
              <a:off x="3492406" y="392193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6" name="Rectangle 125"/>
            <p:cNvSpPr/>
            <p:nvPr userDrawn="1"/>
          </p:nvSpPr>
          <p:spPr>
            <a:xfrm>
              <a:off x="4391976" y="3922481"/>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7" name="Rectangle 126"/>
            <p:cNvSpPr/>
            <p:nvPr userDrawn="1"/>
          </p:nvSpPr>
          <p:spPr>
            <a:xfrm>
              <a:off x="5292096" y="3922481"/>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8" name="Rectangle 127"/>
            <p:cNvSpPr/>
            <p:nvPr userDrawn="1"/>
          </p:nvSpPr>
          <p:spPr>
            <a:xfrm>
              <a:off x="6192216" y="392193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9" name="Rectangle 128"/>
            <p:cNvSpPr/>
            <p:nvPr userDrawn="1"/>
          </p:nvSpPr>
          <p:spPr>
            <a:xfrm>
              <a:off x="7092336" y="392193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0" name="Rectangle 129"/>
            <p:cNvSpPr/>
            <p:nvPr userDrawn="1"/>
          </p:nvSpPr>
          <p:spPr>
            <a:xfrm>
              <a:off x="341436" y="3922481"/>
              <a:ext cx="360000"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1" name="Rectangle 130"/>
            <p:cNvSpPr/>
            <p:nvPr userDrawn="1"/>
          </p:nvSpPr>
          <p:spPr>
            <a:xfrm>
              <a:off x="7992456" y="3922589"/>
              <a:ext cx="810000" cy="3600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2" name="Rectangle 131"/>
            <p:cNvSpPr/>
            <p:nvPr userDrawn="1"/>
          </p:nvSpPr>
          <p:spPr>
            <a:xfrm>
              <a:off x="791496" y="77095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3" name="Rectangle 132"/>
            <p:cNvSpPr/>
            <p:nvPr userDrawn="1"/>
          </p:nvSpPr>
          <p:spPr>
            <a:xfrm>
              <a:off x="1691616" y="77095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4" name="Rectangle 133"/>
            <p:cNvSpPr/>
            <p:nvPr userDrawn="1"/>
          </p:nvSpPr>
          <p:spPr>
            <a:xfrm>
              <a:off x="2592286" y="77095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5" name="Rectangle 134"/>
            <p:cNvSpPr/>
            <p:nvPr userDrawn="1"/>
          </p:nvSpPr>
          <p:spPr>
            <a:xfrm>
              <a:off x="3492406" y="77095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6" name="Rectangle 135"/>
            <p:cNvSpPr/>
            <p:nvPr userDrawn="1"/>
          </p:nvSpPr>
          <p:spPr>
            <a:xfrm>
              <a:off x="4391976" y="77151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7" name="Rectangle 136"/>
            <p:cNvSpPr/>
            <p:nvPr userDrawn="1"/>
          </p:nvSpPr>
          <p:spPr>
            <a:xfrm>
              <a:off x="5292096" y="77151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8" name="Rectangle 137"/>
            <p:cNvSpPr/>
            <p:nvPr userDrawn="1"/>
          </p:nvSpPr>
          <p:spPr>
            <a:xfrm>
              <a:off x="6192216" y="77095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9" name="Rectangle 138"/>
            <p:cNvSpPr/>
            <p:nvPr userDrawn="1"/>
          </p:nvSpPr>
          <p:spPr>
            <a:xfrm>
              <a:off x="7092336" y="77095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0" name="Rectangle 139"/>
            <p:cNvSpPr/>
            <p:nvPr userDrawn="1"/>
          </p:nvSpPr>
          <p:spPr>
            <a:xfrm>
              <a:off x="341436" y="771510"/>
              <a:ext cx="360000"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1" name="Rectangle 140"/>
            <p:cNvSpPr/>
            <p:nvPr userDrawn="1"/>
          </p:nvSpPr>
          <p:spPr>
            <a:xfrm>
              <a:off x="7992456" y="771618"/>
              <a:ext cx="810000" cy="3600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2" name="Rectangle 141"/>
            <p:cNvSpPr/>
            <p:nvPr userDrawn="1"/>
          </p:nvSpPr>
          <p:spPr>
            <a:xfrm>
              <a:off x="791496" y="32145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3" name="Rectangle 142"/>
            <p:cNvSpPr/>
            <p:nvPr userDrawn="1"/>
          </p:nvSpPr>
          <p:spPr>
            <a:xfrm>
              <a:off x="1691616" y="32145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4" name="Rectangle 143"/>
            <p:cNvSpPr/>
            <p:nvPr userDrawn="1"/>
          </p:nvSpPr>
          <p:spPr>
            <a:xfrm>
              <a:off x="2592286" y="32145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5" name="Rectangle 144"/>
            <p:cNvSpPr/>
            <p:nvPr userDrawn="1"/>
          </p:nvSpPr>
          <p:spPr>
            <a:xfrm>
              <a:off x="3492406" y="32145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6" name="Rectangle 145"/>
            <p:cNvSpPr/>
            <p:nvPr userDrawn="1"/>
          </p:nvSpPr>
          <p:spPr>
            <a:xfrm>
              <a:off x="4391976" y="322001"/>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7" name="Rectangle 146"/>
            <p:cNvSpPr/>
            <p:nvPr userDrawn="1"/>
          </p:nvSpPr>
          <p:spPr>
            <a:xfrm>
              <a:off x="5292096" y="322001"/>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8" name="Rectangle 147"/>
            <p:cNvSpPr/>
            <p:nvPr userDrawn="1"/>
          </p:nvSpPr>
          <p:spPr>
            <a:xfrm>
              <a:off x="6192216" y="32145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9" name="Rectangle 148"/>
            <p:cNvSpPr/>
            <p:nvPr userDrawn="1"/>
          </p:nvSpPr>
          <p:spPr>
            <a:xfrm>
              <a:off x="7092336" y="32145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0" name="Rectangle 149"/>
            <p:cNvSpPr/>
            <p:nvPr userDrawn="1"/>
          </p:nvSpPr>
          <p:spPr>
            <a:xfrm>
              <a:off x="341436" y="322001"/>
              <a:ext cx="360000"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1" name="Rectangle 150"/>
            <p:cNvSpPr/>
            <p:nvPr userDrawn="1"/>
          </p:nvSpPr>
          <p:spPr>
            <a:xfrm>
              <a:off x="7992456" y="322109"/>
              <a:ext cx="810000" cy="3600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Tree>
    <p:extLst>
      <p:ext uri="{BB962C8B-B14F-4D97-AF65-F5344CB8AC3E}">
        <p14:creationId xmlns:p14="http://schemas.microsoft.com/office/powerpoint/2010/main" val="2518542262"/>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9" r:id="rId7"/>
    <p:sldLayoutId id="2147483658" r:id="rId8"/>
    <p:sldLayoutId id="2147483657" r:id="rId9"/>
    <p:sldLayoutId id="2147483650" r:id="rId10"/>
    <p:sldLayoutId id="2147483661" r:id="rId11"/>
    <p:sldLayoutId id="2147483699" r:id="rId12"/>
    <p:sldLayoutId id="2147483700" r:id="rId13"/>
    <p:sldLayoutId id="2147483663" r:id="rId14"/>
    <p:sldLayoutId id="2147483664" r:id="rId15"/>
    <p:sldLayoutId id="2147483701" r:id="rId16"/>
    <p:sldLayoutId id="2147483702" r:id="rId17"/>
    <p:sldLayoutId id="2147483705" r:id="rId18"/>
    <p:sldLayoutId id="2147483706" r:id="rId19"/>
    <p:sldLayoutId id="2147483707" r:id="rId20"/>
    <p:sldLayoutId id="2147483660" r:id="rId21"/>
    <p:sldLayoutId id="2147483662" r:id="rId22"/>
    <p:sldLayoutId id="2147483686" r:id="rId23"/>
    <p:sldLayoutId id="2147483666" r:id="rId24"/>
    <p:sldLayoutId id="2147483687" r:id="rId25"/>
    <p:sldLayoutId id="2147483665" r:id="rId26"/>
    <p:sldLayoutId id="2147483688" r:id="rId27"/>
    <p:sldLayoutId id="2147483670" r:id="rId28"/>
    <p:sldLayoutId id="2147483689" r:id="rId29"/>
    <p:sldLayoutId id="2147483667" r:id="rId30"/>
    <p:sldLayoutId id="2147483690" r:id="rId31"/>
    <p:sldLayoutId id="2147483668" r:id="rId32"/>
    <p:sldLayoutId id="2147483691" r:id="rId33"/>
    <p:sldLayoutId id="2147483669" r:id="rId34"/>
    <p:sldLayoutId id="2147483692" r:id="rId35"/>
    <p:sldLayoutId id="2147483677" r:id="rId36"/>
    <p:sldLayoutId id="2147483693" r:id="rId37"/>
    <p:sldLayoutId id="2147483683" r:id="rId38"/>
    <p:sldLayoutId id="2147483694" r:id="rId39"/>
    <p:sldLayoutId id="2147483684" r:id="rId40"/>
    <p:sldLayoutId id="2147483695" r:id="rId41"/>
    <p:sldLayoutId id="2147483685" r:id="rId42"/>
    <p:sldLayoutId id="2147483696" r:id="rId43"/>
    <p:sldLayoutId id="2147483678" r:id="rId44"/>
    <p:sldLayoutId id="2147483697" r:id="rId45"/>
    <p:sldLayoutId id="2147483679" r:id="rId46"/>
    <p:sldLayoutId id="2147483698" r:id="rId47"/>
    <p:sldLayoutId id="2147483680" r:id="rId48"/>
    <p:sldLayoutId id="2147483671" r:id="rId49"/>
    <p:sldLayoutId id="2147483672" r:id="rId50"/>
    <p:sldLayoutId id="2147483673" r:id="rId51"/>
    <p:sldLayoutId id="2147483703" r:id="rId52"/>
    <p:sldLayoutId id="2147483704" r:id="rId53"/>
    <p:sldLayoutId id="2147483674" r:id="rId54"/>
    <p:sldLayoutId id="2147483675" r:id="rId55"/>
    <p:sldLayoutId id="2147483676" r:id="rId56"/>
    <p:sldLayoutId id="2147483681" r:id="rId57"/>
    <p:sldLayoutId id="2147483682" r:id="rId58"/>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792047" y="771510"/>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Rectangle 8"/>
          <p:cNvSpPr/>
          <p:nvPr/>
        </p:nvSpPr>
        <p:spPr>
          <a:xfrm>
            <a:off x="792047" y="167744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Rectangle 9"/>
          <p:cNvSpPr/>
          <p:nvPr/>
        </p:nvSpPr>
        <p:spPr>
          <a:xfrm>
            <a:off x="1692275" y="167744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Rectangle 10"/>
          <p:cNvSpPr/>
          <p:nvPr/>
        </p:nvSpPr>
        <p:spPr>
          <a:xfrm>
            <a:off x="1692167" y="771510"/>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Rectangle 11"/>
          <p:cNvSpPr/>
          <p:nvPr/>
        </p:nvSpPr>
        <p:spPr>
          <a:xfrm>
            <a:off x="2592837" y="771510"/>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Rectangle 12"/>
          <p:cNvSpPr/>
          <p:nvPr/>
        </p:nvSpPr>
        <p:spPr>
          <a:xfrm>
            <a:off x="2592837" y="167744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Rectangle 13"/>
          <p:cNvSpPr/>
          <p:nvPr/>
        </p:nvSpPr>
        <p:spPr>
          <a:xfrm>
            <a:off x="3493065" y="167744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Rectangle 14"/>
          <p:cNvSpPr/>
          <p:nvPr/>
        </p:nvSpPr>
        <p:spPr>
          <a:xfrm>
            <a:off x="3492957" y="771510"/>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Rectangle 15"/>
          <p:cNvSpPr/>
          <p:nvPr/>
        </p:nvSpPr>
        <p:spPr>
          <a:xfrm>
            <a:off x="4392527" y="771510"/>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Rectangle 16"/>
          <p:cNvSpPr/>
          <p:nvPr/>
        </p:nvSpPr>
        <p:spPr>
          <a:xfrm>
            <a:off x="4392527" y="1677995"/>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Rectangle 17"/>
          <p:cNvSpPr/>
          <p:nvPr/>
        </p:nvSpPr>
        <p:spPr>
          <a:xfrm>
            <a:off x="5292755" y="1677995"/>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Rectangle 18"/>
          <p:cNvSpPr/>
          <p:nvPr/>
        </p:nvSpPr>
        <p:spPr>
          <a:xfrm>
            <a:off x="5292647" y="771510"/>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Rectangle 19"/>
          <p:cNvSpPr/>
          <p:nvPr/>
        </p:nvSpPr>
        <p:spPr>
          <a:xfrm>
            <a:off x="6192767" y="771510"/>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Rectangle 20"/>
          <p:cNvSpPr/>
          <p:nvPr/>
        </p:nvSpPr>
        <p:spPr>
          <a:xfrm>
            <a:off x="6192767" y="167744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Rectangle 21"/>
          <p:cNvSpPr/>
          <p:nvPr/>
        </p:nvSpPr>
        <p:spPr>
          <a:xfrm>
            <a:off x="7092995" y="167744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Rectangle 22"/>
          <p:cNvSpPr/>
          <p:nvPr/>
        </p:nvSpPr>
        <p:spPr>
          <a:xfrm>
            <a:off x="7092887" y="771510"/>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Rectangle 23"/>
          <p:cNvSpPr/>
          <p:nvPr/>
        </p:nvSpPr>
        <p:spPr>
          <a:xfrm>
            <a:off x="792047" y="2576905"/>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Rectangle 24"/>
          <p:cNvSpPr/>
          <p:nvPr/>
        </p:nvSpPr>
        <p:spPr>
          <a:xfrm>
            <a:off x="792047" y="3477133"/>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Rectangle 25"/>
          <p:cNvSpPr/>
          <p:nvPr/>
        </p:nvSpPr>
        <p:spPr>
          <a:xfrm>
            <a:off x="1692275" y="3477133"/>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Rectangle 26"/>
          <p:cNvSpPr/>
          <p:nvPr/>
        </p:nvSpPr>
        <p:spPr>
          <a:xfrm>
            <a:off x="1692167" y="2576905"/>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Rectangle 27"/>
          <p:cNvSpPr/>
          <p:nvPr/>
        </p:nvSpPr>
        <p:spPr>
          <a:xfrm>
            <a:off x="2592837" y="2577456"/>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Rectangle 28"/>
          <p:cNvSpPr/>
          <p:nvPr/>
        </p:nvSpPr>
        <p:spPr>
          <a:xfrm>
            <a:off x="2592837" y="347768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Rectangle 29"/>
          <p:cNvSpPr/>
          <p:nvPr/>
        </p:nvSpPr>
        <p:spPr>
          <a:xfrm>
            <a:off x="3493065" y="347768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Rectangle 30"/>
          <p:cNvSpPr/>
          <p:nvPr/>
        </p:nvSpPr>
        <p:spPr>
          <a:xfrm>
            <a:off x="3492957" y="2577456"/>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Rectangle 31"/>
          <p:cNvSpPr/>
          <p:nvPr/>
        </p:nvSpPr>
        <p:spPr>
          <a:xfrm>
            <a:off x="4392527" y="2577456"/>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Rectangle 32"/>
          <p:cNvSpPr/>
          <p:nvPr/>
        </p:nvSpPr>
        <p:spPr>
          <a:xfrm>
            <a:off x="4392527" y="347768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Rectangle 33"/>
          <p:cNvSpPr/>
          <p:nvPr/>
        </p:nvSpPr>
        <p:spPr>
          <a:xfrm>
            <a:off x="5292755" y="347768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Rectangle 34"/>
          <p:cNvSpPr/>
          <p:nvPr/>
        </p:nvSpPr>
        <p:spPr>
          <a:xfrm>
            <a:off x="5292647" y="2577456"/>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Rectangle 35"/>
          <p:cNvSpPr/>
          <p:nvPr/>
        </p:nvSpPr>
        <p:spPr>
          <a:xfrm>
            <a:off x="6192767" y="2577456"/>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7" name="Rectangle 36"/>
          <p:cNvSpPr/>
          <p:nvPr/>
        </p:nvSpPr>
        <p:spPr>
          <a:xfrm>
            <a:off x="6192767" y="347768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8" name="Rectangle 37"/>
          <p:cNvSpPr/>
          <p:nvPr/>
        </p:nvSpPr>
        <p:spPr>
          <a:xfrm>
            <a:off x="7092995" y="347768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9" name="Rectangle 38"/>
          <p:cNvSpPr/>
          <p:nvPr/>
        </p:nvSpPr>
        <p:spPr>
          <a:xfrm>
            <a:off x="7092887" y="2577456"/>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0" name="Rectangle 39"/>
          <p:cNvSpPr/>
          <p:nvPr/>
        </p:nvSpPr>
        <p:spPr>
          <a:xfrm>
            <a:off x="71400" y="231414"/>
            <a:ext cx="180000" cy="4860673"/>
          </a:xfrm>
          <a:prstGeom prst="rect">
            <a:avLst/>
          </a:prstGeom>
          <a:pattFill prst="wdUpDiag">
            <a:fgClr>
              <a:schemeClr val="accent5">
                <a:lumMod val="40000"/>
                <a:lumOff val="60000"/>
              </a:schemeClr>
            </a:fgClr>
            <a:bgClr>
              <a:schemeClr val="bg1">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attFill prst="dkUpDiag">
                <a:fgClr>
                  <a:schemeClr val="accent5"/>
                </a:fgClr>
                <a:bgClr>
                  <a:schemeClr val="tx1">
                    <a:lumMod val="95000"/>
                    <a:lumOff val="5000"/>
                  </a:schemeClr>
                </a:bgClr>
              </a:pattFill>
            </a:endParaRPr>
          </a:p>
        </p:txBody>
      </p:sp>
      <p:sp>
        <p:nvSpPr>
          <p:cNvPr id="41" name="Rectangle 40"/>
          <p:cNvSpPr/>
          <p:nvPr/>
        </p:nvSpPr>
        <p:spPr>
          <a:xfrm rot="5400000">
            <a:off x="4482000" y="-4359186"/>
            <a:ext cx="180000" cy="9001200"/>
          </a:xfrm>
          <a:prstGeom prst="rect">
            <a:avLst/>
          </a:prstGeom>
          <a:pattFill prst="wdUpDiag">
            <a:fgClr>
              <a:schemeClr val="accent5">
                <a:lumMod val="40000"/>
                <a:lumOff val="60000"/>
              </a:schemeClr>
            </a:fgClr>
            <a:bgClr>
              <a:schemeClr val="bg1">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attFill prst="dkUpDiag">
                <a:fgClr>
                  <a:schemeClr val="accent5"/>
                </a:fgClr>
                <a:bgClr>
                  <a:schemeClr val="tx1">
                    <a:lumMod val="95000"/>
                    <a:lumOff val="5000"/>
                  </a:schemeClr>
                </a:bgClr>
              </a:pattFill>
            </a:endParaRPr>
          </a:p>
        </p:txBody>
      </p:sp>
      <p:sp>
        <p:nvSpPr>
          <p:cNvPr id="42" name="Rectangle 41"/>
          <p:cNvSpPr/>
          <p:nvPr/>
        </p:nvSpPr>
        <p:spPr>
          <a:xfrm>
            <a:off x="341436" y="771510"/>
            <a:ext cx="360000" cy="810108"/>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3" name="Rectangle 42"/>
          <p:cNvSpPr/>
          <p:nvPr/>
        </p:nvSpPr>
        <p:spPr>
          <a:xfrm>
            <a:off x="7992456" y="1671630"/>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4" name="Rectangle 43"/>
          <p:cNvSpPr/>
          <p:nvPr/>
        </p:nvSpPr>
        <p:spPr>
          <a:xfrm rot="5400000">
            <a:off x="4436928" y="726558"/>
            <a:ext cx="270036" cy="84610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5" name="Rectangle 44"/>
          <p:cNvSpPr/>
          <p:nvPr/>
        </p:nvSpPr>
        <p:spPr>
          <a:xfrm>
            <a:off x="791496" y="4371439"/>
            <a:ext cx="810108" cy="36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6" name="Rectangle 45"/>
          <p:cNvSpPr/>
          <p:nvPr/>
        </p:nvSpPr>
        <p:spPr>
          <a:xfrm>
            <a:off x="1691616" y="4371439"/>
            <a:ext cx="810108" cy="36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7" name="Rectangle 46"/>
          <p:cNvSpPr/>
          <p:nvPr/>
        </p:nvSpPr>
        <p:spPr>
          <a:xfrm>
            <a:off x="2592286" y="4371439"/>
            <a:ext cx="810108" cy="36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8" name="Rectangle 47"/>
          <p:cNvSpPr/>
          <p:nvPr/>
        </p:nvSpPr>
        <p:spPr>
          <a:xfrm>
            <a:off x="3492406" y="4371439"/>
            <a:ext cx="810108" cy="36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9" name="Rectangle 48"/>
          <p:cNvSpPr/>
          <p:nvPr/>
        </p:nvSpPr>
        <p:spPr>
          <a:xfrm>
            <a:off x="4391976" y="4371990"/>
            <a:ext cx="810108" cy="36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0" name="Rectangle 49"/>
          <p:cNvSpPr/>
          <p:nvPr/>
        </p:nvSpPr>
        <p:spPr>
          <a:xfrm>
            <a:off x="5292096" y="4371990"/>
            <a:ext cx="810108" cy="36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1" name="Rectangle 50"/>
          <p:cNvSpPr/>
          <p:nvPr/>
        </p:nvSpPr>
        <p:spPr>
          <a:xfrm>
            <a:off x="6192216" y="4371439"/>
            <a:ext cx="810108" cy="36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2" name="Rectangle 51"/>
          <p:cNvSpPr/>
          <p:nvPr/>
        </p:nvSpPr>
        <p:spPr>
          <a:xfrm>
            <a:off x="7092336" y="4371439"/>
            <a:ext cx="810108" cy="36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3" name="Rectangle 52"/>
          <p:cNvSpPr/>
          <p:nvPr/>
        </p:nvSpPr>
        <p:spPr>
          <a:xfrm>
            <a:off x="341436" y="1671630"/>
            <a:ext cx="360000" cy="810108"/>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4" name="Rectangle 53"/>
          <p:cNvSpPr/>
          <p:nvPr/>
        </p:nvSpPr>
        <p:spPr>
          <a:xfrm>
            <a:off x="341436" y="2571750"/>
            <a:ext cx="360000" cy="810108"/>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5" name="Rectangle 54"/>
          <p:cNvSpPr/>
          <p:nvPr/>
        </p:nvSpPr>
        <p:spPr>
          <a:xfrm>
            <a:off x="341436" y="3471870"/>
            <a:ext cx="360000" cy="810108"/>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6" name="Rectangle 55"/>
          <p:cNvSpPr/>
          <p:nvPr/>
        </p:nvSpPr>
        <p:spPr>
          <a:xfrm>
            <a:off x="341436" y="4371990"/>
            <a:ext cx="360000" cy="360108"/>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7" name="Rectangle 56"/>
          <p:cNvSpPr/>
          <p:nvPr/>
        </p:nvSpPr>
        <p:spPr>
          <a:xfrm>
            <a:off x="7992564" y="771510"/>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8" name="Rectangle 57"/>
          <p:cNvSpPr/>
          <p:nvPr/>
        </p:nvSpPr>
        <p:spPr>
          <a:xfrm>
            <a:off x="7992456" y="3477576"/>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9" name="Rectangle 58"/>
          <p:cNvSpPr/>
          <p:nvPr/>
        </p:nvSpPr>
        <p:spPr>
          <a:xfrm>
            <a:off x="7992564" y="2571750"/>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0" name="Rectangle 59"/>
          <p:cNvSpPr/>
          <p:nvPr/>
        </p:nvSpPr>
        <p:spPr>
          <a:xfrm>
            <a:off x="7992456" y="4372098"/>
            <a:ext cx="810000" cy="36006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1" name="Rectangle 60"/>
          <p:cNvSpPr/>
          <p:nvPr/>
        </p:nvSpPr>
        <p:spPr>
          <a:xfrm>
            <a:off x="8892576" y="231414"/>
            <a:ext cx="180000" cy="4860673"/>
          </a:xfrm>
          <a:prstGeom prst="rect">
            <a:avLst/>
          </a:prstGeom>
          <a:pattFill prst="wdUpDiag">
            <a:fgClr>
              <a:schemeClr val="accent5">
                <a:lumMod val="40000"/>
                <a:lumOff val="60000"/>
              </a:schemeClr>
            </a:fgClr>
            <a:bgClr>
              <a:schemeClr val="bg1">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attFill prst="dkUpDiag">
                <a:fgClr>
                  <a:schemeClr val="accent5"/>
                </a:fgClr>
                <a:bgClr>
                  <a:schemeClr val="tx1">
                    <a:lumMod val="95000"/>
                    <a:lumOff val="5000"/>
                  </a:schemeClr>
                </a:bgClr>
              </a:pattFill>
            </a:endParaRPr>
          </a:p>
        </p:txBody>
      </p:sp>
      <p:sp>
        <p:nvSpPr>
          <p:cNvPr id="62" name="Rectangle 61"/>
          <p:cNvSpPr/>
          <p:nvPr/>
        </p:nvSpPr>
        <p:spPr>
          <a:xfrm rot="5400000">
            <a:off x="4617305" y="-3503808"/>
            <a:ext cx="360000" cy="801051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3" name="Rectangle 62"/>
          <p:cNvSpPr/>
          <p:nvPr/>
        </p:nvSpPr>
        <p:spPr>
          <a:xfrm>
            <a:off x="341436" y="321450"/>
            <a:ext cx="360000" cy="360108"/>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293779967"/>
      </p:ext>
    </p:extLst>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hyperlink" Target="http://www.techdays.ru/speaker/e16936a6-32ec-4bbc-a183-760c79692b6d"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3200" dirty="0" smtClean="0"/>
              <a:t>ASP.NET MVC: </a:t>
            </a:r>
            <a:r>
              <a:rPr lang="ru-RU" sz="3200" dirty="0" smtClean="0"/>
              <a:t>инструменты для комфортной работы</a:t>
            </a:r>
            <a:endParaRPr lang="ru-RU" sz="3200" dirty="0"/>
          </a:p>
        </p:txBody>
      </p:sp>
      <p:sp>
        <p:nvSpPr>
          <p:cNvPr id="5" name="Subtitle 4"/>
          <p:cNvSpPr>
            <a:spLocks noGrp="1"/>
          </p:cNvSpPr>
          <p:nvPr>
            <p:ph type="subTitle" idx="1"/>
          </p:nvPr>
        </p:nvSpPr>
        <p:spPr>
          <a:xfrm>
            <a:off x="791496" y="3021510"/>
            <a:ext cx="4140552" cy="450360"/>
          </a:xfrm>
        </p:spPr>
        <p:txBody>
          <a:bodyPr/>
          <a:lstStyle/>
          <a:p>
            <a:r>
              <a:rPr lang="ru-RU" dirty="0" smtClean="0"/>
              <a:t>АЛЕКСАНДР КРАКОВЕЦКИЙ</a:t>
            </a:r>
            <a:endParaRPr lang="en-US" dirty="0"/>
          </a:p>
        </p:txBody>
      </p:sp>
      <p:sp>
        <p:nvSpPr>
          <p:cNvPr id="6" name="Text Placeholder 5"/>
          <p:cNvSpPr>
            <a:spLocks noGrp="1"/>
          </p:cNvSpPr>
          <p:nvPr>
            <p:ph type="body" sz="quarter" idx="10"/>
          </p:nvPr>
        </p:nvSpPr>
        <p:spPr>
          <a:xfrm>
            <a:off x="791496" y="4371990"/>
            <a:ext cx="7921056" cy="360048"/>
          </a:xfrm>
        </p:spPr>
        <p:txBody>
          <a:bodyPr/>
          <a:lstStyle/>
          <a:p>
            <a:r>
              <a:rPr lang="en-US" dirty="0" smtClean="0"/>
              <a:t>@</a:t>
            </a:r>
            <a:r>
              <a:rPr lang="en-US" dirty="0" err="1" smtClean="0"/>
              <a:t>msugvnua</a:t>
            </a:r>
            <a:r>
              <a:rPr lang="en-US" dirty="0" smtClean="0"/>
              <a:t> | </a:t>
            </a:r>
            <a:r>
              <a:rPr lang="en-US" dirty="0" smtClean="0"/>
              <a:t>@wp7rocks_com </a:t>
            </a:r>
            <a:r>
              <a:rPr lang="en-US" dirty="0"/>
              <a:t>| </a:t>
            </a:r>
            <a:r>
              <a:rPr lang="en-US" dirty="0" smtClean="0"/>
              <a:t>@</a:t>
            </a:r>
            <a:r>
              <a:rPr lang="en-US" dirty="0" err="1" smtClean="0"/>
              <a:t>devrain</a:t>
            </a:r>
            <a:r>
              <a:rPr lang="en-US" dirty="0" smtClean="0"/>
              <a:t> | wp7rocks.com </a:t>
            </a:r>
            <a:r>
              <a:rPr lang="en-US" dirty="0"/>
              <a:t>| </a:t>
            </a:r>
            <a:r>
              <a:rPr lang="en-US" dirty="0" smtClean="0"/>
              <a:t>msug.vn.ua</a:t>
            </a:r>
            <a:r>
              <a:rPr lang="en-US" dirty="0"/>
              <a:t> | </a:t>
            </a:r>
            <a:r>
              <a:rPr lang="en-US" dirty="0" smtClean="0"/>
              <a:t>devrain.com</a:t>
            </a:r>
            <a:endParaRPr lang="ru-RU" dirty="0"/>
          </a:p>
        </p:txBody>
      </p:sp>
      <p:sp>
        <p:nvSpPr>
          <p:cNvPr id="2" name="Content Placeholder 1"/>
          <p:cNvSpPr>
            <a:spLocks noGrp="1"/>
          </p:cNvSpPr>
          <p:nvPr>
            <p:ph sz="quarter" idx="11"/>
          </p:nvPr>
        </p:nvSpPr>
        <p:spPr>
          <a:xfrm>
            <a:off x="792163" y="3471863"/>
            <a:ext cx="5760101" cy="809625"/>
          </a:xfrm>
        </p:spPr>
        <p:txBody>
          <a:bodyPr/>
          <a:lstStyle/>
          <a:p>
            <a:r>
              <a:rPr lang="en-US" dirty="0" err="1" smtClean="0"/>
              <a:t>DevRain</a:t>
            </a:r>
            <a:r>
              <a:rPr lang="en-US" dirty="0" smtClean="0"/>
              <a:t> Solutions</a:t>
            </a:r>
          </a:p>
          <a:p>
            <a:r>
              <a:rPr lang="en-US" dirty="0" smtClean="0"/>
              <a:t>Microsoft RD/MVP, </a:t>
            </a:r>
            <a:r>
              <a:rPr lang="en-US" dirty="0" err="1" smtClean="0"/>
              <a:t>Telerik</a:t>
            </a:r>
            <a:r>
              <a:rPr lang="en-US" dirty="0" smtClean="0"/>
              <a:t> MVP</a:t>
            </a:r>
            <a:r>
              <a:rPr lang="ru-RU" dirty="0" smtClean="0"/>
              <a:t>,</a:t>
            </a:r>
            <a:r>
              <a:rPr lang="en-US" dirty="0" smtClean="0"/>
              <a:t> </a:t>
            </a:r>
            <a:r>
              <a:rPr lang="en-US" dirty="0" smtClean="0"/>
              <a:t>PhD</a:t>
            </a:r>
            <a:r>
              <a:rPr lang="en-US" dirty="0" smtClean="0"/>
              <a:t>.</a:t>
            </a:r>
            <a:endParaRPr lang="ru-RU" dirty="0"/>
          </a:p>
        </p:txBody>
      </p:sp>
      <p:grpSp>
        <p:nvGrpSpPr>
          <p:cNvPr id="17" name="Group 113"/>
          <p:cNvGrpSpPr/>
          <p:nvPr/>
        </p:nvGrpSpPr>
        <p:grpSpPr>
          <a:xfrm>
            <a:off x="8227440" y="1282495"/>
            <a:ext cx="331271" cy="688257"/>
            <a:chOff x="2479701" y="4078213"/>
            <a:chExt cx="274320" cy="527041"/>
          </a:xfrm>
        </p:grpSpPr>
        <p:pic>
          <p:nvPicPr>
            <p:cNvPr id="18" name="Picture 114"/>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2479701" y="4078213"/>
              <a:ext cx="274320" cy="527041"/>
            </a:xfrm>
            <a:prstGeom prst="rect">
              <a:avLst/>
            </a:prstGeom>
          </p:spPr>
        </p:pic>
        <p:pic>
          <p:nvPicPr>
            <p:cNvPr id="19" name="Picture 115"/>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a:xfrm>
              <a:off x="2539866" y="4235061"/>
              <a:ext cx="153491" cy="138785"/>
            </a:xfrm>
            <a:prstGeom prst="rect">
              <a:avLst/>
            </a:prstGeom>
            <a:noFill/>
            <a:ln>
              <a:noFill/>
            </a:ln>
          </p:spPr>
        </p:pic>
      </p:grpSp>
      <p:sp>
        <p:nvSpPr>
          <p:cNvPr id="20" name="Freeform 81"/>
          <p:cNvSpPr>
            <a:spLocks/>
          </p:cNvSpPr>
          <p:nvPr/>
        </p:nvSpPr>
        <p:spPr bwMode="black">
          <a:xfrm>
            <a:off x="7272360" y="1337768"/>
            <a:ext cx="424280" cy="577710"/>
          </a:xfrm>
          <a:custGeom>
            <a:avLst/>
            <a:gdLst>
              <a:gd name="T0" fmla="*/ 230 w 256"/>
              <a:gd name="T1" fmla="*/ 221 h 349"/>
              <a:gd name="T2" fmla="*/ 256 w 256"/>
              <a:gd name="T3" fmla="*/ 202 h 349"/>
              <a:gd name="T4" fmla="*/ 232 w 256"/>
              <a:gd name="T5" fmla="*/ 184 h 349"/>
              <a:gd name="T6" fmla="*/ 239 w 256"/>
              <a:gd name="T7" fmla="*/ 170 h 349"/>
              <a:gd name="T8" fmla="*/ 217 w 256"/>
              <a:gd name="T9" fmla="*/ 152 h 349"/>
              <a:gd name="T10" fmla="*/ 187 w 256"/>
              <a:gd name="T11" fmla="*/ 152 h 349"/>
              <a:gd name="T12" fmla="*/ 187 w 256"/>
              <a:gd name="T13" fmla="*/ 91 h 349"/>
              <a:gd name="T14" fmla="*/ 217 w 256"/>
              <a:gd name="T15" fmla="*/ 45 h 349"/>
              <a:gd name="T16" fmla="*/ 203 w 256"/>
              <a:gd name="T17" fmla="*/ 10 h 349"/>
              <a:gd name="T18" fmla="*/ 166 w 256"/>
              <a:gd name="T19" fmla="*/ 58 h 349"/>
              <a:gd name="T20" fmla="*/ 130 w 256"/>
              <a:gd name="T21" fmla="*/ 10 h 349"/>
              <a:gd name="T22" fmla="*/ 116 w 256"/>
              <a:gd name="T23" fmla="*/ 45 h 349"/>
              <a:gd name="T24" fmla="*/ 146 w 256"/>
              <a:gd name="T25" fmla="*/ 91 h 349"/>
              <a:gd name="T26" fmla="*/ 146 w 256"/>
              <a:gd name="T27" fmla="*/ 121 h 349"/>
              <a:gd name="T28" fmla="*/ 143 w 256"/>
              <a:gd name="T29" fmla="*/ 119 h 349"/>
              <a:gd name="T30" fmla="*/ 99 w 256"/>
              <a:gd name="T31" fmla="*/ 126 h 349"/>
              <a:gd name="T32" fmla="*/ 45 w 256"/>
              <a:gd name="T33" fmla="*/ 162 h 349"/>
              <a:gd name="T34" fmla="*/ 0 w 256"/>
              <a:gd name="T35" fmla="*/ 162 h 349"/>
              <a:gd name="T36" fmla="*/ 0 w 256"/>
              <a:gd name="T37" fmla="*/ 272 h 349"/>
              <a:gd name="T38" fmla="*/ 70 w 256"/>
              <a:gd name="T39" fmla="*/ 277 h 349"/>
              <a:gd name="T40" fmla="*/ 132 w 256"/>
              <a:gd name="T41" fmla="*/ 286 h 349"/>
              <a:gd name="T42" fmla="*/ 127 w 256"/>
              <a:gd name="T43" fmla="*/ 273 h 349"/>
              <a:gd name="T44" fmla="*/ 139 w 256"/>
              <a:gd name="T45" fmla="*/ 255 h 349"/>
              <a:gd name="T46" fmla="*/ 125 w 256"/>
              <a:gd name="T47" fmla="*/ 237 h 349"/>
              <a:gd name="T48" fmla="*/ 140 w 256"/>
              <a:gd name="T49" fmla="*/ 219 h 349"/>
              <a:gd name="T50" fmla="*/ 125 w 256"/>
              <a:gd name="T51" fmla="*/ 201 h 349"/>
              <a:gd name="T52" fmla="*/ 138 w 256"/>
              <a:gd name="T53" fmla="*/ 185 h 349"/>
              <a:gd name="T54" fmla="*/ 125 w 256"/>
              <a:gd name="T55" fmla="*/ 167 h 349"/>
              <a:gd name="T56" fmla="*/ 146 w 256"/>
              <a:gd name="T57" fmla="*/ 148 h 349"/>
              <a:gd name="T58" fmla="*/ 146 w 256"/>
              <a:gd name="T59" fmla="*/ 155 h 349"/>
              <a:gd name="T60" fmla="*/ 137 w 256"/>
              <a:gd name="T61" fmla="*/ 170 h 349"/>
              <a:gd name="T62" fmla="*/ 146 w 256"/>
              <a:gd name="T63" fmla="*/ 185 h 349"/>
              <a:gd name="T64" fmla="*/ 146 w 256"/>
              <a:gd name="T65" fmla="*/ 188 h 349"/>
              <a:gd name="T66" fmla="*/ 137 w 256"/>
              <a:gd name="T67" fmla="*/ 202 h 349"/>
              <a:gd name="T68" fmla="*/ 146 w 256"/>
              <a:gd name="T69" fmla="*/ 216 h 349"/>
              <a:gd name="T70" fmla="*/ 146 w 256"/>
              <a:gd name="T71" fmla="*/ 224 h 349"/>
              <a:gd name="T72" fmla="*/ 137 w 256"/>
              <a:gd name="T73" fmla="*/ 239 h 349"/>
              <a:gd name="T74" fmla="*/ 146 w 256"/>
              <a:gd name="T75" fmla="*/ 254 h 349"/>
              <a:gd name="T76" fmla="*/ 146 w 256"/>
              <a:gd name="T77" fmla="*/ 261 h 349"/>
              <a:gd name="T78" fmla="*/ 139 w 256"/>
              <a:gd name="T79" fmla="*/ 276 h 349"/>
              <a:gd name="T80" fmla="*/ 146 w 256"/>
              <a:gd name="T81" fmla="*/ 291 h 349"/>
              <a:gd name="T82" fmla="*/ 146 w 256"/>
              <a:gd name="T83" fmla="*/ 324 h 349"/>
              <a:gd name="T84" fmla="*/ 167 w 256"/>
              <a:gd name="T85" fmla="*/ 349 h 349"/>
              <a:gd name="T86" fmla="*/ 187 w 256"/>
              <a:gd name="T87" fmla="*/ 324 h 349"/>
              <a:gd name="T88" fmla="*/ 187 w 256"/>
              <a:gd name="T89" fmla="*/ 294 h 349"/>
              <a:gd name="T90" fmla="*/ 207 w 256"/>
              <a:gd name="T91" fmla="*/ 294 h 349"/>
              <a:gd name="T92" fmla="*/ 226 w 256"/>
              <a:gd name="T93" fmla="*/ 276 h 349"/>
              <a:gd name="T94" fmla="*/ 207 w 256"/>
              <a:gd name="T95" fmla="*/ 257 h 349"/>
              <a:gd name="T96" fmla="*/ 187 w 256"/>
              <a:gd name="T97" fmla="*/ 257 h 349"/>
              <a:gd name="T98" fmla="*/ 187 w 256"/>
              <a:gd name="T99" fmla="*/ 257 h 349"/>
              <a:gd name="T100" fmla="*/ 217 w 256"/>
              <a:gd name="T101" fmla="*/ 257 h 349"/>
              <a:gd name="T102" fmla="*/ 239 w 256"/>
              <a:gd name="T103" fmla="*/ 239 h 349"/>
              <a:gd name="T104" fmla="*/ 217 w 256"/>
              <a:gd name="T105" fmla="*/ 221 h 349"/>
              <a:gd name="T106" fmla="*/ 187 w 256"/>
              <a:gd name="T107" fmla="*/ 221 h 349"/>
              <a:gd name="T108" fmla="*/ 187 w 256"/>
              <a:gd name="T109" fmla="*/ 221 h 349"/>
              <a:gd name="T110" fmla="*/ 230 w 256"/>
              <a:gd name="T111" fmla="*/ 22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6" h="349">
                <a:moveTo>
                  <a:pt x="230" y="221"/>
                </a:moveTo>
                <a:cubicBezTo>
                  <a:pt x="245" y="221"/>
                  <a:pt x="256" y="212"/>
                  <a:pt x="256" y="202"/>
                </a:cubicBezTo>
                <a:cubicBezTo>
                  <a:pt x="256" y="192"/>
                  <a:pt x="245" y="184"/>
                  <a:pt x="232" y="184"/>
                </a:cubicBezTo>
                <a:cubicBezTo>
                  <a:pt x="236" y="180"/>
                  <a:pt x="239" y="175"/>
                  <a:pt x="239" y="170"/>
                </a:cubicBezTo>
                <a:cubicBezTo>
                  <a:pt x="239" y="160"/>
                  <a:pt x="229" y="152"/>
                  <a:pt x="217" y="152"/>
                </a:cubicBezTo>
                <a:cubicBezTo>
                  <a:pt x="187" y="152"/>
                  <a:pt x="187" y="152"/>
                  <a:pt x="187" y="152"/>
                </a:cubicBezTo>
                <a:cubicBezTo>
                  <a:pt x="187" y="91"/>
                  <a:pt x="187" y="91"/>
                  <a:pt x="187" y="91"/>
                </a:cubicBezTo>
                <a:cubicBezTo>
                  <a:pt x="205" y="83"/>
                  <a:pt x="217" y="66"/>
                  <a:pt x="217" y="45"/>
                </a:cubicBezTo>
                <a:cubicBezTo>
                  <a:pt x="217" y="31"/>
                  <a:pt x="203" y="0"/>
                  <a:pt x="203" y="10"/>
                </a:cubicBezTo>
                <a:cubicBezTo>
                  <a:pt x="204" y="24"/>
                  <a:pt x="195" y="58"/>
                  <a:pt x="166" y="58"/>
                </a:cubicBezTo>
                <a:cubicBezTo>
                  <a:pt x="140" y="58"/>
                  <a:pt x="129" y="30"/>
                  <a:pt x="130" y="10"/>
                </a:cubicBezTo>
                <a:cubicBezTo>
                  <a:pt x="130" y="3"/>
                  <a:pt x="116" y="32"/>
                  <a:pt x="116" y="45"/>
                </a:cubicBezTo>
                <a:cubicBezTo>
                  <a:pt x="116" y="66"/>
                  <a:pt x="129" y="84"/>
                  <a:pt x="146" y="91"/>
                </a:cubicBezTo>
                <a:cubicBezTo>
                  <a:pt x="146" y="121"/>
                  <a:pt x="146" y="121"/>
                  <a:pt x="146" y="121"/>
                </a:cubicBezTo>
                <a:cubicBezTo>
                  <a:pt x="143" y="119"/>
                  <a:pt x="143" y="119"/>
                  <a:pt x="143" y="119"/>
                </a:cubicBezTo>
                <a:cubicBezTo>
                  <a:pt x="143" y="119"/>
                  <a:pt x="110" y="122"/>
                  <a:pt x="99" y="126"/>
                </a:cubicBezTo>
                <a:cubicBezTo>
                  <a:pt x="87" y="131"/>
                  <a:pt x="63" y="162"/>
                  <a:pt x="45" y="162"/>
                </a:cubicBezTo>
                <a:cubicBezTo>
                  <a:pt x="26" y="162"/>
                  <a:pt x="0" y="162"/>
                  <a:pt x="0" y="162"/>
                </a:cubicBezTo>
                <a:cubicBezTo>
                  <a:pt x="0" y="272"/>
                  <a:pt x="0" y="272"/>
                  <a:pt x="0" y="272"/>
                </a:cubicBezTo>
                <a:cubicBezTo>
                  <a:pt x="0" y="272"/>
                  <a:pt x="47" y="272"/>
                  <a:pt x="70" y="277"/>
                </a:cubicBezTo>
                <a:cubicBezTo>
                  <a:pt x="86" y="280"/>
                  <a:pt x="110" y="284"/>
                  <a:pt x="132" y="286"/>
                </a:cubicBezTo>
                <a:cubicBezTo>
                  <a:pt x="129" y="283"/>
                  <a:pt x="127" y="278"/>
                  <a:pt x="127" y="273"/>
                </a:cubicBezTo>
                <a:cubicBezTo>
                  <a:pt x="127" y="265"/>
                  <a:pt x="132" y="258"/>
                  <a:pt x="139" y="255"/>
                </a:cubicBezTo>
                <a:cubicBezTo>
                  <a:pt x="131" y="252"/>
                  <a:pt x="125" y="245"/>
                  <a:pt x="125" y="237"/>
                </a:cubicBezTo>
                <a:cubicBezTo>
                  <a:pt x="125" y="229"/>
                  <a:pt x="131" y="222"/>
                  <a:pt x="140" y="219"/>
                </a:cubicBezTo>
                <a:cubicBezTo>
                  <a:pt x="131" y="216"/>
                  <a:pt x="125" y="209"/>
                  <a:pt x="125" y="201"/>
                </a:cubicBezTo>
                <a:cubicBezTo>
                  <a:pt x="125" y="194"/>
                  <a:pt x="130" y="188"/>
                  <a:pt x="138" y="185"/>
                </a:cubicBezTo>
                <a:cubicBezTo>
                  <a:pt x="130" y="182"/>
                  <a:pt x="125" y="175"/>
                  <a:pt x="125" y="167"/>
                </a:cubicBezTo>
                <a:cubicBezTo>
                  <a:pt x="125" y="157"/>
                  <a:pt x="135" y="148"/>
                  <a:pt x="146" y="148"/>
                </a:cubicBezTo>
                <a:cubicBezTo>
                  <a:pt x="146" y="155"/>
                  <a:pt x="146" y="155"/>
                  <a:pt x="146" y="155"/>
                </a:cubicBezTo>
                <a:cubicBezTo>
                  <a:pt x="141" y="158"/>
                  <a:pt x="137" y="164"/>
                  <a:pt x="137" y="170"/>
                </a:cubicBezTo>
                <a:cubicBezTo>
                  <a:pt x="137" y="176"/>
                  <a:pt x="141" y="182"/>
                  <a:pt x="146" y="185"/>
                </a:cubicBezTo>
                <a:cubicBezTo>
                  <a:pt x="146" y="188"/>
                  <a:pt x="146" y="188"/>
                  <a:pt x="146" y="188"/>
                </a:cubicBezTo>
                <a:cubicBezTo>
                  <a:pt x="141" y="191"/>
                  <a:pt x="137" y="196"/>
                  <a:pt x="137" y="202"/>
                </a:cubicBezTo>
                <a:cubicBezTo>
                  <a:pt x="137" y="208"/>
                  <a:pt x="141" y="213"/>
                  <a:pt x="146" y="216"/>
                </a:cubicBezTo>
                <a:cubicBezTo>
                  <a:pt x="146" y="224"/>
                  <a:pt x="146" y="224"/>
                  <a:pt x="146" y="224"/>
                </a:cubicBezTo>
                <a:cubicBezTo>
                  <a:pt x="141" y="227"/>
                  <a:pt x="137" y="233"/>
                  <a:pt x="137" y="239"/>
                </a:cubicBezTo>
                <a:cubicBezTo>
                  <a:pt x="137" y="245"/>
                  <a:pt x="141" y="251"/>
                  <a:pt x="146" y="254"/>
                </a:cubicBezTo>
                <a:cubicBezTo>
                  <a:pt x="146" y="261"/>
                  <a:pt x="146" y="261"/>
                  <a:pt x="146" y="261"/>
                </a:cubicBezTo>
                <a:cubicBezTo>
                  <a:pt x="142" y="264"/>
                  <a:pt x="139" y="270"/>
                  <a:pt x="139" y="276"/>
                </a:cubicBezTo>
                <a:cubicBezTo>
                  <a:pt x="139" y="282"/>
                  <a:pt x="142" y="287"/>
                  <a:pt x="146" y="291"/>
                </a:cubicBezTo>
                <a:cubicBezTo>
                  <a:pt x="146" y="324"/>
                  <a:pt x="146" y="324"/>
                  <a:pt x="146" y="324"/>
                </a:cubicBezTo>
                <a:cubicBezTo>
                  <a:pt x="146" y="338"/>
                  <a:pt x="156" y="349"/>
                  <a:pt x="167" y="349"/>
                </a:cubicBezTo>
                <a:cubicBezTo>
                  <a:pt x="178" y="349"/>
                  <a:pt x="187" y="338"/>
                  <a:pt x="187" y="324"/>
                </a:cubicBezTo>
                <a:cubicBezTo>
                  <a:pt x="187" y="294"/>
                  <a:pt x="187" y="294"/>
                  <a:pt x="187" y="294"/>
                </a:cubicBezTo>
                <a:cubicBezTo>
                  <a:pt x="207" y="294"/>
                  <a:pt x="207" y="294"/>
                  <a:pt x="207" y="294"/>
                </a:cubicBezTo>
                <a:cubicBezTo>
                  <a:pt x="217" y="294"/>
                  <a:pt x="226" y="286"/>
                  <a:pt x="226" y="276"/>
                </a:cubicBezTo>
                <a:cubicBezTo>
                  <a:pt x="226" y="266"/>
                  <a:pt x="217" y="257"/>
                  <a:pt x="207" y="257"/>
                </a:cubicBezTo>
                <a:cubicBezTo>
                  <a:pt x="187" y="257"/>
                  <a:pt x="187" y="257"/>
                  <a:pt x="187" y="257"/>
                </a:cubicBezTo>
                <a:cubicBezTo>
                  <a:pt x="187" y="257"/>
                  <a:pt x="187" y="257"/>
                  <a:pt x="187" y="257"/>
                </a:cubicBezTo>
                <a:cubicBezTo>
                  <a:pt x="217" y="257"/>
                  <a:pt x="217" y="257"/>
                  <a:pt x="217" y="257"/>
                </a:cubicBezTo>
                <a:cubicBezTo>
                  <a:pt x="229" y="257"/>
                  <a:pt x="239" y="249"/>
                  <a:pt x="239" y="239"/>
                </a:cubicBezTo>
                <a:cubicBezTo>
                  <a:pt x="239" y="229"/>
                  <a:pt x="229" y="221"/>
                  <a:pt x="217" y="221"/>
                </a:cubicBezTo>
                <a:cubicBezTo>
                  <a:pt x="187" y="221"/>
                  <a:pt x="187" y="221"/>
                  <a:pt x="187" y="221"/>
                </a:cubicBezTo>
                <a:cubicBezTo>
                  <a:pt x="187" y="221"/>
                  <a:pt x="187" y="221"/>
                  <a:pt x="187" y="221"/>
                </a:cubicBezTo>
                <a:lnTo>
                  <a:pt x="230" y="221"/>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13887993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5"/>
          </p:nvPr>
        </p:nvSpPr>
        <p:spPr>
          <a:prstGeom prst="rect">
            <a:avLst/>
          </a:prstGeom>
        </p:spPr>
        <p:txBody>
          <a:bodyPr/>
          <a:lstStyle/>
          <a:p>
            <a:r>
              <a:rPr lang="ru-RU" dirty="0" smtClean="0"/>
              <a:t>Контакты</a:t>
            </a:r>
            <a:endParaRPr lang="ru-RU" dirty="0"/>
          </a:p>
        </p:txBody>
      </p:sp>
      <p:sp>
        <p:nvSpPr>
          <p:cNvPr id="3" name="Subtitle 2"/>
          <p:cNvSpPr>
            <a:spLocks noGrp="1"/>
          </p:cNvSpPr>
          <p:nvPr>
            <p:ph type="subTitle" idx="1"/>
          </p:nvPr>
        </p:nvSpPr>
        <p:spPr/>
        <p:txBody>
          <a:bodyPr/>
          <a:lstStyle/>
          <a:p>
            <a:r>
              <a:rPr lang="ru-RU" dirty="0" smtClean="0"/>
              <a:t>АЛЕКСАНДР КРАКОВЕЦКИЙ</a:t>
            </a:r>
            <a:endParaRPr lang="en-US" dirty="0"/>
          </a:p>
        </p:txBody>
      </p:sp>
      <p:sp>
        <p:nvSpPr>
          <p:cNvPr id="6" name="Text Placeholder 5"/>
          <p:cNvSpPr>
            <a:spLocks noGrp="1"/>
          </p:cNvSpPr>
          <p:nvPr>
            <p:ph type="body" sz="quarter" idx="10"/>
          </p:nvPr>
        </p:nvSpPr>
        <p:spPr>
          <a:prstGeom prst="rect">
            <a:avLst/>
          </a:prstGeom>
        </p:spPr>
        <p:txBody>
          <a:bodyPr/>
          <a:lstStyle/>
          <a:p>
            <a:r>
              <a:rPr lang="en-US" dirty="0"/>
              <a:t>@</a:t>
            </a:r>
            <a:r>
              <a:rPr lang="en-US" dirty="0" err="1"/>
              <a:t>msugvnua</a:t>
            </a:r>
            <a:r>
              <a:rPr lang="en-US" dirty="0"/>
              <a:t> | wp7rocks.com | msug.vn.ua | devrain.com</a:t>
            </a:r>
            <a:endParaRPr lang="ru-RU" dirty="0"/>
          </a:p>
        </p:txBody>
      </p:sp>
      <p:sp>
        <p:nvSpPr>
          <p:cNvPr id="4" name="Content Placeholder 3"/>
          <p:cNvSpPr>
            <a:spLocks noGrp="1"/>
          </p:cNvSpPr>
          <p:nvPr>
            <p:ph sz="quarter" idx="11"/>
          </p:nvPr>
        </p:nvSpPr>
        <p:spPr>
          <a:prstGeom prst="rect">
            <a:avLst/>
          </a:prstGeom>
        </p:spPr>
        <p:txBody>
          <a:bodyPr/>
          <a:lstStyle/>
          <a:p>
            <a:r>
              <a:rPr lang="en-US" dirty="0" err="1" smtClean="0"/>
              <a:t>DevRain</a:t>
            </a:r>
            <a:r>
              <a:rPr lang="en-US" dirty="0" smtClean="0"/>
              <a:t> </a:t>
            </a:r>
            <a:r>
              <a:rPr lang="en-US" dirty="0"/>
              <a:t>Solutions</a:t>
            </a:r>
          </a:p>
          <a:p>
            <a:r>
              <a:rPr lang="en-US" dirty="0"/>
              <a:t>Microsoft RD/MVP, </a:t>
            </a:r>
            <a:r>
              <a:rPr lang="en-US" dirty="0" err="1"/>
              <a:t>Telerik</a:t>
            </a:r>
            <a:r>
              <a:rPr lang="en-US" dirty="0"/>
              <a:t> MVP</a:t>
            </a:r>
            <a:r>
              <a:rPr lang="ru-RU" dirty="0"/>
              <a:t>,</a:t>
            </a:r>
            <a:r>
              <a:rPr lang="en-US" dirty="0"/>
              <a:t> PhD.</a:t>
            </a:r>
            <a:endParaRPr lang="ru-RU" dirty="0"/>
          </a:p>
        </p:txBody>
      </p:sp>
      <p:pic>
        <p:nvPicPr>
          <p:cNvPr id="5" name="Рисунок 4"/>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2043" b="2043"/>
          <a:stretch>
            <a:fillRect/>
          </a:stretch>
        </p:blipFill>
        <p:spPr/>
      </p:pic>
    </p:spTree>
    <p:extLst>
      <p:ext uri="{BB962C8B-B14F-4D97-AF65-F5344CB8AC3E}">
        <p14:creationId xmlns:p14="http://schemas.microsoft.com/office/powerpoint/2010/main" val="2520121330"/>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ru-RU" dirty="0"/>
          </a:p>
        </p:txBody>
      </p:sp>
      <p:sp>
        <p:nvSpPr>
          <p:cNvPr id="5" name="Content Placeholder 4"/>
          <p:cNvSpPr>
            <a:spLocks noGrp="1"/>
          </p:cNvSpPr>
          <p:nvPr>
            <p:ph idx="1"/>
          </p:nvPr>
        </p:nvSpPr>
        <p:spPr>
          <a:xfrm>
            <a:off x="791496" y="1221570"/>
            <a:ext cx="8011068" cy="3060408"/>
          </a:xfrm>
        </p:spPr>
        <p:txBody>
          <a:bodyPr/>
          <a:lstStyle/>
          <a:p>
            <a:r>
              <a:rPr lang="ru-RU" sz="4000" dirty="0" smtClean="0">
                <a:solidFill>
                  <a:schemeClr val="accent6"/>
                </a:solidFill>
              </a:rPr>
              <a:t>Пользуетесь ли вы готовыми библиотеками?</a:t>
            </a:r>
            <a:endParaRPr lang="en-US" sz="4000" dirty="0">
              <a:solidFill>
                <a:schemeClr val="accent6"/>
              </a:solidFill>
            </a:endParaRPr>
          </a:p>
        </p:txBody>
      </p:sp>
    </p:spTree>
    <p:extLst>
      <p:ext uri="{BB962C8B-B14F-4D97-AF65-F5344CB8AC3E}">
        <p14:creationId xmlns:p14="http://schemas.microsoft.com/office/powerpoint/2010/main" val="1160614450"/>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smtClean="0"/>
              <a:t>Что посмотреть?</a:t>
            </a:r>
            <a:endParaRPr lang="ru-RU" dirty="0"/>
          </a:p>
        </p:txBody>
      </p:sp>
      <p:sp>
        <p:nvSpPr>
          <p:cNvPr id="5" name="Content Placeholder 4"/>
          <p:cNvSpPr>
            <a:spLocks noGrp="1"/>
          </p:cNvSpPr>
          <p:nvPr>
            <p:ph idx="1"/>
          </p:nvPr>
        </p:nvSpPr>
        <p:spPr>
          <a:xfrm>
            <a:off x="791496" y="1221570"/>
            <a:ext cx="8011068" cy="3060408"/>
          </a:xfrm>
        </p:spPr>
        <p:txBody>
          <a:bodyPr/>
          <a:lstStyle/>
          <a:p>
            <a:r>
              <a:rPr lang="ru-RU" sz="2800" dirty="0" smtClean="0"/>
              <a:t>Доклады Скотта </a:t>
            </a:r>
            <a:r>
              <a:rPr lang="ru-RU" sz="2800" dirty="0" err="1" smtClean="0"/>
              <a:t>Хансельмана</a:t>
            </a:r>
            <a:r>
              <a:rPr lang="ru-RU" sz="2800" dirty="0" smtClean="0"/>
              <a:t> с </a:t>
            </a:r>
            <a:r>
              <a:rPr lang="en-US" sz="2800" dirty="0" smtClean="0"/>
              <a:t>DevCon’12</a:t>
            </a:r>
          </a:p>
          <a:p>
            <a:endParaRPr lang="en-US" sz="2800" dirty="0">
              <a:solidFill>
                <a:schemeClr val="accent6"/>
              </a:solidFill>
            </a:endParaRPr>
          </a:p>
          <a:p>
            <a:r>
              <a:rPr lang="en-US" sz="2800" dirty="0">
                <a:hlinkClick r:id="rId2"/>
              </a:rPr>
              <a:t>http://www.techdays.ru/speaker/e16936a6-32ec-4bbc-a183-760c79692b6d</a:t>
            </a:r>
            <a:endParaRPr lang="en-US" sz="2800" dirty="0">
              <a:solidFill>
                <a:schemeClr val="accent6"/>
              </a:solidFill>
            </a:endParaRPr>
          </a:p>
        </p:txBody>
      </p:sp>
    </p:spTree>
    <p:extLst>
      <p:ext uri="{BB962C8B-B14F-4D97-AF65-F5344CB8AC3E}">
        <p14:creationId xmlns:p14="http://schemas.microsoft.com/office/powerpoint/2010/main" val="38933562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5"/>
          </p:nvPr>
        </p:nvSpPr>
        <p:spPr>
          <a:prstGeom prst="rect">
            <a:avLst/>
          </a:prstGeom>
        </p:spPr>
        <p:txBody>
          <a:bodyPr/>
          <a:lstStyle/>
          <a:p>
            <a:r>
              <a:rPr lang="ru-RU" dirty="0" smtClean="0"/>
              <a:t>Контакты</a:t>
            </a:r>
            <a:endParaRPr lang="ru-RU" dirty="0"/>
          </a:p>
        </p:txBody>
      </p:sp>
      <p:sp>
        <p:nvSpPr>
          <p:cNvPr id="3" name="Subtitle 2"/>
          <p:cNvSpPr>
            <a:spLocks noGrp="1"/>
          </p:cNvSpPr>
          <p:nvPr>
            <p:ph type="subTitle" idx="1"/>
          </p:nvPr>
        </p:nvSpPr>
        <p:spPr/>
        <p:txBody>
          <a:bodyPr/>
          <a:lstStyle/>
          <a:p>
            <a:r>
              <a:rPr lang="ru-RU" dirty="0" smtClean="0"/>
              <a:t>АЛЕКСАНДР КРАКОВЕЦКИЙ</a:t>
            </a:r>
            <a:endParaRPr lang="en-US" dirty="0"/>
          </a:p>
        </p:txBody>
      </p:sp>
      <p:sp>
        <p:nvSpPr>
          <p:cNvPr id="6" name="Text Placeholder 5"/>
          <p:cNvSpPr>
            <a:spLocks noGrp="1"/>
          </p:cNvSpPr>
          <p:nvPr>
            <p:ph type="body" sz="quarter" idx="10"/>
          </p:nvPr>
        </p:nvSpPr>
        <p:spPr>
          <a:prstGeom prst="rect">
            <a:avLst/>
          </a:prstGeom>
        </p:spPr>
        <p:txBody>
          <a:bodyPr/>
          <a:lstStyle/>
          <a:p>
            <a:r>
              <a:rPr lang="en-US" dirty="0"/>
              <a:t>@</a:t>
            </a:r>
            <a:r>
              <a:rPr lang="en-US" dirty="0" err="1"/>
              <a:t>msugvnua</a:t>
            </a:r>
            <a:r>
              <a:rPr lang="en-US" dirty="0"/>
              <a:t> | wp7rocks.com | msug.vn.ua | devrain.com</a:t>
            </a:r>
            <a:endParaRPr lang="ru-RU" dirty="0"/>
          </a:p>
        </p:txBody>
      </p:sp>
      <p:sp>
        <p:nvSpPr>
          <p:cNvPr id="4" name="Content Placeholder 3"/>
          <p:cNvSpPr>
            <a:spLocks noGrp="1"/>
          </p:cNvSpPr>
          <p:nvPr>
            <p:ph sz="quarter" idx="11"/>
          </p:nvPr>
        </p:nvSpPr>
        <p:spPr>
          <a:prstGeom prst="rect">
            <a:avLst/>
          </a:prstGeom>
        </p:spPr>
        <p:txBody>
          <a:bodyPr/>
          <a:lstStyle/>
          <a:p>
            <a:r>
              <a:rPr lang="en-US" dirty="0" err="1" smtClean="0"/>
              <a:t>DevRain</a:t>
            </a:r>
            <a:r>
              <a:rPr lang="en-US" dirty="0" smtClean="0"/>
              <a:t> </a:t>
            </a:r>
            <a:r>
              <a:rPr lang="en-US" dirty="0"/>
              <a:t>Solutions</a:t>
            </a:r>
          </a:p>
          <a:p>
            <a:r>
              <a:rPr lang="en-US" dirty="0"/>
              <a:t>Microsoft RD/MVP, </a:t>
            </a:r>
            <a:r>
              <a:rPr lang="en-US" dirty="0" err="1"/>
              <a:t>Telerik</a:t>
            </a:r>
            <a:r>
              <a:rPr lang="en-US" dirty="0"/>
              <a:t> MVP</a:t>
            </a:r>
            <a:r>
              <a:rPr lang="ru-RU" dirty="0"/>
              <a:t>,</a:t>
            </a:r>
            <a:r>
              <a:rPr lang="en-US" dirty="0"/>
              <a:t> PhD.</a:t>
            </a:r>
            <a:endParaRPr lang="ru-RU" dirty="0"/>
          </a:p>
        </p:txBody>
      </p:sp>
      <p:pic>
        <p:nvPicPr>
          <p:cNvPr id="5" name="Рисунок 4"/>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t="2043" b="2043"/>
          <a:stretch>
            <a:fillRect/>
          </a:stretch>
        </p:blipFill>
        <p:spPr/>
      </p:pic>
      <p:sp>
        <p:nvSpPr>
          <p:cNvPr id="8" name="Title 3"/>
          <p:cNvSpPr txBox="1">
            <a:spLocks/>
          </p:cNvSpPr>
          <p:nvPr/>
        </p:nvSpPr>
        <p:spPr>
          <a:xfrm>
            <a:off x="341436" y="278317"/>
            <a:ext cx="8011068" cy="720097"/>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mtClean="0">
                <a:latin typeface="Segoe UI Light" pitchFamily="34" charset="0"/>
              </a:rPr>
              <a:t>Q&amp;A</a:t>
            </a:r>
            <a:endParaRPr lang="ru-RU" dirty="0">
              <a:latin typeface="Segoe UI Light" pitchFamily="34" charset="0"/>
            </a:endParaRPr>
          </a:p>
        </p:txBody>
      </p:sp>
    </p:spTree>
    <p:extLst>
      <p:ext uri="{BB962C8B-B14F-4D97-AF65-F5344CB8AC3E}">
        <p14:creationId xmlns:p14="http://schemas.microsoft.com/office/powerpoint/2010/main" val="98045582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uk-UA" dirty="0"/>
              <a:t>М</a:t>
            </a:r>
            <a:r>
              <a:rPr lang="ru-RU" dirty="0" err="1" smtClean="0"/>
              <a:t>атериалы</a:t>
            </a:r>
            <a:endParaRPr lang="ru-RU" dirty="0"/>
          </a:p>
        </p:txBody>
      </p:sp>
      <p:sp>
        <p:nvSpPr>
          <p:cNvPr id="5" name="Content Placeholder 4"/>
          <p:cNvSpPr>
            <a:spLocks noGrp="1"/>
          </p:cNvSpPr>
          <p:nvPr>
            <p:ph idx="1"/>
          </p:nvPr>
        </p:nvSpPr>
        <p:spPr>
          <a:xfrm>
            <a:off x="791496" y="1221570"/>
            <a:ext cx="8011068" cy="3060407"/>
          </a:xfrm>
        </p:spPr>
        <p:txBody>
          <a:bodyPr/>
          <a:lstStyle/>
          <a:p>
            <a:r>
              <a:rPr lang="en-US" dirty="0" smtClean="0"/>
              <a:t>http://wp7rocks.com</a:t>
            </a:r>
          </a:p>
          <a:p>
            <a:r>
              <a:rPr lang="en-US" dirty="0" smtClean="0"/>
              <a:t>http://msug.vn.ua</a:t>
            </a:r>
            <a:endParaRPr lang="uk-UA" dirty="0" smtClean="0"/>
          </a:p>
          <a:p>
            <a:r>
              <a:rPr lang="en-US" dirty="0" smtClean="0"/>
              <a:t>http://devrain.com</a:t>
            </a:r>
          </a:p>
          <a:p>
            <a:r>
              <a:rPr lang="en-US" dirty="0" smtClean="0"/>
              <a:t>http://nerddinner.com</a:t>
            </a:r>
            <a:endParaRPr lang="en-US" dirty="0"/>
          </a:p>
        </p:txBody>
      </p:sp>
    </p:spTree>
    <p:extLst>
      <p:ext uri="{BB962C8B-B14F-4D97-AF65-F5344CB8AC3E}">
        <p14:creationId xmlns:p14="http://schemas.microsoft.com/office/powerpoint/2010/main" val="54541925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DevCon">
      <a:dk1>
        <a:sysClr val="windowText" lastClr="000000"/>
      </a:dk1>
      <a:lt1>
        <a:sysClr val="window" lastClr="FFFFFF"/>
      </a:lt1>
      <a:dk2>
        <a:srgbClr val="21221C"/>
      </a:dk2>
      <a:lt2>
        <a:srgbClr val="F0EFE4"/>
      </a:lt2>
      <a:accent1>
        <a:srgbClr val="0071BC"/>
      </a:accent1>
      <a:accent2>
        <a:srgbClr val="00AEEF"/>
      </a:accent2>
      <a:accent3>
        <a:srgbClr val="00A600"/>
      </a:accent3>
      <a:accent4>
        <a:srgbClr val="8CC600"/>
      </a:accent4>
      <a:accent5>
        <a:srgbClr val="FABE00"/>
      </a:accent5>
      <a:accent6>
        <a:srgbClr val="FF0097"/>
      </a:accent6>
      <a:hlink>
        <a:srgbClr val="0000A6"/>
      </a:hlink>
      <a:folHlink>
        <a:srgbClr val="910091"/>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DevCon">
      <a:dk1>
        <a:sysClr val="windowText" lastClr="000000"/>
      </a:dk1>
      <a:lt1>
        <a:sysClr val="window" lastClr="FFFFFF"/>
      </a:lt1>
      <a:dk2>
        <a:srgbClr val="21221C"/>
      </a:dk2>
      <a:lt2>
        <a:srgbClr val="F0EFE4"/>
      </a:lt2>
      <a:accent1>
        <a:srgbClr val="0071BC"/>
      </a:accent1>
      <a:accent2>
        <a:srgbClr val="00AEEF"/>
      </a:accent2>
      <a:accent3>
        <a:srgbClr val="00A600"/>
      </a:accent3>
      <a:accent4>
        <a:srgbClr val="8CC600"/>
      </a:accent4>
      <a:accent5>
        <a:srgbClr val="FABE00"/>
      </a:accent5>
      <a:accent6>
        <a:srgbClr val="FF0097"/>
      </a:accent6>
      <a:hlink>
        <a:srgbClr val="0000A6"/>
      </a:hlink>
      <a:folHlink>
        <a:srgbClr val="910091"/>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570ae0aa-f748-4534-8478-fccc0711f5da" Revision="1" Stencil="System.MyShapes" StencilVersion="1.0"/>
</Control>
</file>

<file path=customXml/itemProps1.xml><?xml version="1.0" encoding="utf-8"?>
<ds:datastoreItem xmlns:ds="http://schemas.openxmlformats.org/officeDocument/2006/customXml" ds:itemID="{2E8303E9-29B4-4FA8-8D6C-077456D9569B}">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2110</TotalTime>
  <Words>108</Words>
  <Application>Microsoft Office PowerPoint</Application>
  <PresentationFormat>Экран (16:9)</PresentationFormat>
  <Paragraphs>27</Paragraphs>
  <Slides>6</Slides>
  <Notes>1</Notes>
  <HiddenSlides>0</HiddenSlides>
  <MMClips>0</MMClips>
  <ScaleCrop>false</ScaleCrop>
  <HeadingPairs>
    <vt:vector size="6" baseType="variant">
      <vt:variant>
        <vt:lpstr>Использованные шрифты</vt:lpstr>
      </vt:variant>
      <vt:variant>
        <vt:i4>8</vt:i4>
      </vt:variant>
      <vt:variant>
        <vt:lpstr>Тема</vt:lpstr>
      </vt:variant>
      <vt:variant>
        <vt:i4>2</vt:i4>
      </vt:variant>
      <vt:variant>
        <vt:lpstr>Заголовки слайдов</vt:lpstr>
      </vt:variant>
      <vt:variant>
        <vt:i4>6</vt:i4>
      </vt:variant>
    </vt:vector>
  </HeadingPairs>
  <TitlesOfParts>
    <vt:vector size="16" baseType="lpstr">
      <vt:lpstr>Arial</vt:lpstr>
      <vt:lpstr>Consolas</vt:lpstr>
      <vt:lpstr>Calibri</vt:lpstr>
      <vt:lpstr>Segoe Light</vt:lpstr>
      <vt:lpstr>Segoe UI Semibold</vt:lpstr>
      <vt:lpstr>Segoe UI</vt:lpstr>
      <vt:lpstr>Segoe UI Symbol</vt:lpstr>
      <vt:lpstr>Segoe UI Light</vt:lpstr>
      <vt:lpstr>Office Theme</vt:lpstr>
      <vt:lpstr>1_Office Theme</vt:lpstr>
      <vt:lpstr>ASP.NET MVC: инструменты для комфортной работы</vt:lpstr>
      <vt:lpstr>Презентация PowerPoint</vt:lpstr>
      <vt:lpstr>Презентация PowerPoint</vt:lpstr>
      <vt:lpstr>Что посмотреть?</vt:lpstr>
      <vt:lpstr>Презентация PowerPoint</vt:lpstr>
      <vt:lpstr>Материалы</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Konstantin Kichinsky</dc:creator>
  <cp:lastModifiedBy>1</cp:lastModifiedBy>
  <cp:revision>156</cp:revision>
  <dcterms:created xsi:type="dcterms:W3CDTF">2012-03-27T06:37:55Z</dcterms:created>
  <dcterms:modified xsi:type="dcterms:W3CDTF">2012-06-15T09:28:57Z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