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67" r:id="rId5"/>
    <p:sldId id="257" r:id="rId6"/>
    <p:sldId id="269" r:id="rId7"/>
    <p:sldId id="273" r:id="rId8"/>
    <p:sldId id="270" r:id="rId9"/>
    <p:sldId id="271" r:id="rId10"/>
    <p:sldId id="274" r:id="rId11"/>
    <p:sldId id="275" r:id="rId12"/>
    <p:sldId id="272" r:id="rId13"/>
    <p:sldId id="276" r:id="rId14"/>
    <p:sldId id="280" r:id="rId15"/>
    <p:sldId id="284" r:id="rId16"/>
    <p:sldId id="277" r:id="rId17"/>
    <p:sldId id="278" r:id="rId18"/>
    <p:sldId id="281" r:id="rId19"/>
    <p:sldId id="279" r:id="rId20"/>
    <p:sldId id="282" r:id="rId21"/>
    <p:sldId id="283" r:id="rId22"/>
    <p:sldId id="285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12" y="-1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de_back_grey_half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12"/>
            <a:ext cx="9144000" cy="3438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032" y="1686768"/>
            <a:ext cx="7073809" cy="1702160"/>
          </a:xfrm>
          <a:ln>
            <a:noFill/>
          </a:ln>
        </p:spPr>
        <p:txBody>
          <a:bodyPr anchor="b">
            <a:normAutofit/>
          </a:bodyPr>
          <a:lstStyle>
            <a:lvl1pPr>
              <a:defRPr sz="4000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9031" y="3484982"/>
            <a:ext cx="7073810" cy="2323151"/>
          </a:xfr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sz="1800">
                <a:ln>
                  <a:noFill/>
                </a:ln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9030" y="5808132"/>
            <a:ext cx="7073810" cy="750981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1400">
                <a:ln>
                  <a:noFill/>
                </a:ln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fld id="{E027DFD9-D826-4B82-B0C2-747C7FD154B3}" type="datetime1">
              <a:rPr lang="en-US" smtClean="0"/>
              <a:pPr/>
              <a:t>7/30/2012</a:t>
            </a:fld>
            <a:endParaRPr lang="en-US" dirty="0"/>
          </a:p>
        </p:txBody>
      </p:sp>
      <p:pic>
        <p:nvPicPr>
          <p:cNvPr id="6" name="Picture 5" descr="magenic_logo2011al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31" y="497218"/>
            <a:ext cx="4051174" cy="870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7AB8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7F88-305E-4E44-9093-00D8C39A45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583" y="2900829"/>
            <a:ext cx="7189257" cy="1362075"/>
          </a:xfrm>
        </p:spPr>
        <p:txBody>
          <a:bodyPr anchor="b"/>
          <a:lstStyle>
            <a:lvl1pPr algn="l">
              <a:defRPr sz="4000" b="1" cap="none" baseline="0">
                <a:solidFill>
                  <a:srgbClr val="7AB8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584" y="4267200"/>
            <a:ext cx="7189255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7F88-305E-4E44-9093-00D8C39A45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7AB8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7F88-305E-4E44-9093-00D8C39A45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6442" y="1189653"/>
            <a:ext cx="4325831" cy="4616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462272" y="1189654"/>
            <a:ext cx="4541940" cy="4616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7F88-305E-4E44-9093-00D8C39A45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7F88-305E-4E44-9093-00D8C39A45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de_back_grey_sliver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480"/>
            <a:ext cx="9144000" cy="73152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442" y="209939"/>
            <a:ext cx="8867771" cy="979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442" y="1189655"/>
            <a:ext cx="8867771" cy="464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8865" y="6294936"/>
            <a:ext cx="594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6880" y="6294936"/>
            <a:ext cx="457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  <a:latin typeface="Calibri"/>
                <a:cs typeface="Calibri"/>
              </a:defRPr>
            </a:lvl1pPr>
          </a:lstStyle>
          <a:p>
            <a:fld id="{8DCB7F88-305E-4E44-9093-00D8C39A45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magenic_logo2011alt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7" y="6249539"/>
            <a:ext cx="2266977" cy="4871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 baseline="0">
          <a:solidFill>
            <a:srgbClr val="7AB800"/>
          </a:solidFill>
          <a:latin typeface="Calibri"/>
          <a:ea typeface="+mj-ea"/>
          <a:cs typeface="Calibri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Lucida Grande"/>
        <a:buChar char="»"/>
        <a:defRPr sz="2200" kern="1200">
          <a:solidFill>
            <a:srgbClr val="404040"/>
          </a:solidFill>
          <a:latin typeface="Calibri"/>
          <a:ea typeface="+mn-ea"/>
          <a:cs typeface="Calibri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Lucida Grande"/>
        <a:buChar char="»"/>
        <a:defRPr sz="2200" kern="1200">
          <a:solidFill>
            <a:srgbClr val="404040"/>
          </a:solidFill>
          <a:latin typeface="Calibri"/>
          <a:ea typeface="+mn-ea"/>
          <a:cs typeface="Calibri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Lucida Grande"/>
        <a:buChar char="»"/>
        <a:defRPr sz="1800" kern="1200">
          <a:solidFill>
            <a:srgbClr val="404040"/>
          </a:solidFill>
          <a:latin typeface="Calibri"/>
          <a:ea typeface="+mn-ea"/>
          <a:cs typeface="Calibri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Lucida Grande"/>
        <a:buChar char="»"/>
        <a:defRPr sz="1600" kern="1200">
          <a:solidFill>
            <a:srgbClr val="404040"/>
          </a:solidFill>
          <a:latin typeface="Calibri"/>
          <a:ea typeface="+mn-ea"/>
          <a:cs typeface="Calibri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Lucida Grande"/>
        <a:buChar char="»"/>
        <a:defRPr sz="1400" kern="1200" baseline="0">
          <a:solidFill>
            <a:srgbClr val="404040"/>
          </a:solidFill>
          <a:latin typeface="Calibri"/>
          <a:ea typeface="+mn-ea"/>
          <a:cs typeface="Calibri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SergeyB@Magenic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WinRT and Windows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9031" y="3484982"/>
            <a:ext cx="7073810" cy="317707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Sergey Barskiy</a:t>
            </a:r>
          </a:p>
          <a:p>
            <a:pPr algn="r"/>
            <a:r>
              <a:rPr lang="en-US" dirty="0" smtClean="0"/>
              <a:t>Principal Consultant, </a:t>
            </a:r>
            <a:r>
              <a:rPr lang="en-US" dirty="0" err="1" smtClean="0"/>
              <a:t>Magenic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2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for Metro Apps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</a:p>
          <a:p>
            <a:r>
              <a:rPr lang="en-US" dirty="0" smtClean="0"/>
              <a:t>Blend</a:t>
            </a:r>
          </a:p>
          <a:p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C# / VB.NET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HTML / CSS / JavaScript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Windows 8 Features for Developers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contracts</a:t>
            </a:r>
          </a:p>
          <a:p>
            <a:r>
              <a:rPr lang="en-US" dirty="0" smtClean="0"/>
              <a:t>Tiles / notifications</a:t>
            </a:r>
          </a:p>
          <a:p>
            <a:r>
              <a:rPr lang="en-US" dirty="0" smtClean="0"/>
              <a:t>Touch is first class citizen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8</a:t>
            </a:r>
          </a:p>
          <a:p>
            <a:r>
              <a:rPr lang="en-US" dirty="0" smtClean="0"/>
              <a:t>Visual Studio Templates</a:t>
            </a:r>
          </a:p>
          <a:p>
            <a:r>
              <a:rPr lang="en-US" smtClean="0"/>
              <a:t>Samples </a:t>
            </a:r>
            <a:r>
              <a:rPr lang="en-US" dirty="0" smtClean="0"/>
              <a:t>on MSDN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XAMLicious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XAML?  I XAML.</a:t>
            </a:r>
          </a:p>
          <a:p>
            <a:r>
              <a:rPr lang="en-US" dirty="0" smtClean="0"/>
              <a:t>New controls in WinRT</a:t>
            </a:r>
          </a:p>
          <a:p>
            <a:r>
              <a:rPr lang="en-US" dirty="0" smtClean="0"/>
              <a:t>List Controls</a:t>
            </a:r>
          </a:p>
          <a:p>
            <a:pPr lvl="1"/>
            <a:r>
              <a:rPr lang="en-US" dirty="0" err="1" smtClean="0"/>
              <a:t>GridView</a:t>
            </a:r>
            <a:endParaRPr lang="en-US" dirty="0" smtClean="0"/>
          </a:p>
          <a:p>
            <a:pPr lvl="1"/>
            <a:r>
              <a:rPr lang="en-US" dirty="0" err="1" smtClean="0"/>
              <a:t>ListView</a:t>
            </a:r>
            <a:endParaRPr lang="en-US" dirty="0" smtClean="0"/>
          </a:p>
          <a:p>
            <a:pPr lvl="1"/>
            <a:r>
              <a:rPr lang="en-US" dirty="0" err="1" smtClean="0"/>
              <a:t>FlipView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XAMLicious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User Input</a:t>
            </a:r>
          </a:p>
          <a:p>
            <a:pPr lvl="2"/>
            <a:r>
              <a:rPr lang="en-US" dirty="0" err="1" smtClean="0"/>
              <a:t>AppBar</a:t>
            </a:r>
            <a:endParaRPr lang="en-US" dirty="0" smtClean="0"/>
          </a:p>
          <a:p>
            <a:pPr lvl="2"/>
            <a:r>
              <a:rPr lang="en-US" dirty="0" err="1" smtClean="0"/>
              <a:t>MessageDialog</a:t>
            </a:r>
            <a:endParaRPr lang="en-US" dirty="0" smtClean="0"/>
          </a:p>
          <a:p>
            <a:pPr lvl="2"/>
            <a:r>
              <a:rPr lang="en-US" dirty="0" err="1" smtClean="0"/>
              <a:t>PopupMenu</a:t>
            </a:r>
            <a:endParaRPr lang="en-US" dirty="0" smtClean="0"/>
          </a:p>
          <a:p>
            <a:pPr lvl="1"/>
            <a:r>
              <a:rPr lang="en-US" dirty="0" smtClean="0"/>
              <a:t>Feedback</a:t>
            </a:r>
          </a:p>
          <a:p>
            <a:pPr lvl="2"/>
            <a:r>
              <a:rPr lang="en-US" dirty="0" err="1" smtClean="0"/>
              <a:t>ProgressRing</a:t>
            </a:r>
            <a:endParaRPr lang="en-US" dirty="0" smtClean="0"/>
          </a:p>
          <a:p>
            <a:pPr lvl="1"/>
            <a:r>
              <a:rPr lang="en-US" dirty="0" smtClean="0"/>
              <a:t>Editing</a:t>
            </a:r>
          </a:p>
          <a:p>
            <a:pPr lvl="2"/>
            <a:r>
              <a:rPr lang="en-US" dirty="0" err="1" smtClean="0"/>
              <a:t>RichEditBox</a:t>
            </a:r>
            <a:endParaRPr lang="en-US" dirty="0" smtClean="0"/>
          </a:p>
          <a:p>
            <a:pPr lvl="1"/>
            <a:r>
              <a:rPr lang="en-US" dirty="0" err="1" smtClean="0"/>
              <a:t>WebView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XAMLicious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Layout</a:t>
            </a:r>
          </a:p>
          <a:p>
            <a:pPr lvl="2"/>
            <a:r>
              <a:rPr lang="en-US" dirty="0" err="1" smtClean="0"/>
              <a:t>SemanticZoom</a:t>
            </a:r>
            <a:endParaRPr lang="en-US" dirty="0" smtClean="0"/>
          </a:p>
          <a:p>
            <a:pPr lvl="2"/>
            <a:r>
              <a:rPr lang="en-US" dirty="0" err="1" smtClean="0"/>
              <a:t>VariableSizeWrapGrid</a:t>
            </a:r>
            <a:endParaRPr lang="en-US" dirty="0" smtClean="0"/>
          </a:p>
          <a:p>
            <a:pPr lvl="2"/>
            <a:r>
              <a:rPr lang="en-US" dirty="0" err="1" smtClean="0"/>
              <a:t>WrapGrid</a:t>
            </a:r>
            <a:endParaRPr lang="en-US" dirty="0" smtClean="0"/>
          </a:p>
          <a:p>
            <a:pPr lvl="2"/>
            <a:r>
              <a:rPr lang="en-US" dirty="0" err="1" smtClean="0"/>
              <a:t>ApplicationViewState</a:t>
            </a:r>
            <a:endParaRPr lang="en-US" dirty="0" smtClean="0"/>
          </a:p>
          <a:p>
            <a:pPr lvl="3"/>
            <a:r>
              <a:rPr lang="en-US" dirty="0" err="1" smtClean="0"/>
              <a:t>FullScreenPortait</a:t>
            </a:r>
            <a:endParaRPr lang="en-US" dirty="0" smtClean="0"/>
          </a:p>
          <a:p>
            <a:pPr lvl="3"/>
            <a:r>
              <a:rPr lang="en-US" dirty="0" err="1" smtClean="0"/>
              <a:t>FullScreenLandscape</a:t>
            </a:r>
            <a:endParaRPr lang="en-US" dirty="0" smtClean="0"/>
          </a:p>
          <a:p>
            <a:pPr lvl="3"/>
            <a:r>
              <a:rPr lang="en-US" dirty="0" smtClean="0"/>
              <a:t>Filled (the other side of snapped)</a:t>
            </a:r>
          </a:p>
          <a:p>
            <a:pPr lvl="3"/>
            <a:r>
              <a:rPr lang="en-US" dirty="0" smtClean="0"/>
              <a:t>Snapped</a:t>
            </a:r>
          </a:p>
          <a:p>
            <a:pPr lvl="2"/>
            <a:r>
              <a:rPr lang="en-US" dirty="0" err="1" smtClean="0"/>
              <a:t>UISettings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Storage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Windows.Storage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Local / Roaming</a:t>
            </a:r>
          </a:p>
          <a:p>
            <a:pPr lvl="1"/>
            <a:r>
              <a:rPr lang="en-US" dirty="0" smtClean="0"/>
              <a:t>Compression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WCF (SOAP / REST)</a:t>
            </a:r>
          </a:p>
          <a:p>
            <a:r>
              <a:rPr lang="en-US" dirty="0" smtClean="0"/>
              <a:t>Web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err="1" smtClean="0"/>
              <a:t>Windows.Storage</a:t>
            </a:r>
            <a:endParaRPr lang="en-US" dirty="0" smtClean="0"/>
          </a:p>
          <a:p>
            <a:r>
              <a:rPr lang="en-US" dirty="0" err="1" smtClean="0"/>
              <a:t>SQLite</a:t>
            </a:r>
            <a:endParaRPr lang="en-US" dirty="0" smtClean="0"/>
          </a:p>
          <a:p>
            <a:r>
              <a:rPr lang="en-US" dirty="0" err="1" smtClean="0"/>
              <a:t>OData</a:t>
            </a:r>
            <a:r>
              <a:rPr lang="en-US" dirty="0" smtClean="0"/>
              <a:t> / WCF Data Services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metro guidelines</a:t>
            </a:r>
          </a:p>
          <a:p>
            <a:r>
              <a:rPr lang="en-US" dirty="0"/>
              <a:t>http://msdn.microsoft.com/en-us/library/windows/apps/hh770552</a:t>
            </a:r>
          </a:p>
          <a:p>
            <a:r>
              <a:rPr lang="en-US"/>
              <a:t>http://www.generationapp.com/W8appsin30.aspx</a:t>
            </a:r>
            <a:endParaRPr lang="en-US" dirty="0" smtClean="0"/>
          </a:p>
          <a:p>
            <a:r>
              <a:rPr lang="en-US" dirty="0" smtClean="0"/>
              <a:t>Test locally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Windows Phone 8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Channel 9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Windows 8 and its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648200"/>
          </a:xfrm>
        </p:spPr>
        <p:txBody>
          <a:bodyPr/>
          <a:lstStyle/>
          <a:p>
            <a:r>
              <a:rPr lang="en-US" dirty="0" smtClean="0"/>
              <a:t>Windows 8 is fully </a:t>
            </a:r>
            <a:r>
              <a:rPr lang="en-US" dirty="0" smtClean="0"/>
              <a:t>backwards compatible with Windows 7</a:t>
            </a:r>
          </a:p>
          <a:p>
            <a:r>
              <a:rPr lang="en-US" dirty="0" smtClean="0"/>
              <a:t>Designed for current hardware and for ARM based tablets</a:t>
            </a:r>
          </a:p>
          <a:p>
            <a:r>
              <a:rPr lang="en-US" dirty="0" smtClean="0"/>
              <a:t>Two kinds of apps</a:t>
            </a:r>
          </a:p>
          <a:p>
            <a:pPr lvl="1"/>
            <a:r>
              <a:rPr lang="en-US" dirty="0" smtClean="0"/>
              <a:t>Traditional desktop applications (Win32 API)</a:t>
            </a:r>
          </a:p>
          <a:p>
            <a:pPr lvl="1"/>
            <a:r>
              <a:rPr lang="en-US" dirty="0" smtClean="0"/>
              <a:t>New Windows Runtime</a:t>
            </a:r>
            <a:r>
              <a:rPr lang="en-US" dirty="0"/>
              <a:t> </a:t>
            </a:r>
            <a:r>
              <a:rPr lang="en-US" dirty="0" smtClean="0"/>
              <a:t>(WinRT) Metro style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AB800"/>
                </a:solidFill>
              </a:rPr>
              <a:t>Thank You</a:t>
            </a:r>
            <a:r>
              <a:rPr lang="en-US" dirty="0" smtClean="0">
                <a:solidFill>
                  <a:srgbClr val="7AB800"/>
                </a:solidFill>
              </a:rPr>
              <a:t>.</a:t>
            </a:r>
            <a:br>
              <a:rPr lang="en-US" dirty="0" smtClean="0">
                <a:solidFill>
                  <a:srgbClr val="7AB800"/>
                </a:solidFill>
              </a:rPr>
            </a:br>
            <a:r>
              <a:rPr lang="en-US" dirty="0" smtClean="0"/>
              <a:t>DotNetSpeak.com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>
                <a:hlinkClick r:id="rId2"/>
              </a:rPr>
              <a:t>SergeyB@Magenic.com</a:t>
            </a:r>
            <a:r>
              <a:rPr lang="en-US" smtClean="0"/>
              <a:t/>
            </a:r>
            <a:br>
              <a:rPr lang="en-US" smtClean="0"/>
            </a:br>
            <a:r>
              <a:rPr lang="en-US" dirty="0" smtClean="0">
                <a:solidFill>
                  <a:srgbClr val="7AB800"/>
                </a:solidFill>
              </a:rPr>
              <a:t/>
            </a:r>
            <a:br>
              <a:rPr lang="en-US" dirty="0" smtClean="0">
                <a:solidFill>
                  <a:srgbClr val="7AB8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7AB800"/>
                </a:solidFill>
              </a:rPr>
              <a:t>Questions?</a:t>
            </a:r>
            <a:endParaRPr lang="en-US" dirty="0">
              <a:solidFill>
                <a:srgbClr val="7AB8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B7F88-305E-4E44-9093-00D8C39A454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1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WinRT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648200"/>
          </a:xfrm>
        </p:spPr>
        <p:txBody>
          <a:bodyPr/>
          <a:lstStyle/>
          <a:p>
            <a:r>
              <a:rPr lang="en-US" dirty="0" smtClean="0"/>
              <a:t>New API on top of operating system</a:t>
            </a:r>
          </a:p>
          <a:p>
            <a:r>
              <a:rPr lang="en-US" dirty="0" smtClean="0"/>
              <a:t>Modern, accounting for lessons learned</a:t>
            </a:r>
          </a:p>
          <a:p>
            <a:r>
              <a:rPr lang="en-US" dirty="0" smtClean="0"/>
              <a:t>Heavily asynchronous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Traditional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648200"/>
          </a:xfrm>
        </p:spPr>
        <p:txBody>
          <a:bodyPr/>
          <a:lstStyle/>
          <a:p>
            <a:r>
              <a:rPr lang="en-US" dirty="0" smtClean="0"/>
              <a:t>Look at PowerPoint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Chrome</a:t>
            </a:r>
          </a:p>
          <a:p>
            <a:pPr lvl="1"/>
            <a:r>
              <a:rPr lang="en-US" dirty="0" smtClean="0"/>
              <a:t>Title bar</a:t>
            </a:r>
          </a:p>
          <a:p>
            <a:pPr lvl="1"/>
            <a:r>
              <a:rPr lang="en-US" dirty="0" smtClean="0"/>
              <a:t>Status bar</a:t>
            </a:r>
          </a:p>
          <a:p>
            <a:pPr lvl="1"/>
            <a:r>
              <a:rPr lang="en-US" dirty="0" smtClean="0"/>
              <a:t>Ribbon / menu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Metro Apps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chrome / No menu</a:t>
            </a:r>
          </a:p>
          <a:p>
            <a:r>
              <a:rPr lang="en-US" dirty="0" smtClean="0"/>
              <a:t>Full screen</a:t>
            </a:r>
          </a:p>
          <a:p>
            <a:r>
              <a:rPr lang="en-US" dirty="0" smtClean="0"/>
              <a:t>A lot less busy</a:t>
            </a:r>
          </a:p>
          <a:p>
            <a:r>
              <a:rPr lang="en-US" dirty="0" smtClean="0"/>
              <a:t>“Fast and fluid”</a:t>
            </a:r>
          </a:p>
          <a:p>
            <a:r>
              <a:rPr lang="en-US" dirty="0" smtClean="0"/>
              <a:t>Touch ready, but works with keyboard and mouse</a:t>
            </a:r>
            <a:endParaRPr lang="en-US" dirty="0"/>
          </a:p>
        </p:txBody>
      </p:sp>
      <p:pic>
        <p:nvPicPr>
          <p:cNvPr id="6" name="Picture 5" descr="WinRT/Metro style application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962400"/>
            <a:ext cx="237744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ndows 8 Development Platfor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Windows 8 Technology 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 of Metro “platform”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Sandbox (advantage you say?)</a:t>
            </a:r>
          </a:p>
          <a:p>
            <a:r>
              <a:rPr lang="en-US" dirty="0" smtClean="0"/>
              <a:t>Simpler APIs</a:t>
            </a:r>
          </a:p>
          <a:p>
            <a:r>
              <a:rPr lang="en-US" dirty="0" smtClean="0"/>
              <a:t>Asynchronous (mostly)</a:t>
            </a:r>
          </a:p>
          <a:p>
            <a:r>
              <a:rPr lang="en-US" dirty="0" smtClean="0"/>
              <a:t>Accessible from all supported languages (yes, including HTML)</a:t>
            </a:r>
          </a:p>
          <a:p>
            <a:r>
              <a:rPr lang="en-US" dirty="0" smtClean="0"/>
              <a:t>Access to hardware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Existing Apps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an existing app I would like to port to WinRT.</a:t>
            </a:r>
          </a:p>
          <a:p>
            <a:r>
              <a:rPr lang="en-US" dirty="0" smtClean="0"/>
              <a:t>Lucky me?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Windows 8 Conversions</a:t>
            </a:r>
            <a:endParaRPr lang="en-US" dirty="0"/>
          </a:p>
        </p:txBody>
      </p:sp>
      <p:pic>
        <p:nvPicPr>
          <p:cNvPr id="7" name="Picture 6" descr="Mapping current technologies to Windows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62050"/>
            <a:ext cx="8686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genicPowerPoint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A01EF1A25A14EA7C3CD0C615150A3" ma:contentTypeVersion="0" ma:contentTypeDescription="Create a new document." ma:contentTypeScope="" ma:versionID="e827e033980743b7876468c4af6a0b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7403AB-4227-44A9-B6D0-C35CAFC2CC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3E0238B-4259-40B1-8B3C-BFE9AC093F77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DE60B2-F998-4E37-B8ED-518426EE62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MagenicPowerPointTheme</Template>
  <TotalTime>9361</TotalTime>
  <Words>293</Words>
  <Application>Microsoft Office PowerPoint</Application>
  <PresentationFormat>On-screen Show (4:3)</PresentationFormat>
  <Paragraphs>101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MagenicPowerPointTheme</vt:lpstr>
      <vt:lpstr>WinRT and Windows 8</vt:lpstr>
      <vt:lpstr>Windows 8 and its runtime</vt:lpstr>
      <vt:lpstr>WinRT</vt:lpstr>
      <vt:lpstr>Traditional Apps</vt:lpstr>
      <vt:lpstr>Metro Apps</vt:lpstr>
      <vt:lpstr>Windows 8 Technology Stack</vt:lpstr>
      <vt:lpstr>Advantage of Metro “platform”</vt:lpstr>
      <vt:lpstr>Existing Apps</vt:lpstr>
      <vt:lpstr>Windows 8 Conversions</vt:lpstr>
      <vt:lpstr>Tools for Metro Apps</vt:lpstr>
      <vt:lpstr>Windows 8 Features for Developers</vt:lpstr>
      <vt:lpstr>Getting Started</vt:lpstr>
      <vt:lpstr>XAMLicious</vt:lpstr>
      <vt:lpstr>XAMLicious</vt:lpstr>
      <vt:lpstr>XAMLicious</vt:lpstr>
      <vt:lpstr>Storage</vt:lpstr>
      <vt:lpstr>Data</vt:lpstr>
      <vt:lpstr>Store</vt:lpstr>
      <vt:lpstr>Windows Phone 8</vt:lpstr>
      <vt:lpstr>Thank You. DotNetSpeak.com SergeyB@Magenic.com   Questions?</vt:lpstr>
    </vt:vector>
  </TitlesOfParts>
  <Company>Magenic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MTC</dc:title>
  <dc:subject>Cloud</dc:subject>
  <dc:creator>Sergey Barskiy</dc:creator>
  <cp:lastModifiedBy>Sergey Barskiy</cp:lastModifiedBy>
  <cp:revision>149</cp:revision>
  <dcterms:created xsi:type="dcterms:W3CDTF">2009-11-11T01:12:22Z</dcterms:created>
  <dcterms:modified xsi:type="dcterms:W3CDTF">2012-07-31T00:52:41Z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0x0101007FBA01EF1A25A14EA7C3CD0C615150A3</vt:lpwstr>
  </property>
</Properties>
</file>