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7.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8.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9.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theme/theme10.xml" ContentType="application/vnd.openxmlformats-officedocument.theme+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11.xml" ContentType="application/vnd.openxmlformats-officedocument.theme+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theme/theme12.xml" ContentType="application/vnd.openxmlformats-officedocument.theme+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3.xml" ContentType="application/vnd.openxmlformats-officedocument.theme+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theme/theme14.xml" ContentType="application/vnd.openxmlformats-officedocument.theme+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theme/theme15.xml" ContentType="application/vnd.openxmlformats-officedocument.theme+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33" r:id="rId6"/>
    <p:sldMasterId id="2147483754" r:id="rId7"/>
    <p:sldMasterId id="2147483774" r:id="rId8"/>
    <p:sldMasterId id="2147483776" r:id="rId9"/>
    <p:sldMasterId id="2147483788" r:id="rId10"/>
    <p:sldMasterId id="2147483815" r:id="rId11"/>
    <p:sldMasterId id="2147483845" r:id="rId12"/>
    <p:sldMasterId id="2147483863" r:id="rId13"/>
    <p:sldMasterId id="2147483882" r:id="rId14"/>
    <p:sldMasterId id="2147483900" r:id="rId15"/>
    <p:sldMasterId id="2147483918" r:id="rId16"/>
    <p:sldMasterId id="2147483936" r:id="rId17"/>
    <p:sldMasterId id="2147483954" r:id="rId18"/>
    <p:sldMasterId id="2147483970" r:id="rId19"/>
  </p:sldMasterIdLst>
  <p:notesMasterIdLst>
    <p:notesMasterId r:id="rId65"/>
  </p:notesMasterIdLst>
  <p:handoutMasterIdLst>
    <p:handoutMasterId r:id="rId66"/>
  </p:handoutMasterIdLst>
  <p:sldIdLst>
    <p:sldId id="430" r:id="rId20"/>
    <p:sldId id="576" r:id="rId21"/>
    <p:sldId id="559" r:id="rId22"/>
    <p:sldId id="470" r:id="rId23"/>
    <p:sldId id="577" r:id="rId24"/>
    <p:sldId id="581" r:id="rId25"/>
    <p:sldId id="515" r:id="rId26"/>
    <p:sldId id="569" r:id="rId27"/>
    <p:sldId id="563" r:id="rId28"/>
    <p:sldId id="508" r:id="rId29"/>
    <p:sldId id="475" r:id="rId30"/>
    <p:sldId id="477" r:id="rId31"/>
    <p:sldId id="536" r:id="rId32"/>
    <p:sldId id="478" r:id="rId33"/>
    <p:sldId id="476" r:id="rId34"/>
    <p:sldId id="507" r:id="rId35"/>
    <p:sldId id="509" r:id="rId36"/>
    <p:sldId id="556" r:id="rId37"/>
    <p:sldId id="561" r:id="rId38"/>
    <p:sldId id="545" r:id="rId39"/>
    <p:sldId id="481" r:id="rId40"/>
    <p:sldId id="567" r:id="rId41"/>
    <p:sldId id="468" r:id="rId42"/>
    <p:sldId id="570" r:id="rId43"/>
    <p:sldId id="571" r:id="rId44"/>
    <p:sldId id="532" r:id="rId45"/>
    <p:sldId id="487" r:id="rId46"/>
    <p:sldId id="488" r:id="rId47"/>
    <p:sldId id="575" r:id="rId48"/>
    <p:sldId id="511" r:id="rId49"/>
    <p:sldId id="579" r:id="rId50"/>
    <p:sldId id="522" r:id="rId51"/>
    <p:sldId id="504" r:id="rId52"/>
    <p:sldId id="493" r:id="rId53"/>
    <p:sldId id="565" r:id="rId54"/>
    <p:sldId id="540" r:id="rId55"/>
    <p:sldId id="517" r:id="rId56"/>
    <p:sldId id="541" r:id="rId57"/>
    <p:sldId id="543" r:id="rId58"/>
    <p:sldId id="544" r:id="rId59"/>
    <p:sldId id="495" r:id="rId60"/>
    <p:sldId id="535" r:id="rId61"/>
    <p:sldId id="534" r:id="rId62"/>
    <p:sldId id="513" r:id="rId63"/>
    <p:sldId id="582" r:id="rId6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203ABEB-2F91-4EB4-811D-90E6A31DF5A2}">
          <p14:sldIdLst>
            <p14:sldId id="430"/>
          </p14:sldIdLst>
        </p14:section>
        <p14:section name="Act I" id="{DAAA4DA0-B5A4-4C75-97BE-D41EFC19B52B}">
          <p14:sldIdLst>
            <p14:sldId id="576"/>
            <p14:sldId id="559"/>
            <p14:sldId id="470"/>
            <p14:sldId id="577"/>
            <p14:sldId id="581"/>
            <p14:sldId id="515"/>
            <p14:sldId id="569"/>
            <p14:sldId id="563"/>
          </p14:sldIdLst>
        </p14:section>
        <p14:section name="Act 2 Scene 1" id="{8A30BEC1-CD68-4598-810C-4650106C122B}">
          <p14:sldIdLst>
            <p14:sldId id="508"/>
            <p14:sldId id="475"/>
            <p14:sldId id="477"/>
            <p14:sldId id="536"/>
            <p14:sldId id="478"/>
            <p14:sldId id="476"/>
            <p14:sldId id="507"/>
          </p14:sldIdLst>
        </p14:section>
        <p14:section name="Act 2 Scene 2" id="{2C3FC030-4210-4E93-B2F7-F88D890156A9}">
          <p14:sldIdLst>
            <p14:sldId id="509"/>
            <p14:sldId id="556"/>
            <p14:sldId id="561"/>
            <p14:sldId id="545"/>
            <p14:sldId id="481"/>
            <p14:sldId id="567"/>
            <p14:sldId id="468"/>
            <p14:sldId id="570"/>
            <p14:sldId id="571"/>
            <p14:sldId id="532"/>
            <p14:sldId id="487"/>
            <p14:sldId id="488"/>
            <p14:sldId id="575"/>
          </p14:sldIdLst>
        </p14:section>
        <p14:section name="Act 3 Scene 3" id="{2C720012-003F-448A-850D-4899EE877E92}">
          <p14:sldIdLst>
            <p14:sldId id="511"/>
            <p14:sldId id="579"/>
            <p14:sldId id="522"/>
            <p14:sldId id="504"/>
            <p14:sldId id="493"/>
            <p14:sldId id="565"/>
            <p14:sldId id="540"/>
            <p14:sldId id="517"/>
            <p14:sldId id="541"/>
            <p14:sldId id="543"/>
            <p14:sldId id="544"/>
            <p14:sldId id="495"/>
            <p14:sldId id="535"/>
          </p14:sldIdLst>
        </p14:section>
        <p14:section name="Act 3" id="{02FF6AC3-E1D4-4903-A6C4-F08B9304BFFD}">
          <p14:sldIdLst>
            <p14:sldId id="534"/>
            <p14:sldId id="513"/>
            <p14:sldId id="58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BC46"/>
    <a:srgbClr val="A31515"/>
    <a:srgbClr val="008000"/>
    <a:srgbClr val="0000FF"/>
    <a:srgbClr val="2B91AF"/>
    <a:srgbClr val="457EC1"/>
    <a:srgbClr val="EF4423"/>
    <a:srgbClr val="59CC0E"/>
    <a:srgbClr val="FFFFFF"/>
    <a:srgbClr val="FF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63" autoAdjust="0"/>
    <p:restoredTop sz="90586" autoAdjust="0"/>
  </p:normalViewPr>
  <p:slideViewPr>
    <p:cSldViewPr>
      <p:cViewPr>
        <p:scale>
          <a:sx n="87" d="100"/>
          <a:sy n="87" d="100"/>
        </p:scale>
        <p:origin x="-150" y="792"/>
      </p:cViewPr>
      <p:guideLst>
        <p:guide orient="horz" pos="144"/>
        <p:guide orient="horz" pos="1008"/>
        <p:guide orient="horz" pos="2160"/>
        <p:guide orient="horz" pos="4176"/>
        <p:guide orient="horz" pos="1497"/>
        <p:guide orient="horz" pos="454"/>
        <p:guide pos="2972"/>
        <p:guide pos="327"/>
        <p:guide pos="1190"/>
        <p:guide pos="7350"/>
        <p:guide pos="7063"/>
        <p:guide pos="611"/>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0" d="100"/>
          <a:sy n="80" d="100"/>
        </p:scale>
        <p:origin x="-292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 Target="slides/slide7.xml"/><Relationship Id="rId39" Type="http://schemas.openxmlformats.org/officeDocument/2006/relationships/slide" Target="slides/slide20.xml"/><Relationship Id="rId21" Type="http://schemas.openxmlformats.org/officeDocument/2006/relationships/slide" Target="slides/slide2.xml"/><Relationship Id="rId34" Type="http://schemas.openxmlformats.org/officeDocument/2006/relationships/slide" Target="slides/slide15.xml"/><Relationship Id="rId42" Type="http://schemas.openxmlformats.org/officeDocument/2006/relationships/slide" Target="slides/slide23.xml"/><Relationship Id="rId47" Type="http://schemas.openxmlformats.org/officeDocument/2006/relationships/slide" Target="slides/slide28.xml"/><Relationship Id="rId50" Type="http://schemas.openxmlformats.org/officeDocument/2006/relationships/slide" Target="slides/slide31.xml"/><Relationship Id="rId55" Type="http://schemas.openxmlformats.org/officeDocument/2006/relationships/slide" Target="slides/slide36.xml"/><Relationship Id="rId63" Type="http://schemas.openxmlformats.org/officeDocument/2006/relationships/slide" Target="slides/slide44.xml"/><Relationship Id="rId68"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1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5.xml"/><Relationship Id="rId32" Type="http://schemas.openxmlformats.org/officeDocument/2006/relationships/slide" Target="slides/slide13.xml"/><Relationship Id="rId37" Type="http://schemas.openxmlformats.org/officeDocument/2006/relationships/slide" Target="slides/slide18.xml"/><Relationship Id="rId40" Type="http://schemas.openxmlformats.org/officeDocument/2006/relationships/slide" Target="slides/slide21.xml"/><Relationship Id="rId45" Type="http://schemas.openxmlformats.org/officeDocument/2006/relationships/slide" Target="slides/slide26.xml"/><Relationship Id="rId53" Type="http://schemas.openxmlformats.org/officeDocument/2006/relationships/slide" Target="slides/slide34.xml"/><Relationship Id="rId58" Type="http://schemas.openxmlformats.org/officeDocument/2006/relationships/slide" Target="slides/slide39.xml"/><Relationship Id="rId66"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49" Type="http://schemas.openxmlformats.org/officeDocument/2006/relationships/slide" Target="slides/slide30.xml"/><Relationship Id="rId57" Type="http://schemas.openxmlformats.org/officeDocument/2006/relationships/slide" Target="slides/slide38.xml"/><Relationship Id="rId61" Type="http://schemas.openxmlformats.org/officeDocument/2006/relationships/slide" Target="slides/slide42.xml"/><Relationship Id="rId10" Type="http://schemas.openxmlformats.org/officeDocument/2006/relationships/slideMaster" Target="slideMasters/slideMaster7.xml"/><Relationship Id="rId19" Type="http://schemas.openxmlformats.org/officeDocument/2006/relationships/slideMaster" Target="slideMasters/slideMaster16.xml"/><Relationship Id="rId31" Type="http://schemas.openxmlformats.org/officeDocument/2006/relationships/slide" Target="slides/slide12.xml"/><Relationship Id="rId44" Type="http://schemas.openxmlformats.org/officeDocument/2006/relationships/slide" Target="slides/slide25.xml"/><Relationship Id="rId52" Type="http://schemas.openxmlformats.org/officeDocument/2006/relationships/slide" Target="slides/slide33.xml"/><Relationship Id="rId60" Type="http://schemas.openxmlformats.org/officeDocument/2006/relationships/slide" Target="slides/slide41.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slide" Target="slides/slide16.xml"/><Relationship Id="rId43" Type="http://schemas.openxmlformats.org/officeDocument/2006/relationships/slide" Target="slides/slide24.xml"/><Relationship Id="rId48" Type="http://schemas.openxmlformats.org/officeDocument/2006/relationships/slide" Target="slides/slide29.xml"/><Relationship Id="rId56" Type="http://schemas.openxmlformats.org/officeDocument/2006/relationships/slide" Target="slides/slide37.xml"/><Relationship Id="rId64" Type="http://schemas.openxmlformats.org/officeDocument/2006/relationships/slide" Target="slides/slide45.xml"/><Relationship Id="rId69" Type="http://schemas.openxmlformats.org/officeDocument/2006/relationships/theme" Target="theme/theme1.xml"/><Relationship Id="rId8" Type="http://schemas.openxmlformats.org/officeDocument/2006/relationships/slideMaster" Target="slideMasters/slideMaster5.xml"/><Relationship Id="rId51" Type="http://schemas.openxmlformats.org/officeDocument/2006/relationships/slide" Target="slides/slide32.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46" Type="http://schemas.openxmlformats.org/officeDocument/2006/relationships/slide" Target="slides/slide27.xml"/><Relationship Id="rId59" Type="http://schemas.openxmlformats.org/officeDocument/2006/relationships/slide" Target="slides/slide40.xml"/><Relationship Id="rId67" Type="http://schemas.openxmlformats.org/officeDocument/2006/relationships/presProps" Target="presProps.xml"/><Relationship Id="rId20" Type="http://schemas.openxmlformats.org/officeDocument/2006/relationships/slide" Target="slides/slide1.xml"/><Relationship Id="rId41" Type="http://schemas.openxmlformats.org/officeDocument/2006/relationships/slide" Target="slides/slide22.xml"/><Relationship Id="rId54" Type="http://schemas.openxmlformats.org/officeDocument/2006/relationships/slide" Target="slides/slide35.xml"/><Relationship Id="rId62" Type="http://schemas.openxmlformats.org/officeDocument/2006/relationships/slide" Target="slides/slide43.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12/10/2011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12/10/2011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12/10/2011 11:57 AM</a:t>
            </a:fld>
            <a:endParaRPr lang="en-US"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846306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846306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 typeface="+mj-lt"/>
              <a:buNone/>
              <a:tabLst/>
              <a:defRPr/>
            </a:pP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12/10/2011 11:57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13</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846306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846306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 typeface="+mj-lt"/>
              <a:buNone/>
              <a:tabLst/>
              <a:defRPr/>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846306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12/10/2011 11:57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18</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
        <p:nvSpPr>
          <p:cNvPr id="5"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2846306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2846306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8463069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22</a:t>
            </a:fld>
            <a:endParaRPr lang="en-US" dirty="0">
              <a:solidFill>
                <a:prstClr val="black"/>
              </a:solidFill>
            </a:endParaRPr>
          </a:p>
        </p:txBody>
      </p:sp>
      <p:sp>
        <p:nvSpPr>
          <p:cNvPr id="5"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23</a:t>
            </a:fld>
            <a:endParaRPr lang="en-US" dirty="0">
              <a:solidFill>
                <a:prstClr val="black"/>
              </a:solidFill>
            </a:endParaRPr>
          </a:p>
        </p:txBody>
      </p:sp>
      <p:sp>
        <p:nvSpPr>
          <p:cNvPr id="5"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24</a:t>
            </a:fld>
            <a:endParaRPr lang="en-US" dirty="0">
              <a:solidFill>
                <a:prstClr val="black"/>
              </a:solidFill>
            </a:endParaRPr>
          </a:p>
        </p:txBody>
      </p:sp>
      <p:sp>
        <p:nvSpPr>
          <p:cNvPr id="5"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25</a:t>
            </a:fld>
            <a:endParaRPr lang="en-US" dirty="0">
              <a:solidFill>
                <a:prstClr val="black"/>
              </a:solidFill>
            </a:endParaRPr>
          </a:p>
        </p:txBody>
      </p:sp>
      <p:sp>
        <p:nvSpPr>
          <p:cNvPr id="5"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2846306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2846306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28</a:t>
            </a:fld>
            <a:endParaRPr lang="en-US" dirty="0">
              <a:solidFill>
                <a:prstClr val="black"/>
              </a:solidFill>
            </a:endParaRPr>
          </a:p>
        </p:txBody>
      </p:sp>
      <p:sp>
        <p:nvSpPr>
          <p:cNvPr id="5"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10337067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2846306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32</a:t>
            </a:fld>
            <a:endParaRPr lang="en-US" dirty="0">
              <a:solidFill>
                <a:prstClr val="black"/>
              </a:solidFill>
            </a:endParaRPr>
          </a:p>
        </p:txBody>
      </p:sp>
      <p:sp>
        <p:nvSpPr>
          <p:cNvPr id="5"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
        <p:nvSpPr>
          <p:cNvPr id="5"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33</a:t>
            </a:fld>
            <a:endParaRPr lang="en-US" dirty="0">
              <a:solidFill>
                <a:prstClr val="black"/>
              </a:solidFill>
            </a:endParaRPr>
          </a:p>
        </p:txBody>
      </p:sp>
      <p:sp>
        <p:nvSpPr>
          <p:cNvPr id="5"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2846306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28463069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28463069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37</a:t>
            </a:fld>
            <a:endParaRPr lang="en-US" dirty="0">
              <a:solidFill>
                <a:prstClr val="black"/>
              </a:solidFill>
            </a:endParaRPr>
          </a:p>
        </p:txBody>
      </p:sp>
      <p:sp>
        <p:nvSpPr>
          <p:cNvPr id="5"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38</a:t>
            </a:fld>
            <a:endParaRPr lang="en-US" dirty="0">
              <a:solidFill>
                <a:prstClr val="black"/>
              </a:solidFill>
            </a:endParaRPr>
          </a:p>
        </p:txBody>
      </p:sp>
      <p:sp>
        <p:nvSpPr>
          <p:cNvPr id="5"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39</a:t>
            </a:fld>
            <a:endParaRPr lang="en-US" dirty="0">
              <a:solidFill>
                <a:prstClr val="black"/>
              </a:solidFill>
            </a:endParaRPr>
          </a:p>
        </p:txBody>
      </p:sp>
      <p:sp>
        <p:nvSpPr>
          <p:cNvPr id="5"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40</a:t>
            </a:fld>
            <a:endParaRPr lang="en-US" dirty="0">
              <a:solidFill>
                <a:prstClr val="black"/>
              </a:solidFill>
            </a:endParaRPr>
          </a:p>
        </p:txBody>
      </p:sp>
      <p:sp>
        <p:nvSpPr>
          <p:cNvPr id="5"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28463069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12/10/2011 11:57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8463069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2846306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
        <p:nvSpPr>
          <p:cNvPr id="5"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488644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846306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indent="0">
              <a:buFont typeface="+mj-lt"/>
              <a:buNone/>
            </a:pPr>
            <a:endParaRPr lang="en-US" dirty="0" smtClean="0"/>
          </a:p>
        </p:txBody>
      </p:sp>
      <p:sp>
        <p:nvSpPr>
          <p:cNvPr id="4" name="Slide Number Placeholder 3"/>
          <p:cNvSpPr>
            <a:spLocks noGrp="1"/>
          </p:cNvSpPr>
          <p:nvPr>
            <p:ph type="sldNum" sz="quarter" idx="10"/>
          </p:nvPr>
        </p:nvSpPr>
        <p:spPr/>
        <p:txBody>
          <a:bodyPr/>
          <a:lstStyle/>
          <a:p>
            <a:fld id="{26C70BA7-54A9-4C9D-A4D9-4CF62DB81B3C}"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846306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4425871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0.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0.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1.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1.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2.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2.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2.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3.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3.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3.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3.xml"/></Relationships>
</file>

<file path=ppt/slideLayouts/_rels/slideLayout19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3.xml"/></Relationships>
</file>

<file path=ppt/slideLayouts/_rels/slideLayout1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0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4.xml"/></Relationships>
</file>

<file path=ppt/slideLayouts/_rels/slideLayout2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4.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4.xml"/></Relationships>
</file>

<file path=ppt/slideLayouts/_rels/slideLayout2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4.xml"/></Relationships>
</file>

<file path=ppt/slideLayouts/_rels/slideLayout2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4.xml"/></Relationships>
</file>

<file path=ppt/slideLayouts/_rels/slideLayout2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5.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5.xml"/></Relationships>
</file>

<file path=ppt/slideLayouts/_rels/slideLayout2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5.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5.xml"/></Relationships>
</file>

<file path=ppt/slideLayouts/_rels/slideLayout2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6.xml"/></Relationships>
</file>

<file path=ppt/slideLayouts/_rels/slideLayout2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6.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6.xml"/></Relationships>
</file>

<file path=ppt/slideLayouts/_rels/slideLayout2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6.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6.xml"/></Relationships>
</file>

<file path=ppt/slideLayouts/_rels/slideLayout2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6.xml"/></Relationships>
</file>

<file path=ppt/slideLayouts/_rels/slideLayout2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jp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jp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accent1"/>
                    </a:gs>
                    <a:gs pos="86000">
                      <a:schemeClr val="accent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accent1"/>
                  </a:gs>
                  <a:gs pos="86000">
                    <a:schemeClr val="accent1"/>
                  </a:gs>
                </a:gsLst>
                <a:lin ang="5400000" scaled="0"/>
              </a:gradFill>
              <a:effectLst/>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1"/>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1"/>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9132026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1327838"/>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7374859"/>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727168"/>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7283" y="3898900"/>
            <a:ext cx="1962441" cy="204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5225126"/>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6370389"/>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68136863"/>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203941" cy="6849517"/>
          </a:xfrm>
          <a:prstGeom prst="rect">
            <a:avLst/>
          </a:prstGeom>
        </p:spPr>
      </p:pic>
    </p:spTree>
    <p:extLst>
      <p:ext uri="{BB962C8B-B14F-4D97-AF65-F5344CB8AC3E}">
        <p14:creationId xmlns:p14="http://schemas.microsoft.com/office/powerpoint/2010/main" val="1761777492"/>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4136" y="1364776"/>
            <a:ext cx="5188326" cy="1635832"/>
          </a:xfrm>
        </p:spPr>
        <p:txBody>
          <a:bodyPr lIns="0"/>
          <a:lstStyle>
            <a:lvl1pPr marL="347920" indent="-347920">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84774" y="1364776"/>
            <a:ext cx="5180251" cy="1688154"/>
          </a:xfrm>
        </p:spPr>
        <p:txBody>
          <a:bodyPr lIns="0"/>
          <a:lstStyle>
            <a:lvl1pPr marL="347920" indent="-347920">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Fifth level</a:t>
            </a:r>
            <a:endParaRPr lang="en-US" dirty="0"/>
          </a:p>
        </p:txBody>
      </p:sp>
      <p:sp>
        <p:nvSpPr>
          <p:cNvPr id="9" name="Date Placeholder 8"/>
          <p:cNvSpPr>
            <a:spLocks noGrp="1"/>
          </p:cNvSpPr>
          <p:nvPr>
            <p:ph type="dt" sz="half" idx="14"/>
          </p:nvPr>
        </p:nvSpPr>
        <p:spPr>
          <a:xfrm>
            <a:off x="1206793" y="6324600"/>
            <a:ext cx="1221110" cy="152400"/>
          </a:xfrm>
          <a:prstGeom prst="rect">
            <a:avLst/>
          </a:prstGeom>
        </p:spPr>
        <p:txBody>
          <a:bodyPr lIns="121899" tIns="60949" rIns="121899" bIns="60949"/>
          <a:lstStyle/>
          <a:p>
            <a:fld id="{B2863303-CC64-46A5-B0FA-50C96ED61598}" type="datetime1">
              <a:rPr lang="en-US" smtClean="0">
                <a:solidFill>
                  <a:srgbClr val="FFFFFF"/>
                </a:solidFill>
              </a:rPr>
              <a:pPr/>
              <a:t>12/10/2011</a:t>
            </a:fld>
            <a:endParaRPr lang="en-US" dirty="0">
              <a:solidFill>
                <a:srgbClr val="FFFFFF"/>
              </a:solidFill>
            </a:endParaRPr>
          </a:p>
        </p:txBody>
      </p:sp>
      <p:sp>
        <p:nvSpPr>
          <p:cNvPr id="10" name="Slide Number Placeholder 9"/>
          <p:cNvSpPr>
            <a:spLocks noGrp="1"/>
          </p:cNvSpPr>
          <p:nvPr>
            <p:ph type="sldNum" sz="quarter" idx="15"/>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6"/>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2"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1525682274"/>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3" y="6324600"/>
            <a:ext cx="1221110" cy="152400"/>
          </a:xfrm>
          <a:prstGeom prst="rect">
            <a:avLst/>
          </a:prstGeom>
        </p:spPr>
        <p:txBody>
          <a:bodyPr lIns="121899" tIns="60949" rIns="121899" bIns="60949"/>
          <a:lstStyle/>
          <a:p>
            <a:fld id="{EC5D9FC8-00D4-4E62-B79F-0DB35C5AD30E}" type="datetime1">
              <a:rPr lang="en-US" smtClean="0">
                <a:solidFill>
                  <a:srgbClr val="FFFFFF"/>
                </a:solidFill>
              </a:rPr>
              <a:pPr/>
              <a:t>12/10/2011</a:t>
            </a:fld>
            <a:endParaRPr lang="en-US" dirty="0">
              <a:solidFill>
                <a:srgbClr val="FFFFFF"/>
              </a:solidFill>
            </a:endParaRPr>
          </a:p>
        </p:txBody>
      </p:sp>
      <p:sp>
        <p:nvSpPr>
          <p:cNvPr id="10" name="Slide Number Placeholder 9"/>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7"/>
          </p:nvPr>
        </p:nvSpPr>
        <p:spPr>
          <a:xfrm>
            <a:off x="614137" y="6461650"/>
            <a:ext cx="1813766" cy="128575"/>
          </a:xfrm>
          <a:prstGeom prst="rect">
            <a:avLst/>
          </a:prstGeom>
        </p:spPr>
        <p:txBody>
          <a:bodyPr lIns="121899" tIns="60949" rIns="121899" bIns="60949"/>
          <a:lstStyle/>
          <a:p>
            <a:r>
              <a:rPr lang="en-US" dirty="0" smtClean="0">
                <a:solidFill>
                  <a:srgbClr val="FFFFFF"/>
                </a:solidFill>
              </a:rPr>
              <a:t>MICROSOFT CONFIDENTIAL</a:t>
            </a:r>
            <a:endParaRPr lang="en-US" dirty="0">
              <a:solidFill>
                <a:srgbClr val="FFFFFF"/>
              </a:solidFill>
            </a:endParaRPr>
          </a:p>
        </p:txBody>
      </p:sp>
      <p:sp>
        <p:nvSpPr>
          <p:cNvPr id="15" name="Content Placeholder 14"/>
          <p:cNvSpPr>
            <a:spLocks noGrp="1"/>
          </p:cNvSpPr>
          <p:nvPr>
            <p:ph sz="quarter" idx="18"/>
          </p:nvPr>
        </p:nvSpPr>
        <p:spPr>
          <a:xfrm>
            <a:off x="614135" y="1419367"/>
            <a:ext cx="10765998"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4"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399541292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One column above two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392072"/>
            <a:ext cx="10982750" cy="2036928"/>
          </a:xfrm>
        </p:spPr>
        <p:txBody>
          <a:bodyPr lIns="0">
            <a:noAutofit/>
          </a:bodyPr>
          <a:lstStyle>
            <a:lvl1pPr>
              <a:buFont typeface="Wingdings" pitchFamily="2" charset="2"/>
              <a:buChar char="§"/>
              <a:defRPr sz="2000" b="0" baseline="0">
                <a:solidFill>
                  <a:srgbClr val="666666"/>
                </a:solidFill>
              </a:defRPr>
            </a:lvl1pPr>
            <a:lvl2pPr marL="801133" indent="-343343">
              <a:buFont typeface="Wingdings" pitchFamily="2" charset="2"/>
              <a:buChar char="§"/>
              <a:defRPr baseline="0">
                <a:solidFill>
                  <a:srgbClr val="666666"/>
                </a:solidFill>
              </a:defRPr>
            </a:lvl2pPr>
            <a:lvl3pPr marL="1201700" indent="-286119">
              <a:buFont typeface="Wingdings" pitchFamily="2" charset="2"/>
              <a:buChar char="§"/>
              <a:defRPr baseline="0">
                <a:solidFill>
                  <a:srgbClr val="666666"/>
                </a:solidFill>
              </a:defRPr>
            </a:lvl3pPr>
            <a:lvl4pPr marL="1659491" indent="-286119">
              <a:buFont typeface="Wingdings" pitchFamily="2" charset="2"/>
              <a:buChar char="§"/>
              <a:defRPr baseline="0">
                <a:solidFill>
                  <a:srgbClr val="666666"/>
                </a:solidFill>
              </a:defRPr>
            </a:lvl4pPr>
            <a:lvl5pPr marL="2117281" indent="-286119">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609441" y="3429000"/>
            <a:ext cx="5180251" cy="2514600"/>
          </a:xfrm>
        </p:spPr>
        <p:txBody>
          <a:bodyPr lIns="0">
            <a:noAutofit/>
          </a:bodyPr>
          <a:lstStyle>
            <a:lvl1pPr marL="320453" indent="-320453">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6384774" y="3429000"/>
            <a:ext cx="5207417" cy="2514600"/>
          </a:xfrm>
        </p:spPr>
        <p:txBody>
          <a:bodyPr lIns="0">
            <a:noAutofit/>
          </a:bodyPr>
          <a:lstStyle>
            <a:lvl1pPr marL="343343" indent="-343343">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Fifth level</a:t>
            </a:r>
            <a:endParaRPr lang="en-US" dirty="0"/>
          </a:p>
        </p:txBody>
      </p:sp>
      <p:sp>
        <p:nvSpPr>
          <p:cNvPr id="12" name="Date Placeholder 11"/>
          <p:cNvSpPr>
            <a:spLocks noGrp="1"/>
          </p:cNvSpPr>
          <p:nvPr>
            <p:ph type="dt" sz="half" idx="15"/>
          </p:nvPr>
        </p:nvSpPr>
        <p:spPr>
          <a:xfrm>
            <a:off x="1206793" y="6324600"/>
            <a:ext cx="1221110" cy="152400"/>
          </a:xfrm>
          <a:prstGeom prst="rect">
            <a:avLst/>
          </a:prstGeom>
        </p:spPr>
        <p:txBody>
          <a:bodyPr lIns="121899" tIns="60949" rIns="121899" bIns="60949"/>
          <a:lstStyle/>
          <a:p>
            <a:fld id="{65C051CB-E580-4873-8532-75D0163B3EAE}" type="datetime1">
              <a:rPr lang="en-US" smtClean="0">
                <a:solidFill>
                  <a:srgbClr val="FFFFFF"/>
                </a:solidFill>
              </a:rPr>
              <a:pPr/>
              <a:t>12/10/2011</a:t>
            </a:fld>
            <a:endParaRPr lang="en-US" dirty="0">
              <a:solidFill>
                <a:srgbClr val="FFFFFF"/>
              </a:solidFill>
            </a:endParaRPr>
          </a:p>
        </p:txBody>
      </p:sp>
      <p:sp>
        <p:nvSpPr>
          <p:cNvPr id="13" name="Slide Number Placeholder 12"/>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4" name="Footer Placeholder 13"/>
          <p:cNvSpPr>
            <a:spLocks noGrp="1"/>
          </p:cNvSpPr>
          <p:nvPr>
            <p:ph type="ftr" sz="quarter" idx="17"/>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5"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8"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210754503"/>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188825" cy="6841033"/>
          </a:xfrm>
          <a:prstGeom prst="rect">
            <a:avLst/>
          </a:prstGeom>
        </p:spPr>
      </p:pic>
    </p:spTree>
    <p:extLst>
      <p:ext uri="{BB962C8B-B14F-4D97-AF65-F5344CB8AC3E}">
        <p14:creationId xmlns:p14="http://schemas.microsoft.com/office/powerpoint/2010/main" val="1151789002"/>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174"/>
            <a:ext cx="12188825" cy="6829650"/>
          </a:xfrm>
          <a:prstGeom prst="rect">
            <a:avLst/>
          </a:prstGeom>
        </p:spPr>
      </p:pic>
    </p:spTree>
    <p:extLst>
      <p:ext uri="{BB962C8B-B14F-4D97-AF65-F5344CB8AC3E}">
        <p14:creationId xmlns:p14="http://schemas.microsoft.com/office/powerpoint/2010/main" val="207076914"/>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6" y="5644122"/>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6"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484"/>
            <a:ext cx="12203941" cy="6849517"/>
          </a:xfrm>
          <a:prstGeom prst="rect">
            <a:avLst/>
          </a:prstGeom>
        </p:spPr>
      </p:pic>
    </p:spTree>
    <p:extLst>
      <p:ext uri="{BB962C8B-B14F-4D97-AF65-F5344CB8AC3E}">
        <p14:creationId xmlns:p14="http://schemas.microsoft.com/office/powerpoint/2010/main" val="4256133291"/>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65BC46"/>
                    </a:gs>
                    <a:gs pos="86000">
                      <a:srgbClr val="65BC46"/>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65BC46"/>
                  </a:gs>
                  <a:gs pos="86000">
                    <a:srgbClr val="65BC46"/>
                  </a:gs>
                </a:gsLst>
                <a:lin ang="5400000" scaled="0"/>
              </a:gradFill>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extLst>
      <p:ext uri="{BB962C8B-B14F-4D97-AF65-F5344CB8AC3E}">
        <p14:creationId xmlns:p14="http://schemas.microsoft.com/office/powerpoint/2010/main" val="2105920872"/>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0853152"/>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28125161"/>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32161770"/>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1"/>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1"/>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0366917"/>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6769544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203941" cy="6849517"/>
          </a:xfrm>
          <a:prstGeom prst="rect">
            <a:avLst/>
          </a:prstGeom>
        </p:spPr>
      </p:pic>
    </p:spTree>
    <p:extLst>
      <p:ext uri="{BB962C8B-B14F-4D97-AF65-F5344CB8AC3E}">
        <p14:creationId xmlns:p14="http://schemas.microsoft.com/office/powerpoint/2010/main" val="2004255481"/>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69411208"/>
      </p:ext>
    </p:extLst>
  </p:cSld>
  <p:clrMapOvr>
    <a:masterClrMapping/>
  </p:clrMapOvr>
  <p:transition>
    <p:fade/>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9006408"/>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7283" y="3898900"/>
            <a:ext cx="1962441" cy="204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7787281"/>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0829852"/>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992146533"/>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203941" cy="6849517"/>
          </a:xfrm>
          <a:prstGeom prst="rect">
            <a:avLst/>
          </a:prstGeom>
        </p:spPr>
      </p:pic>
    </p:spTree>
    <p:extLst>
      <p:ext uri="{BB962C8B-B14F-4D97-AF65-F5344CB8AC3E}">
        <p14:creationId xmlns:p14="http://schemas.microsoft.com/office/powerpoint/2010/main" val="4215227441"/>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4136" y="1364776"/>
            <a:ext cx="5188326" cy="1635832"/>
          </a:xfrm>
        </p:spPr>
        <p:txBody>
          <a:bodyPr lIns="0"/>
          <a:lstStyle>
            <a:lvl1pPr marL="347920" indent="-347920">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84774" y="1364776"/>
            <a:ext cx="5180251" cy="1688154"/>
          </a:xfrm>
        </p:spPr>
        <p:txBody>
          <a:bodyPr lIns="0"/>
          <a:lstStyle>
            <a:lvl1pPr marL="347920" indent="-347920">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Fifth level</a:t>
            </a:r>
            <a:endParaRPr lang="en-US" dirty="0"/>
          </a:p>
        </p:txBody>
      </p:sp>
      <p:sp>
        <p:nvSpPr>
          <p:cNvPr id="9" name="Date Placeholder 8"/>
          <p:cNvSpPr>
            <a:spLocks noGrp="1"/>
          </p:cNvSpPr>
          <p:nvPr>
            <p:ph type="dt" sz="half" idx="14"/>
          </p:nvPr>
        </p:nvSpPr>
        <p:spPr>
          <a:xfrm>
            <a:off x="1206793" y="6324600"/>
            <a:ext cx="1221110" cy="152400"/>
          </a:xfrm>
          <a:prstGeom prst="rect">
            <a:avLst/>
          </a:prstGeom>
        </p:spPr>
        <p:txBody>
          <a:bodyPr lIns="121899" tIns="60949" rIns="121899" bIns="60949"/>
          <a:lstStyle/>
          <a:p>
            <a:fld id="{B2863303-CC64-46A5-B0FA-50C96ED61598}" type="datetime1">
              <a:rPr lang="en-US" smtClean="0">
                <a:solidFill>
                  <a:srgbClr val="FFFFFF"/>
                </a:solidFill>
              </a:rPr>
              <a:pPr/>
              <a:t>12/10/2011</a:t>
            </a:fld>
            <a:endParaRPr lang="en-US" dirty="0">
              <a:solidFill>
                <a:srgbClr val="FFFFFF"/>
              </a:solidFill>
            </a:endParaRPr>
          </a:p>
        </p:txBody>
      </p:sp>
      <p:sp>
        <p:nvSpPr>
          <p:cNvPr id="10" name="Slide Number Placeholder 9"/>
          <p:cNvSpPr>
            <a:spLocks noGrp="1"/>
          </p:cNvSpPr>
          <p:nvPr>
            <p:ph type="sldNum" sz="quarter" idx="15"/>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6"/>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2"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90318456"/>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3" y="6324600"/>
            <a:ext cx="1221110" cy="152400"/>
          </a:xfrm>
          <a:prstGeom prst="rect">
            <a:avLst/>
          </a:prstGeom>
        </p:spPr>
        <p:txBody>
          <a:bodyPr lIns="121899" tIns="60949" rIns="121899" bIns="60949"/>
          <a:lstStyle/>
          <a:p>
            <a:fld id="{EC5D9FC8-00D4-4E62-B79F-0DB35C5AD30E}" type="datetime1">
              <a:rPr lang="en-US" smtClean="0">
                <a:solidFill>
                  <a:srgbClr val="FFFFFF"/>
                </a:solidFill>
              </a:rPr>
              <a:pPr/>
              <a:t>12/10/2011</a:t>
            </a:fld>
            <a:endParaRPr lang="en-US" dirty="0">
              <a:solidFill>
                <a:srgbClr val="FFFFFF"/>
              </a:solidFill>
            </a:endParaRPr>
          </a:p>
        </p:txBody>
      </p:sp>
      <p:sp>
        <p:nvSpPr>
          <p:cNvPr id="10" name="Slide Number Placeholder 9"/>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7"/>
          </p:nvPr>
        </p:nvSpPr>
        <p:spPr>
          <a:xfrm>
            <a:off x="614137" y="6461650"/>
            <a:ext cx="1813766" cy="128575"/>
          </a:xfrm>
          <a:prstGeom prst="rect">
            <a:avLst/>
          </a:prstGeom>
        </p:spPr>
        <p:txBody>
          <a:bodyPr lIns="121899" tIns="60949" rIns="121899" bIns="60949"/>
          <a:lstStyle/>
          <a:p>
            <a:r>
              <a:rPr lang="en-US" dirty="0" smtClean="0">
                <a:solidFill>
                  <a:srgbClr val="FFFFFF"/>
                </a:solidFill>
              </a:rPr>
              <a:t>MICROSOFT CONFIDENTIAL</a:t>
            </a:r>
            <a:endParaRPr lang="en-US" dirty="0">
              <a:solidFill>
                <a:srgbClr val="FFFFFF"/>
              </a:solidFill>
            </a:endParaRPr>
          </a:p>
        </p:txBody>
      </p:sp>
      <p:sp>
        <p:nvSpPr>
          <p:cNvPr id="15" name="Content Placeholder 14"/>
          <p:cNvSpPr>
            <a:spLocks noGrp="1"/>
          </p:cNvSpPr>
          <p:nvPr>
            <p:ph sz="quarter" idx="18"/>
          </p:nvPr>
        </p:nvSpPr>
        <p:spPr>
          <a:xfrm>
            <a:off x="614135" y="1419367"/>
            <a:ext cx="10765998"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4"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4074879146"/>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One column above two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392072"/>
            <a:ext cx="10982750" cy="2036928"/>
          </a:xfrm>
        </p:spPr>
        <p:txBody>
          <a:bodyPr lIns="0">
            <a:noAutofit/>
          </a:bodyPr>
          <a:lstStyle>
            <a:lvl1pPr>
              <a:buFont typeface="Wingdings" pitchFamily="2" charset="2"/>
              <a:buChar char="§"/>
              <a:defRPr sz="2000" b="0" baseline="0">
                <a:solidFill>
                  <a:srgbClr val="666666"/>
                </a:solidFill>
              </a:defRPr>
            </a:lvl1pPr>
            <a:lvl2pPr marL="801133" indent="-343343">
              <a:buFont typeface="Wingdings" pitchFamily="2" charset="2"/>
              <a:buChar char="§"/>
              <a:defRPr baseline="0">
                <a:solidFill>
                  <a:srgbClr val="666666"/>
                </a:solidFill>
              </a:defRPr>
            </a:lvl2pPr>
            <a:lvl3pPr marL="1201700" indent="-286119">
              <a:buFont typeface="Wingdings" pitchFamily="2" charset="2"/>
              <a:buChar char="§"/>
              <a:defRPr baseline="0">
                <a:solidFill>
                  <a:srgbClr val="666666"/>
                </a:solidFill>
              </a:defRPr>
            </a:lvl3pPr>
            <a:lvl4pPr marL="1659491" indent="-286119">
              <a:buFont typeface="Wingdings" pitchFamily="2" charset="2"/>
              <a:buChar char="§"/>
              <a:defRPr baseline="0">
                <a:solidFill>
                  <a:srgbClr val="666666"/>
                </a:solidFill>
              </a:defRPr>
            </a:lvl4pPr>
            <a:lvl5pPr marL="2117281" indent="-286119">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609441" y="3429000"/>
            <a:ext cx="5180251" cy="2514600"/>
          </a:xfrm>
        </p:spPr>
        <p:txBody>
          <a:bodyPr lIns="0">
            <a:noAutofit/>
          </a:bodyPr>
          <a:lstStyle>
            <a:lvl1pPr marL="320453" indent="-320453">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6384774" y="3429000"/>
            <a:ext cx="5207417" cy="2514600"/>
          </a:xfrm>
        </p:spPr>
        <p:txBody>
          <a:bodyPr lIns="0">
            <a:noAutofit/>
          </a:bodyPr>
          <a:lstStyle>
            <a:lvl1pPr marL="343343" indent="-343343">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Fifth level</a:t>
            </a:r>
            <a:endParaRPr lang="en-US" dirty="0"/>
          </a:p>
        </p:txBody>
      </p:sp>
      <p:sp>
        <p:nvSpPr>
          <p:cNvPr id="12" name="Date Placeholder 11"/>
          <p:cNvSpPr>
            <a:spLocks noGrp="1"/>
          </p:cNvSpPr>
          <p:nvPr>
            <p:ph type="dt" sz="half" idx="15"/>
          </p:nvPr>
        </p:nvSpPr>
        <p:spPr>
          <a:xfrm>
            <a:off x="1206793" y="6324600"/>
            <a:ext cx="1221110" cy="152400"/>
          </a:xfrm>
          <a:prstGeom prst="rect">
            <a:avLst/>
          </a:prstGeom>
        </p:spPr>
        <p:txBody>
          <a:bodyPr lIns="121899" tIns="60949" rIns="121899" bIns="60949"/>
          <a:lstStyle/>
          <a:p>
            <a:fld id="{65C051CB-E580-4873-8532-75D0163B3EAE}" type="datetime1">
              <a:rPr lang="en-US" smtClean="0">
                <a:solidFill>
                  <a:srgbClr val="FFFFFF"/>
                </a:solidFill>
              </a:rPr>
              <a:pPr/>
              <a:t>12/10/2011</a:t>
            </a:fld>
            <a:endParaRPr lang="en-US" dirty="0">
              <a:solidFill>
                <a:srgbClr val="FFFFFF"/>
              </a:solidFill>
            </a:endParaRPr>
          </a:p>
        </p:txBody>
      </p:sp>
      <p:sp>
        <p:nvSpPr>
          <p:cNvPr id="13" name="Slide Number Placeholder 12"/>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4" name="Footer Placeholder 13"/>
          <p:cNvSpPr>
            <a:spLocks noGrp="1"/>
          </p:cNvSpPr>
          <p:nvPr>
            <p:ph type="ftr" sz="quarter" idx="17"/>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5"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8"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2591302358"/>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188825" cy="6841033"/>
          </a:xfrm>
          <a:prstGeom prst="rect">
            <a:avLst/>
          </a:prstGeom>
        </p:spPr>
      </p:pic>
    </p:spTree>
    <p:extLst>
      <p:ext uri="{BB962C8B-B14F-4D97-AF65-F5344CB8AC3E}">
        <p14:creationId xmlns:p14="http://schemas.microsoft.com/office/powerpoint/2010/main" val="27362890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4136" y="1364776"/>
            <a:ext cx="5188326" cy="1635832"/>
          </a:xfrm>
        </p:spPr>
        <p:txBody>
          <a:bodyPr lIns="0"/>
          <a:lstStyle>
            <a:lvl1pPr marL="347920" indent="-347920">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84774" y="1364776"/>
            <a:ext cx="5180251" cy="1688154"/>
          </a:xfrm>
        </p:spPr>
        <p:txBody>
          <a:bodyPr lIns="0"/>
          <a:lstStyle>
            <a:lvl1pPr marL="347920" indent="-347920">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Fifth level</a:t>
            </a:r>
            <a:endParaRPr lang="en-US" dirty="0"/>
          </a:p>
        </p:txBody>
      </p:sp>
      <p:sp>
        <p:nvSpPr>
          <p:cNvPr id="9" name="Date Placeholder 8"/>
          <p:cNvSpPr>
            <a:spLocks noGrp="1"/>
          </p:cNvSpPr>
          <p:nvPr>
            <p:ph type="dt" sz="half" idx="14"/>
          </p:nvPr>
        </p:nvSpPr>
        <p:spPr>
          <a:xfrm>
            <a:off x="1206793" y="6324600"/>
            <a:ext cx="1221110" cy="152400"/>
          </a:xfrm>
          <a:prstGeom prst="rect">
            <a:avLst/>
          </a:prstGeom>
        </p:spPr>
        <p:txBody>
          <a:bodyPr lIns="121899" tIns="60949" rIns="121899" bIns="60949"/>
          <a:lstStyle/>
          <a:p>
            <a:fld id="{B2863303-CC64-46A5-B0FA-50C96ED61598}" type="datetime1">
              <a:rPr lang="en-US" smtClean="0"/>
              <a:t>12/10/2011</a:t>
            </a:fld>
            <a:endParaRPr lang="en-US" dirty="0"/>
          </a:p>
        </p:txBody>
      </p:sp>
      <p:sp>
        <p:nvSpPr>
          <p:cNvPr id="10" name="Slide Number Placeholder 9"/>
          <p:cNvSpPr>
            <a:spLocks noGrp="1"/>
          </p:cNvSpPr>
          <p:nvPr>
            <p:ph type="sldNum" sz="quarter" idx="15"/>
          </p:nvPr>
        </p:nvSpPr>
        <p:spPr>
          <a:xfrm>
            <a:off x="614135" y="6324600"/>
            <a:ext cx="516287" cy="152400"/>
          </a:xfrm>
          <a:prstGeom prst="rect">
            <a:avLst/>
          </a:prstGeom>
        </p:spPr>
        <p:txBody>
          <a:bodyPr lIns="121899" tIns="60949" rIns="121899" bIns="60949"/>
          <a:lstStyle/>
          <a:p>
            <a:pPr algn="l"/>
            <a:r>
              <a:rPr lang="en-US" smtClean="0"/>
              <a:t>PAGE </a:t>
            </a:r>
            <a:fld id="{711B4CA8-52BE-46B1-A536-58CE1A3FAF74}" type="slidenum">
              <a:rPr lang="en-US" smtClean="0"/>
              <a:pPr algn="l"/>
              <a:t>‹#›</a:t>
            </a:fld>
            <a:endParaRPr lang="en-US" dirty="0"/>
          </a:p>
        </p:txBody>
      </p:sp>
      <p:sp>
        <p:nvSpPr>
          <p:cNvPr id="11" name="Footer Placeholder 10"/>
          <p:cNvSpPr>
            <a:spLocks noGrp="1"/>
          </p:cNvSpPr>
          <p:nvPr>
            <p:ph type="ftr" sz="quarter" idx="16"/>
          </p:nvPr>
        </p:nvSpPr>
        <p:spPr>
          <a:xfrm>
            <a:off x="614137" y="6461650"/>
            <a:ext cx="1813766" cy="128575"/>
          </a:xfrm>
          <a:prstGeom prst="rect">
            <a:avLst/>
          </a:prstGeom>
        </p:spPr>
        <p:txBody>
          <a:bodyPr lIns="121899" tIns="60949" rIns="121899" bIns="60949"/>
          <a:lstStyle/>
          <a:p>
            <a:pPr algn="l"/>
            <a:r>
              <a:rPr lang="en-US" smtClean="0"/>
              <a:t>MICROSOFT CONFIDENTIAL</a:t>
            </a:r>
            <a:endParaRPr lang="en-US" dirty="0"/>
          </a:p>
        </p:txBody>
      </p:sp>
      <p:sp>
        <p:nvSpPr>
          <p:cNvPr id="12"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2838389746"/>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174"/>
            <a:ext cx="12188825" cy="6829650"/>
          </a:xfrm>
          <a:prstGeom prst="rect">
            <a:avLst/>
          </a:prstGeom>
        </p:spPr>
      </p:pic>
    </p:spTree>
    <p:extLst>
      <p:ext uri="{BB962C8B-B14F-4D97-AF65-F5344CB8AC3E}">
        <p14:creationId xmlns:p14="http://schemas.microsoft.com/office/powerpoint/2010/main" val="3434213892"/>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65BC46"/>
                    </a:gs>
                    <a:gs pos="86000">
                      <a:srgbClr val="65BC46"/>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65BC46"/>
                  </a:gs>
                  <a:gs pos="86000">
                    <a:srgbClr val="65BC46"/>
                  </a:gs>
                </a:gsLst>
                <a:lin ang="5400000" scaled="0"/>
              </a:gradFill>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extLst>
      <p:ext uri="{BB962C8B-B14F-4D97-AF65-F5344CB8AC3E}">
        <p14:creationId xmlns:p14="http://schemas.microsoft.com/office/powerpoint/2010/main" val="2788405169"/>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48996318"/>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48834212"/>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55523777"/>
      </p:ext>
    </p:extLst>
  </p:cSld>
  <p:clrMapOvr>
    <a:masterClrMapping/>
  </p:clrMapOvr>
  <p:transition>
    <p:fade/>
  </p:transition>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1"/>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1"/>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92716956"/>
      </p:ext>
    </p:extLst>
  </p:cSld>
  <p:clrMapOvr>
    <a:masterClrMapping/>
  </p:clrMapOvr>
  <p:transition>
    <p:fade/>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72834568"/>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96889854"/>
      </p:ext>
    </p:extLst>
  </p:cSld>
  <p:clrMapOvr>
    <a:masterClrMapping/>
  </p:clrMapOvr>
  <p:transition>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2399438"/>
      </p:ext>
    </p:extLst>
  </p:cSld>
  <p:clrMapOvr>
    <a:masterClrMapping/>
  </p:clrMapOvr>
  <p:transition>
    <p:fade/>
  </p:transition>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7283" y="3898900"/>
            <a:ext cx="1962441" cy="204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166648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3" y="6324600"/>
            <a:ext cx="1221110" cy="152400"/>
          </a:xfrm>
          <a:prstGeom prst="rect">
            <a:avLst/>
          </a:prstGeom>
        </p:spPr>
        <p:txBody>
          <a:bodyPr lIns="121899" tIns="60949" rIns="121899" bIns="60949"/>
          <a:lstStyle/>
          <a:p>
            <a:fld id="{EC5D9FC8-00D4-4E62-B79F-0DB35C5AD30E}" type="datetime1">
              <a:rPr lang="en-US" smtClean="0"/>
              <a:t>12/10/2011</a:t>
            </a:fld>
            <a:endParaRPr lang="en-US" dirty="0"/>
          </a:p>
        </p:txBody>
      </p:sp>
      <p:sp>
        <p:nvSpPr>
          <p:cNvPr id="10" name="Slide Number Placeholder 9"/>
          <p:cNvSpPr>
            <a:spLocks noGrp="1"/>
          </p:cNvSpPr>
          <p:nvPr>
            <p:ph type="sldNum" sz="quarter" idx="16"/>
          </p:nvPr>
        </p:nvSpPr>
        <p:spPr>
          <a:xfrm>
            <a:off x="614135" y="6324600"/>
            <a:ext cx="516287" cy="152400"/>
          </a:xfrm>
          <a:prstGeom prst="rect">
            <a:avLst/>
          </a:prstGeom>
        </p:spPr>
        <p:txBody>
          <a:bodyPr lIns="121899" tIns="60949" rIns="121899" bIns="60949"/>
          <a:lstStyle/>
          <a:p>
            <a:pPr algn="l"/>
            <a:r>
              <a:rPr lang="en-US" smtClean="0"/>
              <a:t>PAGE </a:t>
            </a:r>
            <a:fld id="{711B4CA8-52BE-46B1-A536-58CE1A3FAF74}" type="slidenum">
              <a:rPr lang="en-US" smtClean="0"/>
              <a:pPr algn="l"/>
              <a:t>‹#›</a:t>
            </a:fld>
            <a:endParaRPr lang="en-US" dirty="0"/>
          </a:p>
        </p:txBody>
      </p:sp>
      <p:sp>
        <p:nvSpPr>
          <p:cNvPr id="11" name="Footer Placeholder 10"/>
          <p:cNvSpPr>
            <a:spLocks noGrp="1"/>
          </p:cNvSpPr>
          <p:nvPr>
            <p:ph type="ftr" sz="quarter" idx="17"/>
          </p:nvPr>
        </p:nvSpPr>
        <p:spPr>
          <a:xfrm>
            <a:off x="614137" y="6461650"/>
            <a:ext cx="1813766" cy="128575"/>
          </a:xfrm>
          <a:prstGeom prst="rect">
            <a:avLst/>
          </a:prstGeom>
        </p:spPr>
        <p:txBody>
          <a:bodyPr lIns="121899" tIns="60949" rIns="121899" bIns="60949"/>
          <a:lstStyle/>
          <a:p>
            <a:pPr algn="l"/>
            <a:r>
              <a:rPr lang="en-US" dirty="0" smtClean="0"/>
              <a:t>MICROSOFT CONFIDENTIAL</a:t>
            </a:r>
            <a:endParaRPr lang="en-US" dirty="0"/>
          </a:p>
        </p:txBody>
      </p:sp>
      <p:sp>
        <p:nvSpPr>
          <p:cNvPr id="15" name="Content Placeholder 14"/>
          <p:cNvSpPr>
            <a:spLocks noGrp="1"/>
          </p:cNvSpPr>
          <p:nvPr>
            <p:ph sz="quarter" idx="18"/>
          </p:nvPr>
        </p:nvSpPr>
        <p:spPr>
          <a:xfrm>
            <a:off x="614135" y="1419367"/>
            <a:ext cx="10765998"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4"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3182516695"/>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3950069"/>
      </p:ext>
    </p:extLst>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2022504"/>
      </p:ext>
    </p:extLst>
  </p:cSld>
  <p:clrMapOvr>
    <a:masterClrMapping/>
  </p:clrMapOvr>
  <p:transition>
    <p:fade/>
  </p:transition>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203941" cy="6849517"/>
          </a:xfrm>
          <a:prstGeom prst="rect">
            <a:avLst/>
          </a:prstGeom>
        </p:spPr>
      </p:pic>
    </p:spTree>
    <p:extLst>
      <p:ext uri="{BB962C8B-B14F-4D97-AF65-F5344CB8AC3E}">
        <p14:creationId xmlns:p14="http://schemas.microsoft.com/office/powerpoint/2010/main" val="3903166739"/>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4136" y="1364776"/>
            <a:ext cx="5188326" cy="1635832"/>
          </a:xfrm>
        </p:spPr>
        <p:txBody>
          <a:bodyPr lIns="0"/>
          <a:lstStyle>
            <a:lvl1pPr marL="347920" indent="-347920">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84774" y="1364776"/>
            <a:ext cx="5180251" cy="1688154"/>
          </a:xfrm>
        </p:spPr>
        <p:txBody>
          <a:bodyPr lIns="0"/>
          <a:lstStyle>
            <a:lvl1pPr marL="347920" indent="-347920">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Fifth level</a:t>
            </a:r>
            <a:endParaRPr lang="en-US" dirty="0"/>
          </a:p>
        </p:txBody>
      </p:sp>
      <p:sp>
        <p:nvSpPr>
          <p:cNvPr id="9" name="Date Placeholder 8"/>
          <p:cNvSpPr>
            <a:spLocks noGrp="1"/>
          </p:cNvSpPr>
          <p:nvPr>
            <p:ph type="dt" sz="half" idx="14"/>
          </p:nvPr>
        </p:nvSpPr>
        <p:spPr>
          <a:xfrm>
            <a:off x="1206793" y="6324600"/>
            <a:ext cx="1221110" cy="152400"/>
          </a:xfrm>
          <a:prstGeom prst="rect">
            <a:avLst/>
          </a:prstGeom>
        </p:spPr>
        <p:txBody>
          <a:bodyPr lIns="121899" tIns="60949" rIns="121899" bIns="60949"/>
          <a:lstStyle/>
          <a:p>
            <a:fld id="{B2863303-CC64-46A5-B0FA-50C96ED61598}" type="datetime1">
              <a:rPr lang="en-US" smtClean="0">
                <a:solidFill>
                  <a:srgbClr val="FFFFFF"/>
                </a:solidFill>
              </a:rPr>
              <a:pPr/>
              <a:t>12/10/2011</a:t>
            </a:fld>
            <a:endParaRPr lang="en-US" dirty="0">
              <a:solidFill>
                <a:srgbClr val="FFFFFF"/>
              </a:solidFill>
            </a:endParaRPr>
          </a:p>
        </p:txBody>
      </p:sp>
      <p:sp>
        <p:nvSpPr>
          <p:cNvPr id="10" name="Slide Number Placeholder 9"/>
          <p:cNvSpPr>
            <a:spLocks noGrp="1"/>
          </p:cNvSpPr>
          <p:nvPr>
            <p:ph type="sldNum" sz="quarter" idx="15"/>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6"/>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2"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2190266996"/>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3" y="6324600"/>
            <a:ext cx="1221110" cy="152400"/>
          </a:xfrm>
          <a:prstGeom prst="rect">
            <a:avLst/>
          </a:prstGeom>
        </p:spPr>
        <p:txBody>
          <a:bodyPr lIns="121899" tIns="60949" rIns="121899" bIns="60949"/>
          <a:lstStyle/>
          <a:p>
            <a:fld id="{EC5D9FC8-00D4-4E62-B79F-0DB35C5AD30E}" type="datetime1">
              <a:rPr lang="en-US" smtClean="0">
                <a:solidFill>
                  <a:srgbClr val="FFFFFF"/>
                </a:solidFill>
              </a:rPr>
              <a:pPr/>
              <a:t>12/10/2011</a:t>
            </a:fld>
            <a:endParaRPr lang="en-US" dirty="0">
              <a:solidFill>
                <a:srgbClr val="FFFFFF"/>
              </a:solidFill>
            </a:endParaRPr>
          </a:p>
        </p:txBody>
      </p:sp>
      <p:sp>
        <p:nvSpPr>
          <p:cNvPr id="10" name="Slide Number Placeholder 9"/>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7"/>
          </p:nvPr>
        </p:nvSpPr>
        <p:spPr>
          <a:xfrm>
            <a:off x="614137" y="6461650"/>
            <a:ext cx="1813766" cy="128575"/>
          </a:xfrm>
          <a:prstGeom prst="rect">
            <a:avLst/>
          </a:prstGeom>
        </p:spPr>
        <p:txBody>
          <a:bodyPr lIns="121899" tIns="60949" rIns="121899" bIns="60949"/>
          <a:lstStyle/>
          <a:p>
            <a:r>
              <a:rPr lang="en-US" dirty="0" smtClean="0">
                <a:solidFill>
                  <a:srgbClr val="FFFFFF"/>
                </a:solidFill>
              </a:rPr>
              <a:t>MICROSOFT CONFIDENTIAL</a:t>
            </a:r>
            <a:endParaRPr lang="en-US" dirty="0">
              <a:solidFill>
                <a:srgbClr val="FFFFFF"/>
              </a:solidFill>
            </a:endParaRPr>
          </a:p>
        </p:txBody>
      </p:sp>
      <p:sp>
        <p:nvSpPr>
          <p:cNvPr id="15" name="Content Placeholder 14"/>
          <p:cNvSpPr>
            <a:spLocks noGrp="1"/>
          </p:cNvSpPr>
          <p:nvPr>
            <p:ph sz="quarter" idx="18"/>
          </p:nvPr>
        </p:nvSpPr>
        <p:spPr>
          <a:xfrm>
            <a:off x="614135" y="1419367"/>
            <a:ext cx="10765998"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4"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2835949422"/>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One column above two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392072"/>
            <a:ext cx="10982750" cy="2036928"/>
          </a:xfrm>
        </p:spPr>
        <p:txBody>
          <a:bodyPr lIns="0">
            <a:noAutofit/>
          </a:bodyPr>
          <a:lstStyle>
            <a:lvl1pPr>
              <a:buFont typeface="Wingdings" pitchFamily="2" charset="2"/>
              <a:buChar char="§"/>
              <a:defRPr sz="2000" b="0" baseline="0">
                <a:solidFill>
                  <a:srgbClr val="666666"/>
                </a:solidFill>
              </a:defRPr>
            </a:lvl1pPr>
            <a:lvl2pPr marL="801133" indent="-343343">
              <a:buFont typeface="Wingdings" pitchFamily="2" charset="2"/>
              <a:buChar char="§"/>
              <a:defRPr baseline="0">
                <a:solidFill>
                  <a:srgbClr val="666666"/>
                </a:solidFill>
              </a:defRPr>
            </a:lvl2pPr>
            <a:lvl3pPr marL="1201700" indent="-286119">
              <a:buFont typeface="Wingdings" pitchFamily="2" charset="2"/>
              <a:buChar char="§"/>
              <a:defRPr baseline="0">
                <a:solidFill>
                  <a:srgbClr val="666666"/>
                </a:solidFill>
              </a:defRPr>
            </a:lvl3pPr>
            <a:lvl4pPr marL="1659491" indent="-286119">
              <a:buFont typeface="Wingdings" pitchFamily="2" charset="2"/>
              <a:buChar char="§"/>
              <a:defRPr baseline="0">
                <a:solidFill>
                  <a:srgbClr val="666666"/>
                </a:solidFill>
              </a:defRPr>
            </a:lvl4pPr>
            <a:lvl5pPr marL="2117281" indent="-286119">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609441" y="3429000"/>
            <a:ext cx="5180251" cy="2514600"/>
          </a:xfrm>
        </p:spPr>
        <p:txBody>
          <a:bodyPr lIns="0">
            <a:noAutofit/>
          </a:bodyPr>
          <a:lstStyle>
            <a:lvl1pPr marL="320453" indent="-320453">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6384774" y="3429000"/>
            <a:ext cx="5207417" cy="2514600"/>
          </a:xfrm>
        </p:spPr>
        <p:txBody>
          <a:bodyPr lIns="0">
            <a:noAutofit/>
          </a:bodyPr>
          <a:lstStyle>
            <a:lvl1pPr marL="343343" indent="-343343">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Fifth level</a:t>
            </a:r>
            <a:endParaRPr lang="en-US" dirty="0"/>
          </a:p>
        </p:txBody>
      </p:sp>
      <p:sp>
        <p:nvSpPr>
          <p:cNvPr id="12" name="Date Placeholder 11"/>
          <p:cNvSpPr>
            <a:spLocks noGrp="1"/>
          </p:cNvSpPr>
          <p:nvPr>
            <p:ph type="dt" sz="half" idx="15"/>
          </p:nvPr>
        </p:nvSpPr>
        <p:spPr>
          <a:xfrm>
            <a:off x="1206793" y="6324600"/>
            <a:ext cx="1221110" cy="152400"/>
          </a:xfrm>
          <a:prstGeom prst="rect">
            <a:avLst/>
          </a:prstGeom>
        </p:spPr>
        <p:txBody>
          <a:bodyPr lIns="121899" tIns="60949" rIns="121899" bIns="60949"/>
          <a:lstStyle/>
          <a:p>
            <a:fld id="{65C051CB-E580-4873-8532-75D0163B3EAE}" type="datetime1">
              <a:rPr lang="en-US" smtClean="0">
                <a:solidFill>
                  <a:srgbClr val="FFFFFF"/>
                </a:solidFill>
              </a:rPr>
              <a:pPr/>
              <a:t>12/10/2011</a:t>
            </a:fld>
            <a:endParaRPr lang="en-US" dirty="0">
              <a:solidFill>
                <a:srgbClr val="FFFFFF"/>
              </a:solidFill>
            </a:endParaRPr>
          </a:p>
        </p:txBody>
      </p:sp>
      <p:sp>
        <p:nvSpPr>
          <p:cNvPr id="13" name="Slide Number Placeholder 12"/>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4" name="Footer Placeholder 13"/>
          <p:cNvSpPr>
            <a:spLocks noGrp="1"/>
          </p:cNvSpPr>
          <p:nvPr>
            <p:ph type="ftr" sz="quarter" idx="17"/>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5"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8"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2775374392"/>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188825" cy="6841033"/>
          </a:xfrm>
          <a:prstGeom prst="rect">
            <a:avLst/>
          </a:prstGeom>
        </p:spPr>
      </p:pic>
    </p:spTree>
    <p:extLst>
      <p:ext uri="{BB962C8B-B14F-4D97-AF65-F5344CB8AC3E}">
        <p14:creationId xmlns:p14="http://schemas.microsoft.com/office/powerpoint/2010/main" val="3162946401"/>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174"/>
            <a:ext cx="12188825" cy="6829650"/>
          </a:xfrm>
          <a:prstGeom prst="rect">
            <a:avLst/>
          </a:prstGeom>
        </p:spPr>
      </p:pic>
    </p:spTree>
    <p:extLst>
      <p:ext uri="{BB962C8B-B14F-4D97-AF65-F5344CB8AC3E}">
        <p14:creationId xmlns:p14="http://schemas.microsoft.com/office/powerpoint/2010/main" val="107854117"/>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65BC46"/>
                    </a:gs>
                    <a:gs pos="86000">
                      <a:srgbClr val="65BC46"/>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65BC46"/>
                  </a:gs>
                  <a:gs pos="86000">
                    <a:srgbClr val="65BC46"/>
                  </a:gs>
                </a:gsLst>
                <a:lin ang="5400000" scaled="0"/>
              </a:gradFill>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extLst>
      <p:ext uri="{BB962C8B-B14F-4D97-AF65-F5344CB8AC3E}">
        <p14:creationId xmlns:p14="http://schemas.microsoft.com/office/powerpoint/2010/main" val="1133548584"/>
      </p:ext>
    </p:extLst>
  </p:cSld>
  <p:clrMapOvr>
    <a:masterClrMapping/>
  </p:clrMapOvr>
  <p:transition>
    <p:fade/>
  </p:transition>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89971269"/>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One column above two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392072"/>
            <a:ext cx="10982750" cy="2036928"/>
          </a:xfrm>
        </p:spPr>
        <p:txBody>
          <a:bodyPr lIns="0">
            <a:noAutofit/>
          </a:bodyPr>
          <a:lstStyle>
            <a:lvl1pPr>
              <a:buFont typeface="Wingdings" pitchFamily="2" charset="2"/>
              <a:buChar char="§"/>
              <a:defRPr sz="2000" b="0" baseline="0">
                <a:solidFill>
                  <a:srgbClr val="666666"/>
                </a:solidFill>
              </a:defRPr>
            </a:lvl1pPr>
            <a:lvl2pPr marL="801133" indent="-343343">
              <a:buFont typeface="Wingdings" pitchFamily="2" charset="2"/>
              <a:buChar char="§"/>
              <a:defRPr baseline="0">
                <a:solidFill>
                  <a:srgbClr val="666666"/>
                </a:solidFill>
              </a:defRPr>
            </a:lvl2pPr>
            <a:lvl3pPr marL="1201700" indent="-286119">
              <a:buFont typeface="Wingdings" pitchFamily="2" charset="2"/>
              <a:buChar char="§"/>
              <a:defRPr baseline="0">
                <a:solidFill>
                  <a:srgbClr val="666666"/>
                </a:solidFill>
              </a:defRPr>
            </a:lvl3pPr>
            <a:lvl4pPr marL="1659491" indent="-286119">
              <a:buFont typeface="Wingdings" pitchFamily="2" charset="2"/>
              <a:buChar char="§"/>
              <a:defRPr baseline="0">
                <a:solidFill>
                  <a:srgbClr val="666666"/>
                </a:solidFill>
              </a:defRPr>
            </a:lvl4pPr>
            <a:lvl5pPr marL="2117281" indent="-286119">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609441" y="3429000"/>
            <a:ext cx="5180251" cy="2514600"/>
          </a:xfrm>
        </p:spPr>
        <p:txBody>
          <a:bodyPr lIns="0">
            <a:noAutofit/>
          </a:bodyPr>
          <a:lstStyle>
            <a:lvl1pPr marL="320453" indent="-320453">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6384774" y="3429000"/>
            <a:ext cx="5207417" cy="2514600"/>
          </a:xfrm>
        </p:spPr>
        <p:txBody>
          <a:bodyPr lIns="0">
            <a:noAutofit/>
          </a:bodyPr>
          <a:lstStyle>
            <a:lvl1pPr marL="343343" indent="-343343">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Fifth level</a:t>
            </a:r>
            <a:endParaRPr lang="en-US" dirty="0"/>
          </a:p>
        </p:txBody>
      </p:sp>
      <p:sp>
        <p:nvSpPr>
          <p:cNvPr id="12" name="Date Placeholder 11"/>
          <p:cNvSpPr>
            <a:spLocks noGrp="1"/>
          </p:cNvSpPr>
          <p:nvPr>
            <p:ph type="dt" sz="half" idx="15"/>
          </p:nvPr>
        </p:nvSpPr>
        <p:spPr>
          <a:xfrm>
            <a:off x="1206793" y="6324600"/>
            <a:ext cx="1221110" cy="152400"/>
          </a:xfrm>
          <a:prstGeom prst="rect">
            <a:avLst/>
          </a:prstGeom>
        </p:spPr>
        <p:txBody>
          <a:bodyPr lIns="121899" tIns="60949" rIns="121899" bIns="60949"/>
          <a:lstStyle/>
          <a:p>
            <a:fld id="{65C051CB-E580-4873-8532-75D0163B3EAE}" type="datetime1">
              <a:rPr lang="en-US" smtClean="0"/>
              <a:t>12/10/2011</a:t>
            </a:fld>
            <a:endParaRPr lang="en-US" dirty="0"/>
          </a:p>
        </p:txBody>
      </p:sp>
      <p:sp>
        <p:nvSpPr>
          <p:cNvPr id="13" name="Slide Number Placeholder 12"/>
          <p:cNvSpPr>
            <a:spLocks noGrp="1"/>
          </p:cNvSpPr>
          <p:nvPr>
            <p:ph type="sldNum" sz="quarter" idx="16"/>
          </p:nvPr>
        </p:nvSpPr>
        <p:spPr>
          <a:xfrm>
            <a:off x="614135" y="6324600"/>
            <a:ext cx="516287" cy="152400"/>
          </a:xfrm>
          <a:prstGeom prst="rect">
            <a:avLst/>
          </a:prstGeom>
        </p:spPr>
        <p:txBody>
          <a:bodyPr lIns="121899" tIns="60949" rIns="121899" bIns="60949"/>
          <a:lstStyle/>
          <a:p>
            <a:pPr algn="l"/>
            <a:r>
              <a:rPr lang="en-US" smtClean="0"/>
              <a:t>PAGE </a:t>
            </a:r>
            <a:fld id="{711B4CA8-52BE-46B1-A536-58CE1A3FAF74}" type="slidenum">
              <a:rPr lang="en-US" smtClean="0"/>
              <a:pPr algn="l"/>
              <a:t>‹#›</a:t>
            </a:fld>
            <a:endParaRPr lang="en-US" dirty="0"/>
          </a:p>
        </p:txBody>
      </p:sp>
      <p:sp>
        <p:nvSpPr>
          <p:cNvPr id="14" name="Footer Placeholder 13"/>
          <p:cNvSpPr>
            <a:spLocks noGrp="1"/>
          </p:cNvSpPr>
          <p:nvPr>
            <p:ph type="ftr" sz="quarter" idx="17"/>
          </p:nvPr>
        </p:nvSpPr>
        <p:spPr>
          <a:xfrm>
            <a:off x="614137" y="6461650"/>
            <a:ext cx="1813766" cy="128575"/>
          </a:xfrm>
          <a:prstGeom prst="rect">
            <a:avLst/>
          </a:prstGeom>
        </p:spPr>
        <p:txBody>
          <a:bodyPr lIns="121899" tIns="60949" rIns="121899" bIns="60949"/>
          <a:lstStyle/>
          <a:p>
            <a:pPr algn="l"/>
            <a:r>
              <a:rPr lang="en-US" smtClean="0"/>
              <a:t>MICROSOFT CONFIDENTIAL</a:t>
            </a:r>
            <a:endParaRPr lang="en-US" dirty="0"/>
          </a:p>
        </p:txBody>
      </p:sp>
      <p:sp>
        <p:nvSpPr>
          <p:cNvPr id="15"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8"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1768753252"/>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92035438"/>
      </p:ext>
    </p:extLst>
  </p:cSld>
  <p:clrMapOvr>
    <a:masterClrMapping/>
  </p:clrMapOvr>
  <p:transition>
    <p:fade/>
  </p:transition>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26268326"/>
      </p:ext>
    </p:extLst>
  </p:cSld>
  <p:clrMapOvr>
    <a:masterClrMapping/>
  </p:clrMapOvr>
  <p:transition>
    <p:fade/>
  </p:transition>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1"/>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1"/>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05041077"/>
      </p:ext>
    </p:extLst>
  </p:cSld>
  <p:clrMapOvr>
    <a:masterClrMapping/>
  </p:clrMapOvr>
  <p:transition>
    <p:fade/>
  </p:transition>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42797304"/>
      </p:ext>
    </p:extLst>
  </p:cSld>
  <p:clrMapOvr>
    <a:masterClrMapping/>
  </p:clrMapOvr>
  <p:transition>
    <p:fade/>
  </p:transition>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4978499"/>
      </p:ext>
    </p:extLst>
  </p:cSld>
  <p:clrMapOvr>
    <a:masterClrMapping/>
  </p:clrMapOvr>
  <p:transition>
    <p:fade/>
  </p:transition>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783609"/>
      </p:ext>
    </p:extLst>
  </p:cSld>
  <p:clrMapOvr>
    <a:masterClrMapping/>
  </p:clrMapOvr>
  <p:transition>
    <p:fade/>
  </p:transition>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7283" y="3898900"/>
            <a:ext cx="1962441" cy="204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9622508"/>
      </p:ext>
    </p:extLst>
  </p:cSld>
  <p:clrMapOvr>
    <a:masterClrMapping/>
  </p:clrMapOvr>
  <p:transition>
    <p:fade/>
  </p:transition>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0374636"/>
      </p:ext>
    </p:extLst>
  </p:cSld>
  <p:clrMapOvr>
    <a:masterClrMapping/>
  </p:clrMapOvr>
  <p:transition>
    <p:fade/>
  </p:transition>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411977284"/>
      </p:ext>
    </p:extLst>
  </p:cSld>
  <p:clrMapOvr>
    <a:masterClrMapping/>
  </p:clrMapOvr>
  <p:transition>
    <p:fade/>
  </p:transition>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203941" cy="6849517"/>
          </a:xfrm>
          <a:prstGeom prst="rect">
            <a:avLst/>
          </a:prstGeom>
        </p:spPr>
      </p:pic>
    </p:spTree>
    <p:extLst>
      <p:ext uri="{BB962C8B-B14F-4D97-AF65-F5344CB8AC3E}">
        <p14:creationId xmlns:p14="http://schemas.microsoft.com/office/powerpoint/2010/main" val="96922626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188825" cy="6841033"/>
          </a:xfrm>
          <a:prstGeom prst="rect">
            <a:avLst/>
          </a:prstGeom>
        </p:spPr>
      </p:pic>
    </p:spTree>
    <p:extLst>
      <p:ext uri="{BB962C8B-B14F-4D97-AF65-F5344CB8AC3E}">
        <p14:creationId xmlns:p14="http://schemas.microsoft.com/office/powerpoint/2010/main" val="2790050296"/>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4136" y="1364776"/>
            <a:ext cx="5188326" cy="1635832"/>
          </a:xfrm>
        </p:spPr>
        <p:txBody>
          <a:bodyPr lIns="0"/>
          <a:lstStyle>
            <a:lvl1pPr marL="347920" indent="-347920">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84774" y="1364776"/>
            <a:ext cx="5180251" cy="1688154"/>
          </a:xfrm>
        </p:spPr>
        <p:txBody>
          <a:bodyPr lIns="0"/>
          <a:lstStyle>
            <a:lvl1pPr marL="347920" indent="-347920">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Fifth level</a:t>
            </a:r>
            <a:endParaRPr lang="en-US" dirty="0"/>
          </a:p>
        </p:txBody>
      </p:sp>
      <p:sp>
        <p:nvSpPr>
          <p:cNvPr id="9" name="Date Placeholder 8"/>
          <p:cNvSpPr>
            <a:spLocks noGrp="1"/>
          </p:cNvSpPr>
          <p:nvPr>
            <p:ph type="dt" sz="half" idx="14"/>
          </p:nvPr>
        </p:nvSpPr>
        <p:spPr>
          <a:xfrm>
            <a:off x="1206793" y="6324600"/>
            <a:ext cx="1221110" cy="152400"/>
          </a:xfrm>
          <a:prstGeom prst="rect">
            <a:avLst/>
          </a:prstGeom>
        </p:spPr>
        <p:txBody>
          <a:bodyPr lIns="121899" tIns="60949" rIns="121899" bIns="60949"/>
          <a:lstStyle/>
          <a:p>
            <a:fld id="{B2863303-CC64-46A5-B0FA-50C96ED61598}" type="datetime1">
              <a:rPr lang="en-US" smtClean="0">
                <a:solidFill>
                  <a:srgbClr val="FFFFFF"/>
                </a:solidFill>
              </a:rPr>
              <a:pPr/>
              <a:t>12/10/2011</a:t>
            </a:fld>
            <a:endParaRPr lang="en-US" dirty="0">
              <a:solidFill>
                <a:srgbClr val="FFFFFF"/>
              </a:solidFill>
            </a:endParaRPr>
          </a:p>
        </p:txBody>
      </p:sp>
      <p:sp>
        <p:nvSpPr>
          <p:cNvPr id="10" name="Slide Number Placeholder 9"/>
          <p:cNvSpPr>
            <a:spLocks noGrp="1"/>
          </p:cNvSpPr>
          <p:nvPr>
            <p:ph type="sldNum" sz="quarter" idx="15"/>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6"/>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2"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280508231"/>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3" y="6324600"/>
            <a:ext cx="1221110" cy="152400"/>
          </a:xfrm>
          <a:prstGeom prst="rect">
            <a:avLst/>
          </a:prstGeom>
        </p:spPr>
        <p:txBody>
          <a:bodyPr lIns="121899" tIns="60949" rIns="121899" bIns="60949"/>
          <a:lstStyle/>
          <a:p>
            <a:fld id="{EC5D9FC8-00D4-4E62-B79F-0DB35C5AD30E}" type="datetime1">
              <a:rPr lang="en-US" smtClean="0">
                <a:solidFill>
                  <a:srgbClr val="FFFFFF"/>
                </a:solidFill>
              </a:rPr>
              <a:pPr/>
              <a:t>12/10/2011</a:t>
            </a:fld>
            <a:endParaRPr lang="en-US" dirty="0">
              <a:solidFill>
                <a:srgbClr val="FFFFFF"/>
              </a:solidFill>
            </a:endParaRPr>
          </a:p>
        </p:txBody>
      </p:sp>
      <p:sp>
        <p:nvSpPr>
          <p:cNvPr id="10" name="Slide Number Placeholder 9"/>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7"/>
          </p:nvPr>
        </p:nvSpPr>
        <p:spPr>
          <a:xfrm>
            <a:off x="614137" y="6461650"/>
            <a:ext cx="1813766" cy="128575"/>
          </a:xfrm>
          <a:prstGeom prst="rect">
            <a:avLst/>
          </a:prstGeom>
        </p:spPr>
        <p:txBody>
          <a:bodyPr lIns="121899" tIns="60949" rIns="121899" bIns="60949"/>
          <a:lstStyle/>
          <a:p>
            <a:r>
              <a:rPr lang="en-US" dirty="0" smtClean="0">
                <a:solidFill>
                  <a:srgbClr val="FFFFFF"/>
                </a:solidFill>
              </a:rPr>
              <a:t>MICROSOFT CONFIDENTIAL</a:t>
            </a:r>
            <a:endParaRPr lang="en-US" dirty="0">
              <a:solidFill>
                <a:srgbClr val="FFFFFF"/>
              </a:solidFill>
            </a:endParaRPr>
          </a:p>
        </p:txBody>
      </p:sp>
      <p:sp>
        <p:nvSpPr>
          <p:cNvPr id="15" name="Content Placeholder 14"/>
          <p:cNvSpPr>
            <a:spLocks noGrp="1"/>
          </p:cNvSpPr>
          <p:nvPr>
            <p:ph sz="quarter" idx="18"/>
          </p:nvPr>
        </p:nvSpPr>
        <p:spPr>
          <a:xfrm>
            <a:off x="614135" y="1419367"/>
            <a:ext cx="10765998"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4"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87019829"/>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One column above two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392072"/>
            <a:ext cx="10982750" cy="2036928"/>
          </a:xfrm>
        </p:spPr>
        <p:txBody>
          <a:bodyPr lIns="0">
            <a:noAutofit/>
          </a:bodyPr>
          <a:lstStyle>
            <a:lvl1pPr>
              <a:buFont typeface="Wingdings" pitchFamily="2" charset="2"/>
              <a:buChar char="§"/>
              <a:defRPr sz="2000" b="0" baseline="0">
                <a:solidFill>
                  <a:srgbClr val="666666"/>
                </a:solidFill>
              </a:defRPr>
            </a:lvl1pPr>
            <a:lvl2pPr marL="801133" indent="-343343">
              <a:buFont typeface="Wingdings" pitchFamily="2" charset="2"/>
              <a:buChar char="§"/>
              <a:defRPr baseline="0">
                <a:solidFill>
                  <a:srgbClr val="666666"/>
                </a:solidFill>
              </a:defRPr>
            </a:lvl2pPr>
            <a:lvl3pPr marL="1201700" indent="-286119">
              <a:buFont typeface="Wingdings" pitchFamily="2" charset="2"/>
              <a:buChar char="§"/>
              <a:defRPr baseline="0">
                <a:solidFill>
                  <a:srgbClr val="666666"/>
                </a:solidFill>
              </a:defRPr>
            </a:lvl3pPr>
            <a:lvl4pPr marL="1659491" indent="-286119">
              <a:buFont typeface="Wingdings" pitchFamily="2" charset="2"/>
              <a:buChar char="§"/>
              <a:defRPr baseline="0">
                <a:solidFill>
                  <a:srgbClr val="666666"/>
                </a:solidFill>
              </a:defRPr>
            </a:lvl4pPr>
            <a:lvl5pPr marL="2117281" indent="-286119">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609441" y="3429000"/>
            <a:ext cx="5180251" cy="2514600"/>
          </a:xfrm>
        </p:spPr>
        <p:txBody>
          <a:bodyPr lIns="0">
            <a:noAutofit/>
          </a:bodyPr>
          <a:lstStyle>
            <a:lvl1pPr marL="320453" indent="-320453">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6384774" y="3429000"/>
            <a:ext cx="5207417" cy="2514600"/>
          </a:xfrm>
        </p:spPr>
        <p:txBody>
          <a:bodyPr lIns="0">
            <a:noAutofit/>
          </a:bodyPr>
          <a:lstStyle>
            <a:lvl1pPr marL="343343" indent="-343343">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Fifth level</a:t>
            </a:r>
            <a:endParaRPr lang="en-US" dirty="0"/>
          </a:p>
        </p:txBody>
      </p:sp>
      <p:sp>
        <p:nvSpPr>
          <p:cNvPr id="12" name="Date Placeholder 11"/>
          <p:cNvSpPr>
            <a:spLocks noGrp="1"/>
          </p:cNvSpPr>
          <p:nvPr>
            <p:ph type="dt" sz="half" idx="15"/>
          </p:nvPr>
        </p:nvSpPr>
        <p:spPr>
          <a:xfrm>
            <a:off x="1206793" y="6324600"/>
            <a:ext cx="1221110" cy="152400"/>
          </a:xfrm>
          <a:prstGeom prst="rect">
            <a:avLst/>
          </a:prstGeom>
        </p:spPr>
        <p:txBody>
          <a:bodyPr lIns="121899" tIns="60949" rIns="121899" bIns="60949"/>
          <a:lstStyle/>
          <a:p>
            <a:fld id="{65C051CB-E580-4873-8532-75D0163B3EAE}" type="datetime1">
              <a:rPr lang="en-US" smtClean="0">
                <a:solidFill>
                  <a:srgbClr val="FFFFFF"/>
                </a:solidFill>
              </a:rPr>
              <a:pPr/>
              <a:t>12/10/2011</a:t>
            </a:fld>
            <a:endParaRPr lang="en-US" dirty="0">
              <a:solidFill>
                <a:srgbClr val="FFFFFF"/>
              </a:solidFill>
            </a:endParaRPr>
          </a:p>
        </p:txBody>
      </p:sp>
      <p:sp>
        <p:nvSpPr>
          <p:cNvPr id="13" name="Slide Number Placeholder 12"/>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4" name="Footer Placeholder 13"/>
          <p:cNvSpPr>
            <a:spLocks noGrp="1"/>
          </p:cNvSpPr>
          <p:nvPr>
            <p:ph type="ftr" sz="quarter" idx="17"/>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5"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8"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1973884601"/>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188825" cy="6841033"/>
          </a:xfrm>
          <a:prstGeom prst="rect">
            <a:avLst/>
          </a:prstGeom>
        </p:spPr>
      </p:pic>
    </p:spTree>
    <p:extLst>
      <p:ext uri="{BB962C8B-B14F-4D97-AF65-F5344CB8AC3E}">
        <p14:creationId xmlns:p14="http://schemas.microsoft.com/office/powerpoint/2010/main" val="3795826587"/>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174"/>
            <a:ext cx="12188825" cy="6829650"/>
          </a:xfrm>
          <a:prstGeom prst="rect">
            <a:avLst/>
          </a:prstGeom>
        </p:spPr>
      </p:pic>
    </p:spTree>
    <p:extLst>
      <p:ext uri="{BB962C8B-B14F-4D97-AF65-F5344CB8AC3E}">
        <p14:creationId xmlns:p14="http://schemas.microsoft.com/office/powerpoint/2010/main" val="211623977"/>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65BC46"/>
                    </a:gs>
                    <a:gs pos="86000">
                      <a:srgbClr val="65BC46"/>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65BC46"/>
                  </a:gs>
                  <a:gs pos="86000">
                    <a:srgbClr val="65BC46"/>
                  </a:gs>
                </a:gsLst>
                <a:lin ang="5400000" scaled="0"/>
              </a:gradFill>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extLst>
      <p:ext uri="{BB962C8B-B14F-4D97-AF65-F5344CB8AC3E}">
        <p14:creationId xmlns:p14="http://schemas.microsoft.com/office/powerpoint/2010/main" val="1848547452"/>
      </p:ext>
    </p:extLst>
  </p:cSld>
  <p:clrMapOvr>
    <a:masterClrMapping/>
  </p:clrMapOvr>
  <p:transition>
    <p:fade/>
  </p:transition>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04009990"/>
      </p:ext>
    </p:extLst>
  </p:cSld>
  <p:clrMapOvr>
    <a:masterClrMapping/>
  </p:clrMapOvr>
  <p:transition>
    <p:fade/>
  </p:transition>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1237420"/>
      </p:ext>
    </p:extLst>
  </p:cSld>
  <p:clrMapOvr>
    <a:masterClrMapping/>
  </p:clrMapOvr>
  <p:transition>
    <p:fade/>
  </p:transition>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51143068"/>
      </p:ext>
    </p:extLst>
  </p:cSld>
  <p:clrMapOvr>
    <a:masterClrMapping/>
  </p:clrMapOvr>
  <p:transition>
    <p:fade/>
  </p:transition>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1"/>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1"/>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0394653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5" y="1905001"/>
            <a:ext cx="11149012" cy="158504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26255223"/>
      </p:ext>
    </p:extLst>
  </p:cSld>
  <p:clrMapOvr>
    <a:masterClrMapping/>
  </p:clrMapOvr>
  <p:transition>
    <p:fade/>
  </p:transition>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78332015"/>
      </p:ext>
    </p:extLst>
  </p:cSld>
  <p:clrMapOvr>
    <a:masterClrMapping/>
  </p:clrMapOvr>
  <p:transition>
    <p:fade/>
  </p:transition>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0180721"/>
      </p:ext>
    </p:extLst>
  </p:cSld>
  <p:clrMapOvr>
    <a:masterClrMapping/>
  </p:clrMapOvr>
  <p:transition>
    <p:fade/>
  </p:transition>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7283" y="3898900"/>
            <a:ext cx="1962441" cy="204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21020"/>
      </p:ext>
    </p:extLst>
  </p:cSld>
  <p:clrMapOvr>
    <a:masterClrMapping/>
  </p:clrMapOvr>
  <p:transition>
    <p:fade/>
  </p:transition>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2695635"/>
      </p:ext>
    </p:extLst>
  </p:cSld>
  <p:clrMapOvr>
    <a:masterClrMapping/>
  </p:clrMapOvr>
  <p:transition>
    <p:fade/>
  </p:transition>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30759175"/>
      </p:ext>
    </p:extLst>
  </p:cSld>
  <p:clrMapOvr>
    <a:masterClrMapping/>
  </p:clrMapOvr>
  <p:transition>
    <p:fade/>
  </p:transition>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203941" cy="6849517"/>
          </a:xfrm>
          <a:prstGeom prst="rect">
            <a:avLst/>
          </a:prstGeom>
        </p:spPr>
      </p:pic>
    </p:spTree>
    <p:extLst>
      <p:ext uri="{BB962C8B-B14F-4D97-AF65-F5344CB8AC3E}">
        <p14:creationId xmlns:p14="http://schemas.microsoft.com/office/powerpoint/2010/main" val="924537633"/>
      </p:ext>
    </p:extLst>
  </p:cSld>
  <p:clrMapOvr>
    <a:masterClrMapping/>
  </p:clrMapOvr>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4136" y="1364776"/>
            <a:ext cx="5188326" cy="1635832"/>
          </a:xfrm>
        </p:spPr>
        <p:txBody>
          <a:bodyPr lIns="0"/>
          <a:lstStyle>
            <a:lvl1pPr marL="347920" indent="-347920">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84774" y="1364776"/>
            <a:ext cx="5180251" cy="1688154"/>
          </a:xfrm>
        </p:spPr>
        <p:txBody>
          <a:bodyPr lIns="0"/>
          <a:lstStyle>
            <a:lvl1pPr marL="347920" indent="-347920">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Fifth level</a:t>
            </a:r>
            <a:endParaRPr lang="en-US" dirty="0"/>
          </a:p>
        </p:txBody>
      </p:sp>
      <p:sp>
        <p:nvSpPr>
          <p:cNvPr id="9" name="Date Placeholder 8"/>
          <p:cNvSpPr>
            <a:spLocks noGrp="1"/>
          </p:cNvSpPr>
          <p:nvPr>
            <p:ph type="dt" sz="half" idx="14"/>
          </p:nvPr>
        </p:nvSpPr>
        <p:spPr>
          <a:xfrm>
            <a:off x="1206793" y="6324600"/>
            <a:ext cx="1221110" cy="152400"/>
          </a:xfrm>
          <a:prstGeom prst="rect">
            <a:avLst/>
          </a:prstGeom>
        </p:spPr>
        <p:txBody>
          <a:bodyPr lIns="121899" tIns="60949" rIns="121899" bIns="60949"/>
          <a:lstStyle/>
          <a:p>
            <a:fld id="{B2863303-CC64-46A5-B0FA-50C96ED61598}" type="datetime1">
              <a:rPr lang="en-US" smtClean="0">
                <a:solidFill>
                  <a:srgbClr val="FFFFFF"/>
                </a:solidFill>
              </a:rPr>
              <a:pPr/>
              <a:t>12/10/2011</a:t>
            </a:fld>
            <a:endParaRPr lang="en-US" dirty="0">
              <a:solidFill>
                <a:srgbClr val="FFFFFF"/>
              </a:solidFill>
            </a:endParaRPr>
          </a:p>
        </p:txBody>
      </p:sp>
      <p:sp>
        <p:nvSpPr>
          <p:cNvPr id="10" name="Slide Number Placeholder 9"/>
          <p:cNvSpPr>
            <a:spLocks noGrp="1"/>
          </p:cNvSpPr>
          <p:nvPr>
            <p:ph type="sldNum" sz="quarter" idx="15"/>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6"/>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2"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302150979"/>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3" y="6324600"/>
            <a:ext cx="1221110" cy="152400"/>
          </a:xfrm>
          <a:prstGeom prst="rect">
            <a:avLst/>
          </a:prstGeom>
        </p:spPr>
        <p:txBody>
          <a:bodyPr lIns="121899" tIns="60949" rIns="121899" bIns="60949"/>
          <a:lstStyle/>
          <a:p>
            <a:fld id="{EC5D9FC8-00D4-4E62-B79F-0DB35C5AD30E}" type="datetime1">
              <a:rPr lang="en-US" smtClean="0">
                <a:solidFill>
                  <a:srgbClr val="FFFFFF"/>
                </a:solidFill>
              </a:rPr>
              <a:pPr/>
              <a:t>12/10/2011</a:t>
            </a:fld>
            <a:endParaRPr lang="en-US" dirty="0">
              <a:solidFill>
                <a:srgbClr val="FFFFFF"/>
              </a:solidFill>
            </a:endParaRPr>
          </a:p>
        </p:txBody>
      </p:sp>
      <p:sp>
        <p:nvSpPr>
          <p:cNvPr id="10" name="Slide Number Placeholder 9"/>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7"/>
          </p:nvPr>
        </p:nvSpPr>
        <p:spPr>
          <a:xfrm>
            <a:off x="614137" y="6461650"/>
            <a:ext cx="1813766" cy="128575"/>
          </a:xfrm>
          <a:prstGeom prst="rect">
            <a:avLst/>
          </a:prstGeom>
        </p:spPr>
        <p:txBody>
          <a:bodyPr lIns="121899" tIns="60949" rIns="121899" bIns="60949"/>
          <a:lstStyle/>
          <a:p>
            <a:r>
              <a:rPr lang="en-US" dirty="0" smtClean="0">
                <a:solidFill>
                  <a:srgbClr val="FFFFFF"/>
                </a:solidFill>
              </a:rPr>
              <a:t>MICROSOFT CONFIDENTIAL</a:t>
            </a:r>
            <a:endParaRPr lang="en-US" dirty="0">
              <a:solidFill>
                <a:srgbClr val="FFFFFF"/>
              </a:solidFill>
            </a:endParaRPr>
          </a:p>
        </p:txBody>
      </p:sp>
      <p:sp>
        <p:nvSpPr>
          <p:cNvPr id="15" name="Content Placeholder 14"/>
          <p:cNvSpPr>
            <a:spLocks noGrp="1"/>
          </p:cNvSpPr>
          <p:nvPr>
            <p:ph sz="quarter" idx="18"/>
          </p:nvPr>
        </p:nvSpPr>
        <p:spPr>
          <a:xfrm>
            <a:off x="614135" y="1419367"/>
            <a:ext cx="10765998"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4"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1155349072"/>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userDrawn="1">
  <p:cSld name="One column above two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392072"/>
            <a:ext cx="10982750" cy="2036928"/>
          </a:xfrm>
        </p:spPr>
        <p:txBody>
          <a:bodyPr lIns="0">
            <a:noAutofit/>
          </a:bodyPr>
          <a:lstStyle>
            <a:lvl1pPr>
              <a:buFont typeface="Wingdings" pitchFamily="2" charset="2"/>
              <a:buChar char="§"/>
              <a:defRPr sz="2000" b="0" baseline="0">
                <a:solidFill>
                  <a:srgbClr val="666666"/>
                </a:solidFill>
              </a:defRPr>
            </a:lvl1pPr>
            <a:lvl2pPr marL="801133" indent="-343343">
              <a:buFont typeface="Wingdings" pitchFamily="2" charset="2"/>
              <a:buChar char="§"/>
              <a:defRPr baseline="0">
                <a:solidFill>
                  <a:srgbClr val="666666"/>
                </a:solidFill>
              </a:defRPr>
            </a:lvl2pPr>
            <a:lvl3pPr marL="1201700" indent="-286119">
              <a:buFont typeface="Wingdings" pitchFamily="2" charset="2"/>
              <a:buChar char="§"/>
              <a:defRPr baseline="0">
                <a:solidFill>
                  <a:srgbClr val="666666"/>
                </a:solidFill>
              </a:defRPr>
            </a:lvl3pPr>
            <a:lvl4pPr marL="1659491" indent="-286119">
              <a:buFont typeface="Wingdings" pitchFamily="2" charset="2"/>
              <a:buChar char="§"/>
              <a:defRPr baseline="0">
                <a:solidFill>
                  <a:srgbClr val="666666"/>
                </a:solidFill>
              </a:defRPr>
            </a:lvl4pPr>
            <a:lvl5pPr marL="2117281" indent="-286119">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609441" y="3429000"/>
            <a:ext cx="5180251" cy="2514600"/>
          </a:xfrm>
        </p:spPr>
        <p:txBody>
          <a:bodyPr lIns="0">
            <a:noAutofit/>
          </a:bodyPr>
          <a:lstStyle>
            <a:lvl1pPr marL="320453" indent="-320453">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6384774" y="3429000"/>
            <a:ext cx="5207417" cy="2514600"/>
          </a:xfrm>
        </p:spPr>
        <p:txBody>
          <a:bodyPr lIns="0">
            <a:noAutofit/>
          </a:bodyPr>
          <a:lstStyle>
            <a:lvl1pPr marL="343343" indent="-343343">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Fifth level</a:t>
            </a:r>
            <a:endParaRPr lang="en-US" dirty="0"/>
          </a:p>
        </p:txBody>
      </p:sp>
      <p:sp>
        <p:nvSpPr>
          <p:cNvPr id="12" name="Date Placeholder 11"/>
          <p:cNvSpPr>
            <a:spLocks noGrp="1"/>
          </p:cNvSpPr>
          <p:nvPr>
            <p:ph type="dt" sz="half" idx="15"/>
          </p:nvPr>
        </p:nvSpPr>
        <p:spPr>
          <a:xfrm>
            <a:off x="1206793" y="6324600"/>
            <a:ext cx="1221110" cy="152400"/>
          </a:xfrm>
          <a:prstGeom prst="rect">
            <a:avLst/>
          </a:prstGeom>
        </p:spPr>
        <p:txBody>
          <a:bodyPr lIns="121899" tIns="60949" rIns="121899" bIns="60949"/>
          <a:lstStyle/>
          <a:p>
            <a:fld id="{65C051CB-E580-4873-8532-75D0163B3EAE}" type="datetime1">
              <a:rPr lang="en-US" smtClean="0">
                <a:solidFill>
                  <a:srgbClr val="FFFFFF"/>
                </a:solidFill>
              </a:rPr>
              <a:pPr/>
              <a:t>12/10/2011</a:t>
            </a:fld>
            <a:endParaRPr lang="en-US" dirty="0">
              <a:solidFill>
                <a:srgbClr val="FFFFFF"/>
              </a:solidFill>
            </a:endParaRPr>
          </a:p>
        </p:txBody>
      </p:sp>
      <p:sp>
        <p:nvSpPr>
          <p:cNvPr id="13" name="Slide Number Placeholder 12"/>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4" name="Footer Placeholder 13"/>
          <p:cNvSpPr>
            <a:spLocks noGrp="1"/>
          </p:cNvSpPr>
          <p:nvPr>
            <p:ph type="ftr" sz="quarter" idx="17"/>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5"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8"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150448562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lIns="121899" tIns="60949" rIns="121899" bIns="60949"/>
          <a:lstStyle/>
          <a:p>
            <a:fld id="{A1CFD51F-5542-4183-9E6D-DF6665177190}" type="datetimeFigureOut">
              <a:rPr lang="en-US" smtClean="0"/>
              <a:t>12/10/2011</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lIns="121899" tIns="60949" rIns="121899" bIns="60949"/>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lIns="121899" tIns="60949" rIns="121899" bIns="60949"/>
          <a:lstStyle/>
          <a:p>
            <a:fld id="{86B3905C-5577-4B33-9447-31444F4A9FCC}" type="slidenum">
              <a:rPr lang="en-US" smtClean="0"/>
              <a:t>‹#›</a:t>
            </a:fld>
            <a:endParaRPr lang="en-US"/>
          </a:p>
        </p:txBody>
      </p:sp>
    </p:spTree>
    <p:extLst>
      <p:ext uri="{BB962C8B-B14F-4D97-AF65-F5344CB8AC3E}">
        <p14:creationId xmlns:p14="http://schemas.microsoft.com/office/powerpoint/2010/main" val="204601081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174"/>
            <a:ext cx="12188825" cy="6829650"/>
          </a:xfrm>
          <a:prstGeom prst="rect">
            <a:avLst/>
          </a:prstGeom>
        </p:spPr>
      </p:pic>
    </p:spTree>
    <p:extLst>
      <p:ext uri="{BB962C8B-B14F-4D97-AF65-F5344CB8AC3E}">
        <p14:creationId xmlns:p14="http://schemas.microsoft.com/office/powerpoint/2010/main" val="2204777761"/>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188825" cy="6841033"/>
          </a:xfrm>
          <a:prstGeom prst="rect">
            <a:avLst/>
          </a:prstGeom>
        </p:spPr>
      </p:pic>
    </p:spTree>
    <p:extLst>
      <p:ext uri="{BB962C8B-B14F-4D97-AF65-F5344CB8AC3E}">
        <p14:creationId xmlns:p14="http://schemas.microsoft.com/office/powerpoint/2010/main" val="3852649318"/>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65BC46"/>
                    </a:gs>
                    <a:gs pos="86000">
                      <a:srgbClr val="65BC46"/>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65BC46"/>
                  </a:gs>
                  <a:gs pos="86000">
                    <a:srgbClr val="65BC46"/>
                  </a:gs>
                </a:gsLst>
                <a:lin ang="5400000" scaled="0"/>
              </a:gradFill>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extLst>
      <p:ext uri="{BB962C8B-B14F-4D97-AF65-F5344CB8AC3E}">
        <p14:creationId xmlns:p14="http://schemas.microsoft.com/office/powerpoint/2010/main" val="3389021694"/>
      </p:ext>
    </p:extLst>
  </p:cSld>
  <p:clrMapOvr>
    <a:masterClrMapping/>
  </p:clrMapOvr>
  <p:transition>
    <p:fade/>
  </p:transition>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94528923"/>
      </p:ext>
    </p:extLst>
  </p:cSld>
  <p:clrMapOvr>
    <a:masterClrMapping/>
  </p:clrMapOvr>
  <p:transition>
    <p:fade/>
  </p:transition>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49789530"/>
      </p:ext>
    </p:extLst>
  </p:cSld>
  <p:clrMapOvr>
    <a:masterClrMapping/>
  </p:clrMapOvr>
  <p:transition>
    <p:fade/>
  </p:transition>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64283346"/>
      </p:ext>
    </p:extLst>
  </p:cSld>
  <p:clrMapOvr>
    <a:masterClrMapping/>
  </p:clrMapOvr>
  <p:transition>
    <p:fade/>
  </p:transition>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1"/>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1"/>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50167732"/>
      </p:ext>
    </p:extLst>
  </p:cSld>
  <p:clrMapOvr>
    <a:masterClrMapping/>
  </p:clrMapOvr>
  <p:transition>
    <p:fade/>
  </p:transition>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8536498"/>
      </p:ext>
    </p:extLst>
  </p:cSld>
  <p:clrMapOvr>
    <a:masterClrMapping/>
  </p:clrMapOvr>
  <p:transition>
    <p:fade/>
  </p:transition>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62252049"/>
      </p:ext>
    </p:extLst>
  </p:cSld>
  <p:clrMapOvr>
    <a:masterClrMapping/>
  </p:clrMapOvr>
  <p:transition>
    <p:fade/>
  </p:transition>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9411066"/>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126212"/>
      </p:ext>
    </p:extLst>
  </p:cSld>
  <p:clrMapOvr>
    <a:masterClrMapping/>
  </p:clrMapOvr>
  <p:transition>
    <p:fade/>
  </p:transition>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7283" y="3898900"/>
            <a:ext cx="1962441" cy="204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0936288"/>
      </p:ext>
    </p:extLst>
  </p:cSld>
  <p:clrMapOvr>
    <a:masterClrMapping/>
  </p:clrMapOvr>
  <p:transition>
    <p:fade/>
  </p:transition>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734805"/>
      </p:ext>
    </p:extLst>
  </p:cSld>
  <p:clrMapOvr>
    <a:masterClrMapping/>
  </p:clrMapOvr>
  <p:transition>
    <p:fade/>
  </p:transition>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612185157"/>
      </p:ext>
    </p:extLst>
  </p:cSld>
  <p:clrMapOvr>
    <a:masterClrMapping/>
  </p:clrMapOvr>
  <p:transition>
    <p:fade/>
  </p:transition>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203941" cy="6849517"/>
          </a:xfrm>
          <a:prstGeom prst="rect">
            <a:avLst/>
          </a:prstGeom>
        </p:spPr>
      </p:pic>
    </p:spTree>
    <p:extLst>
      <p:ext uri="{BB962C8B-B14F-4D97-AF65-F5344CB8AC3E}">
        <p14:creationId xmlns:p14="http://schemas.microsoft.com/office/powerpoint/2010/main" val="4119781239"/>
      </p:ext>
    </p:extLst>
  </p:cSld>
  <p:clrMapOvr>
    <a:masterClrMapping/>
  </p:clrMapOvr>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4136" y="1364776"/>
            <a:ext cx="5188326" cy="1635832"/>
          </a:xfrm>
        </p:spPr>
        <p:txBody>
          <a:bodyPr lIns="0"/>
          <a:lstStyle>
            <a:lvl1pPr marL="347920" indent="-347920">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84774" y="1364776"/>
            <a:ext cx="5180251" cy="1688154"/>
          </a:xfrm>
        </p:spPr>
        <p:txBody>
          <a:bodyPr lIns="0"/>
          <a:lstStyle>
            <a:lvl1pPr marL="347920" indent="-347920">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Fifth level</a:t>
            </a:r>
            <a:endParaRPr lang="en-US" dirty="0"/>
          </a:p>
        </p:txBody>
      </p:sp>
      <p:sp>
        <p:nvSpPr>
          <p:cNvPr id="9" name="Date Placeholder 8"/>
          <p:cNvSpPr>
            <a:spLocks noGrp="1"/>
          </p:cNvSpPr>
          <p:nvPr>
            <p:ph type="dt" sz="half" idx="14"/>
          </p:nvPr>
        </p:nvSpPr>
        <p:spPr>
          <a:xfrm>
            <a:off x="1206793" y="6324600"/>
            <a:ext cx="1221110" cy="152400"/>
          </a:xfrm>
          <a:prstGeom prst="rect">
            <a:avLst/>
          </a:prstGeom>
        </p:spPr>
        <p:txBody>
          <a:bodyPr lIns="121899" tIns="60949" rIns="121899" bIns="60949"/>
          <a:lstStyle/>
          <a:p>
            <a:fld id="{B2863303-CC64-46A5-B0FA-50C96ED61598}" type="datetime1">
              <a:rPr lang="en-US" smtClean="0">
                <a:solidFill>
                  <a:srgbClr val="FFFFFF"/>
                </a:solidFill>
              </a:rPr>
              <a:pPr/>
              <a:t>12/10/2011</a:t>
            </a:fld>
            <a:endParaRPr lang="en-US" dirty="0">
              <a:solidFill>
                <a:srgbClr val="FFFFFF"/>
              </a:solidFill>
            </a:endParaRPr>
          </a:p>
        </p:txBody>
      </p:sp>
      <p:sp>
        <p:nvSpPr>
          <p:cNvPr id="10" name="Slide Number Placeholder 9"/>
          <p:cNvSpPr>
            <a:spLocks noGrp="1"/>
          </p:cNvSpPr>
          <p:nvPr>
            <p:ph type="sldNum" sz="quarter" idx="15"/>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6"/>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2"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652855590"/>
      </p:ext>
    </p:extLst>
  </p:cSld>
  <p:clrMapOvr>
    <a:masterClrMapping/>
  </p:clrMapOvr>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3" y="6324600"/>
            <a:ext cx="1221110" cy="152400"/>
          </a:xfrm>
          <a:prstGeom prst="rect">
            <a:avLst/>
          </a:prstGeom>
        </p:spPr>
        <p:txBody>
          <a:bodyPr lIns="121899" tIns="60949" rIns="121899" bIns="60949"/>
          <a:lstStyle/>
          <a:p>
            <a:fld id="{EC5D9FC8-00D4-4E62-B79F-0DB35C5AD30E}" type="datetime1">
              <a:rPr lang="en-US" smtClean="0">
                <a:solidFill>
                  <a:srgbClr val="FFFFFF"/>
                </a:solidFill>
              </a:rPr>
              <a:pPr/>
              <a:t>12/10/2011</a:t>
            </a:fld>
            <a:endParaRPr lang="en-US" dirty="0">
              <a:solidFill>
                <a:srgbClr val="FFFFFF"/>
              </a:solidFill>
            </a:endParaRPr>
          </a:p>
        </p:txBody>
      </p:sp>
      <p:sp>
        <p:nvSpPr>
          <p:cNvPr id="10" name="Slide Number Placeholder 9"/>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7"/>
          </p:nvPr>
        </p:nvSpPr>
        <p:spPr>
          <a:xfrm>
            <a:off x="614137" y="6461650"/>
            <a:ext cx="1813766" cy="128575"/>
          </a:xfrm>
          <a:prstGeom prst="rect">
            <a:avLst/>
          </a:prstGeom>
        </p:spPr>
        <p:txBody>
          <a:bodyPr lIns="121899" tIns="60949" rIns="121899" bIns="60949"/>
          <a:lstStyle/>
          <a:p>
            <a:r>
              <a:rPr lang="en-US" dirty="0" smtClean="0">
                <a:solidFill>
                  <a:srgbClr val="FFFFFF"/>
                </a:solidFill>
              </a:rPr>
              <a:t>MICROSOFT CONFIDENTIAL</a:t>
            </a:r>
            <a:endParaRPr lang="en-US" dirty="0">
              <a:solidFill>
                <a:srgbClr val="FFFFFF"/>
              </a:solidFill>
            </a:endParaRPr>
          </a:p>
        </p:txBody>
      </p:sp>
      <p:sp>
        <p:nvSpPr>
          <p:cNvPr id="15" name="Content Placeholder 14"/>
          <p:cNvSpPr>
            <a:spLocks noGrp="1"/>
          </p:cNvSpPr>
          <p:nvPr>
            <p:ph sz="quarter" idx="18"/>
          </p:nvPr>
        </p:nvSpPr>
        <p:spPr>
          <a:xfrm>
            <a:off x="614135" y="1419367"/>
            <a:ext cx="10765998"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4"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3179517758"/>
      </p:ext>
    </p:extLst>
  </p:cSld>
  <p:clrMapOvr>
    <a:masterClrMapping/>
  </p:clrMapOvr>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userDrawn="1">
  <p:cSld name="One column above two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392072"/>
            <a:ext cx="10982750" cy="2036928"/>
          </a:xfrm>
        </p:spPr>
        <p:txBody>
          <a:bodyPr lIns="0">
            <a:noAutofit/>
          </a:bodyPr>
          <a:lstStyle>
            <a:lvl1pPr>
              <a:buFont typeface="Wingdings" pitchFamily="2" charset="2"/>
              <a:buChar char="§"/>
              <a:defRPr sz="2000" b="0" baseline="0">
                <a:solidFill>
                  <a:srgbClr val="666666"/>
                </a:solidFill>
              </a:defRPr>
            </a:lvl1pPr>
            <a:lvl2pPr marL="801133" indent="-343343">
              <a:buFont typeface="Wingdings" pitchFamily="2" charset="2"/>
              <a:buChar char="§"/>
              <a:defRPr baseline="0">
                <a:solidFill>
                  <a:srgbClr val="666666"/>
                </a:solidFill>
              </a:defRPr>
            </a:lvl2pPr>
            <a:lvl3pPr marL="1201700" indent="-286119">
              <a:buFont typeface="Wingdings" pitchFamily="2" charset="2"/>
              <a:buChar char="§"/>
              <a:defRPr baseline="0">
                <a:solidFill>
                  <a:srgbClr val="666666"/>
                </a:solidFill>
              </a:defRPr>
            </a:lvl3pPr>
            <a:lvl4pPr marL="1659491" indent="-286119">
              <a:buFont typeface="Wingdings" pitchFamily="2" charset="2"/>
              <a:buChar char="§"/>
              <a:defRPr baseline="0">
                <a:solidFill>
                  <a:srgbClr val="666666"/>
                </a:solidFill>
              </a:defRPr>
            </a:lvl4pPr>
            <a:lvl5pPr marL="2117281" indent="-286119">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609441" y="3429000"/>
            <a:ext cx="5180251" cy="2514600"/>
          </a:xfrm>
        </p:spPr>
        <p:txBody>
          <a:bodyPr lIns="0">
            <a:noAutofit/>
          </a:bodyPr>
          <a:lstStyle>
            <a:lvl1pPr marL="320453" indent="-320453">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6384774" y="3429000"/>
            <a:ext cx="5207417" cy="2514600"/>
          </a:xfrm>
        </p:spPr>
        <p:txBody>
          <a:bodyPr lIns="0">
            <a:noAutofit/>
          </a:bodyPr>
          <a:lstStyle>
            <a:lvl1pPr marL="343343" indent="-343343">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Fifth level</a:t>
            </a:r>
            <a:endParaRPr lang="en-US" dirty="0"/>
          </a:p>
        </p:txBody>
      </p:sp>
      <p:sp>
        <p:nvSpPr>
          <p:cNvPr id="12" name="Date Placeholder 11"/>
          <p:cNvSpPr>
            <a:spLocks noGrp="1"/>
          </p:cNvSpPr>
          <p:nvPr>
            <p:ph type="dt" sz="half" idx="15"/>
          </p:nvPr>
        </p:nvSpPr>
        <p:spPr>
          <a:xfrm>
            <a:off x="1206793" y="6324600"/>
            <a:ext cx="1221110" cy="152400"/>
          </a:xfrm>
          <a:prstGeom prst="rect">
            <a:avLst/>
          </a:prstGeom>
        </p:spPr>
        <p:txBody>
          <a:bodyPr lIns="121899" tIns="60949" rIns="121899" bIns="60949"/>
          <a:lstStyle/>
          <a:p>
            <a:fld id="{65C051CB-E580-4873-8532-75D0163B3EAE}" type="datetime1">
              <a:rPr lang="en-US" smtClean="0">
                <a:solidFill>
                  <a:srgbClr val="FFFFFF"/>
                </a:solidFill>
              </a:rPr>
              <a:pPr/>
              <a:t>12/10/2011</a:t>
            </a:fld>
            <a:endParaRPr lang="en-US" dirty="0">
              <a:solidFill>
                <a:srgbClr val="FFFFFF"/>
              </a:solidFill>
            </a:endParaRPr>
          </a:p>
        </p:txBody>
      </p:sp>
      <p:sp>
        <p:nvSpPr>
          <p:cNvPr id="13" name="Slide Number Placeholder 12"/>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4" name="Footer Placeholder 13"/>
          <p:cNvSpPr>
            <a:spLocks noGrp="1"/>
          </p:cNvSpPr>
          <p:nvPr>
            <p:ph type="ftr" sz="quarter" idx="17"/>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5"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8"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2674019558"/>
      </p:ext>
    </p:extLst>
  </p:cSld>
  <p:clrMapOvr>
    <a:masterClrMapping/>
  </p:clrMapOvr>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188825" cy="6841033"/>
          </a:xfrm>
          <a:prstGeom prst="rect">
            <a:avLst/>
          </a:prstGeom>
        </p:spPr>
      </p:pic>
    </p:spTree>
    <p:extLst>
      <p:ext uri="{BB962C8B-B14F-4D97-AF65-F5344CB8AC3E}">
        <p14:creationId xmlns:p14="http://schemas.microsoft.com/office/powerpoint/2010/main" val="3748850415"/>
      </p:ext>
    </p:extLst>
  </p:cSld>
  <p:clrMapOvr>
    <a:masterClrMapping/>
  </p:clrMapOvr>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174"/>
            <a:ext cx="12188825" cy="6829650"/>
          </a:xfrm>
          <a:prstGeom prst="rect">
            <a:avLst/>
          </a:prstGeom>
        </p:spPr>
      </p:pic>
    </p:spTree>
    <p:extLst>
      <p:ext uri="{BB962C8B-B14F-4D97-AF65-F5344CB8AC3E}">
        <p14:creationId xmlns:p14="http://schemas.microsoft.com/office/powerpoint/2010/main" val="871990144"/>
      </p:ext>
    </p:extLst>
  </p:cSld>
  <p:clrMapOvr>
    <a:masterClrMapping/>
  </p:clrMapOvr>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65BC46"/>
                    </a:gs>
                    <a:gs pos="86000">
                      <a:srgbClr val="65BC46"/>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65BC46"/>
                  </a:gs>
                  <a:gs pos="86000">
                    <a:srgbClr val="65BC46"/>
                  </a:gs>
                </a:gsLst>
                <a:lin ang="5400000" scaled="0"/>
              </a:gradFill>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extLst>
      <p:ext uri="{BB962C8B-B14F-4D97-AF65-F5344CB8AC3E}">
        <p14:creationId xmlns:p14="http://schemas.microsoft.com/office/powerpoint/2010/main" val="30019846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65BC46"/>
                    </a:gs>
                    <a:gs pos="86000">
                      <a:srgbClr val="65BC46"/>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65BC46"/>
                  </a:gs>
                  <a:gs pos="86000">
                    <a:srgbClr val="65BC46"/>
                  </a:gs>
                </a:gsLst>
                <a:lin ang="5400000" scaled="0"/>
              </a:gradFill>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extLst>
      <p:ext uri="{BB962C8B-B14F-4D97-AF65-F5344CB8AC3E}">
        <p14:creationId xmlns:p14="http://schemas.microsoft.com/office/powerpoint/2010/main" val="3730800026"/>
      </p:ext>
    </p:extLst>
  </p:cSld>
  <p:clrMapOvr>
    <a:masterClrMapping/>
  </p:clrMapOvr>
  <p:transition>
    <p:fade/>
  </p:transition>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54697062"/>
      </p:ext>
    </p:extLst>
  </p:cSld>
  <p:clrMapOvr>
    <a:masterClrMapping/>
  </p:clrMapOvr>
  <p:transition>
    <p:fade/>
  </p:transition>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14655983"/>
      </p:ext>
    </p:extLst>
  </p:cSld>
  <p:clrMapOvr>
    <a:masterClrMapping/>
  </p:clrMapOvr>
  <p:transition>
    <p:fade/>
  </p:transition>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73862698"/>
      </p:ext>
    </p:extLst>
  </p:cSld>
  <p:clrMapOvr>
    <a:masterClrMapping/>
  </p:clrMapOvr>
  <p:transition>
    <p:fade/>
  </p:transition>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1"/>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1"/>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21552247"/>
      </p:ext>
    </p:extLst>
  </p:cSld>
  <p:clrMapOvr>
    <a:masterClrMapping/>
  </p:clrMapOvr>
  <p:transition>
    <p:fade/>
  </p:transition>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72969111"/>
      </p:ext>
    </p:extLst>
  </p:cSld>
  <p:clrMapOvr>
    <a:masterClrMapping/>
  </p:clrMapOvr>
  <p:transition>
    <p:fade/>
  </p:transition>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18263309"/>
      </p:ext>
    </p:extLst>
  </p:cSld>
  <p:clrMapOvr>
    <a:masterClrMapping/>
  </p:clrMapOvr>
  <p:transition>
    <p:fade/>
  </p:transition>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320899"/>
      </p:ext>
    </p:extLst>
  </p:cSld>
  <p:clrMapOvr>
    <a:masterClrMapping/>
  </p:clrMapOvr>
  <p:transition>
    <p:fade/>
  </p:transition>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7283" y="3898900"/>
            <a:ext cx="1962441" cy="204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9399643"/>
      </p:ext>
    </p:extLst>
  </p:cSld>
  <p:clrMapOvr>
    <a:masterClrMapping/>
  </p:clrMapOvr>
  <p:transition>
    <p:fade/>
  </p:transition>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6711835"/>
      </p:ext>
    </p:extLst>
  </p:cSld>
  <p:clrMapOvr>
    <a:masterClrMapping/>
  </p:clrMapOvr>
  <p:transition>
    <p:fade/>
  </p:transition>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0176101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74359556"/>
      </p:ext>
    </p:extLst>
  </p:cSld>
  <p:clrMapOvr>
    <a:masterClrMapping/>
  </p:clrMapOvr>
  <p:transition>
    <p:fade/>
  </p:transition>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203941" cy="6849517"/>
          </a:xfrm>
          <a:prstGeom prst="rect">
            <a:avLst/>
          </a:prstGeom>
        </p:spPr>
      </p:pic>
    </p:spTree>
    <p:extLst>
      <p:ext uri="{BB962C8B-B14F-4D97-AF65-F5344CB8AC3E}">
        <p14:creationId xmlns:p14="http://schemas.microsoft.com/office/powerpoint/2010/main" val="3537420141"/>
      </p:ext>
    </p:extLst>
  </p:cSld>
  <p:clrMapOvr>
    <a:masterClrMapping/>
  </p:clrMapOvr>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4136" y="1364776"/>
            <a:ext cx="5188326" cy="1635832"/>
          </a:xfrm>
        </p:spPr>
        <p:txBody>
          <a:bodyPr lIns="0"/>
          <a:lstStyle>
            <a:lvl1pPr marL="347920" indent="-347920">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84774" y="1364776"/>
            <a:ext cx="5180251" cy="1688154"/>
          </a:xfrm>
        </p:spPr>
        <p:txBody>
          <a:bodyPr lIns="0"/>
          <a:lstStyle>
            <a:lvl1pPr marL="347920" indent="-347920">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Fifth level</a:t>
            </a:r>
            <a:endParaRPr lang="en-US" dirty="0"/>
          </a:p>
        </p:txBody>
      </p:sp>
      <p:sp>
        <p:nvSpPr>
          <p:cNvPr id="9" name="Date Placeholder 8"/>
          <p:cNvSpPr>
            <a:spLocks noGrp="1"/>
          </p:cNvSpPr>
          <p:nvPr>
            <p:ph type="dt" sz="half" idx="14"/>
          </p:nvPr>
        </p:nvSpPr>
        <p:spPr>
          <a:xfrm>
            <a:off x="1206793" y="6324600"/>
            <a:ext cx="1221110" cy="152400"/>
          </a:xfrm>
          <a:prstGeom prst="rect">
            <a:avLst/>
          </a:prstGeom>
        </p:spPr>
        <p:txBody>
          <a:bodyPr lIns="121899" tIns="60949" rIns="121899" bIns="60949"/>
          <a:lstStyle/>
          <a:p>
            <a:fld id="{B2863303-CC64-46A5-B0FA-50C96ED61598}" type="datetime1">
              <a:rPr lang="en-US" smtClean="0">
                <a:solidFill>
                  <a:srgbClr val="FFFFFF"/>
                </a:solidFill>
              </a:rPr>
              <a:pPr/>
              <a:t>12/10/2011</a:t>
            </a:fld>
            <a:endParaRPr lang="en-US" dirty="0">
              <a:solidFill>
                <a:srgbClr val="FFFFFF"/>
              </a:solidFill>
            </a:endParaRPr>
          </a:p>
        </p:txBody>
      </p:sp>
      <p:sp>
        <p:nvSpPr>
          <p:cNvPr id="10" name="Slide Number Placeholder 9"/>
          <p:cNvSpPr>
            <a:spLocks noGrp="1"/>
          </p:cNvSpPr>
          <p:nvPr>
            <p:ph type="sldNum" sz="quarter" idx="15"/>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6"/>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2"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3430079820"/>
      </p:ext>
    </p:extLst>
  </p:cSld>
  <p:clrMapOvr>
    <a:masterClrMapping/>
  </p:clrMapOvr>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3" y="6324600"/>
            <a:ext cx="1221110" cy="152400"/>
          </a:xfrm>
          <a:prstGeom prst="rect">
            <a:avLst/>
          </a:prstGeom>
        </p:spPr>
        <p:txBody>
          <a:bodyPr lIns="121899" tIns="60949" rIns="121899" bIns="60949"/>
          <a:lstStyle/>
          <a:p>
            <a:fld id="{EC5D9FC8-00D4-4E62-B79F-0DB35C5AD30E}" type="datetime1">
              <a:rPr lang="en-US" smtClean="0">
                <a:solidFill>
                  <a:srgbClr val="FFFFFF"/>
                </a:solidFill>
              </a:rPr>
              <a:pPr/>
              <a:t>12/10/2011</a:t>
            </a:fld>
            <a:endParaRPr lang="en-US" dirty="0">
              <a:solidFill>
                <a:srgbClr val="FFFFFF"/>
              </a:solidFill>
            </a:endParaRPr>
          </a:p>
        </p:txBody>
      </p:sp>
      <p:sp>
        <p:nvSpPr>
          <p:cNvPr id="10" name="Slide Number Placeholder 9"/>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7"/>
          </p:nvPr>
        </p:nvSpPr>
        <p:spPr>
          <a:xfrm>
            <a:off x="614137" y="6461650"/>
            <a:ext cx="1813766" cy="128575"/>
          </a:xfrm>
          <a:prstGeom prst="rect">
            <a:avLst/>
          </a:prstGeom>
        </p:spPr>
        <p:txBody>
          <a:bodyPr lIns="121899" tIns="60949" rIns="121899" bIns="60949"/>
          <a:lstStyle/>
          <a:p>
            <a:r>
              <a:rPr lang="en-US" dirty="0" smtClean="0">
                <a:solidFill>
                  <a:srgbClr val="FFFFFF"/>
                </a:solidFill>
              </a:rPr>
              <a:t>MICROSOFT CONFIDENTIAL</a:t>
            </a:r>
            <a:endParaRPr lang="en-US" dirty="0">
              <a:solidFill>
                <a:srgbClr val="FFFFFF"/>
              </a:solidFill>
            </a:endParaRPr>
          </a:p>
        </p:txBody>
      </p:sp>
      <p:sp>
        <p:nvSpPr>
          <p:cNvPr id="15" name="Content Placeholder 14"/>
          <p:cNvSpPr>
            <a:spLocks noGrp="1"/>
          </p:cNvSpPr>
          <p:nvPr>
            <p:ph sz="quarter" idx="18"/>
          </p:nvPr>
        </p:nvSpPr>
        <p:spPr>
          <a:xfrm>
            <a:off x="614135" y="1419367"/>
            <a:ext cx="10765998"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4"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3813791370"/>
      </p:ext>
    </p:extLst>
  </p:cSld>
  <p:clrMapOvr>
    <a:masterClrMapping/>
  </p:clrMapOvr>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userDrawn="1">
  <p:cSld name="One column above two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392072"/>
            <a:ext cx="10982750" cy="2036928"/>
          </a:xfrm>
        </p:spPr>
        <p:txBody>
          <a:bodyPr lIns="0">
            <a:noAutofit/>
          </a:bodyPr>
          <a:lstStyle>
            <a:lvl1pPr>
              <a:buFont typeface="Wingdings" pitchFamily="2" charset="2"/>
              <a:buChar char="§"/>
              <a:defRPr sz="2000" b="0" baseline="0">
                <a:solidFill>
                  <a:srgbClr val="666666"/>
                </a:solidFill>
              </a:defRPr>
            </a:lvl1pPr>
            <a:lvl2pPr marL="801133" indent="-343343">
              <a:buFont typeface="Wingdings" pitchFamily="2" charset="2"/>
              <a:buChar char="§"/>
              <a:defRPr baseline="0">
                <a:solidFill>
                  <a:srgbClr val="666666"/>
                </a:solidFill>
              </a:defRPr>
            </a:lvl2pPr>
            <a:lvl3pPr marL="1201700" indent="-286119">
              <a:buFont typeface="Wingdings" pitchFamily="2" charset="2"/>
              <a:buChar char="§"/>
              <a:defRPr baseline="0">
                <a:solidFill>
                  <a:srgbClr val="666666"/>
                </a:solidFill>
              </a:defRPr>
            </a:lvl3pPr>
            <a:lvl4pPr marL="1659491" indent="-286119">
              <a:buFont typeface="Wingdings" pitchFamily="2" charset="2"/>
              <a:buChar char="§"/>
              <a:defRPr baseline="0">
                <a:solidFill>
                  <a:srgbClr val="666666"/>
                </a:solidFill>
              </a:defRPr>
            </a:lvl4pPr>
            <a:lvl5pPr marL="2117281" indent="-286119">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609441" y="3429000"/>
            <a:ext cx="5180251" cy="2514600"/>
          </a:xfrm>
        </p:spPr>
        <p:txBody>
          <a:bodyPr lIns="0">
            <a:noAutofit/>
          </a:bodyPr>
          <a:lstStyle>
            <a:lvl1pPr marL="320453" indent="-320453">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6384774" y="3429000"/>
            <a:ext cx="5207417" cy="2514600"/>
          </a:xfrm>
        </p:spPr>
        <p:txBody>
          <a:bodyPr lIns="0">
            <a:noAutofit/>
          </a:bodyPr>
          <a:lstStyle>
            <a:lvl1pPr marL="343343" indent="-343343">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Fifth level</a:t>
            </a:r>
            <a:endParaRPr lang="en-US" dirty="0"/>
          </a:p>
        </p:txBody>
      </p:sp>
      <p:sp>
        <p:nvSpPr>
          <p:cNvPr id="12" name="Date Placeholder 11"/>
          <p:cNvSpPr>
            <a:spLocks noGrp="1"/>
          </p:cNvSpPr>
          <p:nvPr>
            <p:ph type="dt" sz="half" idx="15"/>
          </p:nvPr>
        </p:nvSpPr>
        <p:spPr>
          <a:xfrm>
            <a:off x="1206793" y="6324600"/>
            <a:ext cx="1221110" cy="152400"/>
          </a:xfrm>
          <a:prstGeom prst="rect">
            <a:avLst/>
          </a:prstGeom>
        </p:spPr>
        <p:txBody>
          <a:bodyPr lIns="121899" tIns="60949" rIns="121899" bIns="60949"/>
          <a:lstStyle/>
          <a:p>
            <a:fld id="{65C051CB-E580-4873-8532-75D0163B3EAE}" type="datetime1">
              <a:rPr lang="en-US" smtClean="0">
                <a:solidFill>
                  <a:srgbClr val="FFFFFF"/>
                </a:solidFill>
              </a:rPr>
              <a:pPr/>
              <a:t>12/10/2011</a:t>
            </a:fld>
            <a:endParaRPr lang="en-US" dirty="0">
              <a:solidFill>
                <a:srgbClr val="FFFFFF"/>
              </a:solidFill>
            </a:endParaRPr>
          </a:p>
        </p:txBody>
      </p:sp>
      <p:sp>
        <p:nvSpPr>
          <p:cNvPr id="13" name="Slide Number Placeholder 12"/>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4" name="Footer Placeholder 13"/>
          <p:cNvSpPr>
            <a:spLocks noGrp="1"/>
          </p:cNvSpPr>
          <p:nvPr>
            <p:ph type="ftr" sz="quarter" idx="17"/>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5"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8"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3476038718"/>
      </p:ext>
    </p:extLst>
  </p:cSld>
  <p:clrMapOvr>
    <a:masterClrMapping/>
  </p:clrMapOvr>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188825" cy="6841033"/>
          </a:xfrm>
          <a:prstGeom prst="rect">
            <a:avLst/>
          </a:prstGeom>
        </p:spPr>
      </p:pic>
    </p:spTree>
    <p:extLst>
      <p:ext uri="{BB962C8B-B14F-4D97-AF65-F5344CB8AC3E}">
        <p14:creationId xmlns:p14="http://schemas.microsoft.com/office/powerpoint/2010/main" val="717365873"/>
      </p:ext>
    </p:extLst>
  </p:cSld>
  <p:clrMapOvr>
    <a:masterClrMapping/>
  </p:clrMapOvr>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174"/>
            <a:ext cx="12188825" cy="6829650"/>
          </a:xfrm>
          <a:prstGeom prst="rect">
            <a:avLst/>
          </a:prstGeom>
        </p:spPr>
      </p:pic>
    </p:spTree>
    <p:extLst>
      <p:ext uri="{BB962C8B-B14F-4D97-AF65-F5344CB8AC3E}">
        <p14:creationId xmlns:p14="http://schemas.microsoft.com/office/powerpoint/2010/main" val="3309278559"/>
      </p:ext>
    </p:extLst>
  </p:cSld>
  <p:clrMapOvr>
    <a:masterClrMapping/>
  </p:clrMapOvr>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65BC46"/>
                    </a:gs>
                    <a:gs pos="86000">
                      <a:srgbClr val="65BC46"/>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65BC46"/>
                  </a:gs>
                  <a:gs pos="86000">
                    <a:srgbClr val="65BC46"/>
                  </a:gs>
                </a:gsLst>
                <a:lin ang="5400000" scaled="0"/>
              </a:gradFill>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extLst>
      <p:ext uri="{BB962C8B-B14F-4D97-AF65-F5344CB8AC3E}">
        <p14:creationId xmlns:p14="http://schemas.microsoft.com/office/powerpoint/2010/main" val="410259230"/>
      </p:ext>
    </p:extLst>
  </p:cSld>
  <p:clrMapOvr>
    <a:masterClrMapping/>
  </p:clrMapOvr>
  <p:transition>
    <p:fade/>
  </p:transition>
  <p:timing>
    <p:tnLst>
      <p:par>
        <p:cT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17133505"/>
      </p:ext>
    </p:extLst>
  </p:cSld>
  <p:clrMapOvr>
    <a:masterClrMapping/>
  </p:clrMapOvr>
  <p:transition>
    <p:fade/>
  </p:transition>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25552944"/>
      </p:ext>
    </p:extLst>
  </p:cSld>
  <p:clrMapOvr>
    <a:masterClrMapping/>
  </p:clrMapOvr>
  <p:transition>
    <p:fade/>
  </p:transition>
  <p:timing>
    <p:tnLst>
      <p:par>
        <p:cTn id="1" dur="indefinite" restart="never" nodeType="tmRoot"/>
      </p:par>
    </p:tnLst>
  </p:timing>
</p:sldLayout>
</file>

<file path=ppt/slideLayouts/slideLayout219.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178254"/>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blipFill dpi="0" rotWithShape="1">
          <a:blip r:embed="rId2">
            <a:duotone>
              <a:prstClr val="black"/>
              <a:schemeClr val="accent2">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09031151"/>
      </p:ext>
    </p:extLst>
  </p:cSld>
  <p:clrMapOvr>
    <a:masterClrMapping/>
  </p:clrMapOvr>
  <p:transition>
    <p:fade/>
  </p:transition>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1"/>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1"/>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10204741"/>
      </p:ext>
    </p:extLst>
  </p:cSld>
  <p:clrMapOvr>
    <a:masterClrMapping/>
  </p:clrMapOvr>
  <p:transition>
    <p:fade/>
  </p:transition>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41543561"/>
      </p:ext>
    </p:extLst>
  </p:cSld>
  <p:clrMapOvr>
    <a:masterClrMapping/>
  </p:clrMapOvr>
  <p:transition>
    <p:fade/>
  </p:transition>
  <p:timing>
    <p:tnLst>
      <p:par>
        <p:cTn id="1" dur="indefinite" restart="never" nodeType="tmRoot"/>
      </p:par>
    </p:tnLst>
  </p:timing>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60636654"/>
      </p:ext>
    </p:extLst>
  </p:cSld>
  <p:clrMapOvr>
    <a:masterClrMapping/>
  </p:clrMapOvr>
  <p:transition>
    <p:fade/>
  </p:transition>
  <p:timing>
    <p:tnLst>
      <p:par>
        <p:cT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7844928"/>
      </p:ext>
    </p:extLst>
  </p:cSld>
  <p:clrMapOvr>
    <a:masterClrMapping/>
  </p:clrMapOvr>
  <p:transition>
    <p:fade/>
  </p:transition>
  <p:timing>
    <p:tnLst>
      <p:par>
        <p:cTn id="1" dur="indefinite" restart="never" nodeType="tmRoot"/>
      </p:par>
    </p:tnLst>
  </p:timing>
</p:sldLayout>
</file>

<file path=ppt/slideLayouts/slideLayout224.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7283" y="3898900"/>
            <a:ext cx="1962441" cy="204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8929302"/>
      </p:ext>
    </p:extLst>
  </p:cSld>
  <p:clrMapOvr>
    <a:masterClrMapping/>
  </p:clrMapOvr>
  <p:transition>
    <p:fade/>
  </p:transition>
  <p:timing>
    <p:tnLst>
      <p:par>
        <p:cTn id="1" dur="indefinite" restart="never" nodeType="tmRoot"/>
      </p:par>
    </p:tnLst>
  </p:timing>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2873820"/>
      </p:ext>
    </p:extLst>
  </p:cSld>
  <p:clrMapOvr>
    <a:masterClrMapping/>
  </p:clrMapOvr>
  <p:transition>
    <p:fade/>
  </p:transition>
  <p:timing>
    <p:tnLst>
      <p:par>
        <p:cTn id="1" dur="indefinite" restart="never" nodeType="tmRoot"/>
      </p:par>
    </p:tn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945005801"/>
      </p:ext>
    </p:extLst>
  </p:cSld>
  <p:clrMapOvr>
    <a:masterClrMapping/>
  </p:clrMapOvr>
  <p:transition>
    <p:fade/>
  </p:transition>
  <p:timing>
    <p:tnLst>
      <p:par>
        <p:cTn id="1" dur="indefinite" restart="never" nodeType="tmRoot"/>
      </p:par>
    </p:tnLst>
  </p:timing>
</p:sldLayout>
</file>

<file path=ppt/slideLayouts/slideLayout227.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203941" cy="6849517"/>
          </a:xfrm>
          <a:prstGeom prst="rect">
            <a:avLst/>
          </a:prstGeom>
        </p:spPr>
      </p:pic>
    </p:spTree>
    <p:extLst>
      <p:ext uri="{BB962C8B-B14F-4D97-AF65-F5344CB8AC3E}">
        <p14:creationId xmlns:p14="http://schemas.microsoft.com/office/powerpoint/2010/main" val="3896583580"/>
      </p:ext>
    </p:extLst>
  </p:cSld>
  <p:clrMapOvr>
    <a:masterClrMapping/>
  </p:clrMapOvr>
  <p:timing>
    <p:tnLst>
      <p:par>
        <p:cTn id="1" dur="indefinite" restart="never" nodeType="tmRoot"/>
      </p:par>
    </p:tn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4136" y="1364776"/>
            <a:ext cx="5188326" cy="1635832"/>
          </a:xfrm>
        </p:spPr>
        <p:txBody>
          <a:bodyPr lIns="0"/>
          <a:lstStyle>
            <a:lvl1pPr marL="347920" indent="-347920">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84774" y="1364776"/>
            <a:ext cx="5180251" cy="1688154"/>
          </a:xfrm>
        </p:spPr>
        <p:txBody>
          <a:bodyPr lIns="0"/>
          <a:lstStyle>
            <a:lvl1pPr marL="347920" indent="-347920">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Fifth level</a:t>
            </a:r>
            <a:endParaRPr lang="en-US" dirty="0"/>
          </a:p>
        </p:txBody>
      </p:sp>
      <p:sp>
        <p:nvSpPr>
          <p:cNvPr id="9" name="Date Placeholder 8"/>
          <p:cNvSpPr>
            <a:spLocks noGrp="1"/>
          </p:cNvSpPr>
          <p:nvPr>
            <p:ph type="dt" sz="half" idx="14"/>
          </p:nvPr>
        </p:nvSpPr>
        <p:spPr>
          <a:xfrm>
            <a:off x="1206793" y="6324600"/>
            <a:ext cx="1221110" cy="152400"/>
          </a:xfrm>
          <a:prstGeom prst="rect">
            <a:avLst/>
          </a:prstGeom>
        </p:spPr>
        <p:txBody>
          <a:bodyPr lIns="121899" tIns="60949" rIns="121899" bIns="60949"/>
          <a:lstStyle/>
          <a:p>
            <a:fld id="{B2863303-CC64-46A5-B0FA-50C96ED61598}" type="datetime1">
              <a:rPr lang="en-US" smtClean="0">
                <a:solidFill>
                  <a:srgbClr val="FFFFFF"/>
                </a:solidFill>
              </a:rPr>
              <a:pPr/>
              <a:t>12/10/2011</a:t>
            </a:fld>
            <a:endParaRPr lang="en-US" dirty="0">
              <a:solidFill>
                <a:srgbClr val="FFFFFF"/>
              </a:solidFill>
            </a:endParaRPr>
          </a:p>
        </p:txBody>
      </p:sp>
      <p:sp>
        <p:nvSpPr>
          <p:cNvPr id="10" name="Slide Number Placeholder 9"/>
          <p:cNvSpPr>
            <a:spLocks noGrp="1"/>
          </p:cNvSpPr>
          <p:nvPr>
            <p:ph type="sldNum" sz="quarter" idx="15"/>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6"/>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2"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1636854829"/>
      </p:ext>
    </p:extLst>
  </p:cSld>
  <p:clrMapOvr>
    <a:masterClrMapping/>
  </p:clrMapOvr>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3" y="6324600"/>
            <a:ext cx="1221110" cy="152400"/>
          </a:xfrm>
          <a:prstGeom prst="rect">
            <a:avLst/>
          </a:prstGeom>
        </p:spPr>
        <p:txBody>
          <a:bodyPr lIns="121899" tIns="60949" rIns="121899" bIns="60949"/>
          <a:lstStyle/>
          <a:p>
            <a:fld id="{EC5D9FC8-00D4-4E62-B79F-0DB35C5AD30E}" type="datetime1">
              <a:rPr lang="en-US" smtClean="0">
                <a:solidFill>
                  <a:srgbClr val="FFFFFF"/>
                </a:solidFill>
              </a:rPr>
              <a:pPr/>
              <a:t>12/10/2011</a:t>
            </a:fld>
            <a:endParaRPr lang="en-US" dirty="0">
              <a:solidFill>
                <a:srgbClr val="FFFFFF"/>
              </a:solidFill>
            </a:endParaRPr>
          </a:p>
        </p:txBody>
      </p:sp>
      <p:sp>
        <p:nvSpPr>
          <p:cNvPr id="10" name="Slide Number Placeholder 9"/>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7"/>
          </p:nvPr>
        </p:nvSpPr>
        <p:spPr>
          <a:xfrm>
            <a:off x="614137" y="6461650"/>
            <a:ext cx="1813766" cy="128575"/>
          </a:xfrm>
          <a:prstGeom prst="rect">
            <a:avLst/>
          </a:prstGeom>
        </p:spPr>
        <p:txBody>
          <a:bodyPr lIns="121899" tIns="60949" rIns="121899" bIns="60949"/>
          <a:lstStyle/>
          <a:p>
            <a:r>
              <a:rPr lang="en-US" dirty="0" smtClean="0">
                <a:solidFill>
                  <a:srgbClr val="FFFFFF"/>
                </a:solidFill>
              </a:rPr>
              <a:t>MICROSOFT CONFIDENTIAL</a:t>
            </a:r>
            <a:endParaRPr lang="en-US" dirty="0">
              <a:solidFill>
                <a:srgbClr val="FFFFFF"/>
              </a:solidFill>
            </a:endParaRPr>
          </a:p>
        </p:txBody>
      </p:sp>
      <p:sp>
        <p:nvSpPr>
          <p:cNvPr id="15" name="Content Placeholder 14"/>
          <p:cNvSpPr>
            <a:spLocks noGrp="1"/>
          </p:cNvSpPr>
          <p:nvPr>
            <p:ph sz="quarter" idx="18"/>
          </p:nvPr>
        </p:nvSpPr>
        <p:spPr>
          <a:xfrm>
            <a:off x="614135" y="1419367"/>
            <a:ext cx="10765998"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4"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264550123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20918823"/>
      </p:ext>
    </p:extLst>
  </p:cSld>
  <p:clrMapOvr>
    <a:masterClrMapping/>
  </p:clrMapOvr>
  <p:transition>
    <p:fade/>
  </p:transition>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userDrawn="1">
  <p:cSld name="One column above two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392072"/>
            <a:ext cx="10982750" cy="2036928"/>
          </a:xfrm>
        </p:spPr>
        <p:txBody>
          <a:bodyPr lIns="0">
            <a:noAutofit/>
          </a:bodyPr>
          <a:lstStyle>
            <a:lvl1pPr>
              <a:buFont typeface="Wingdings" pitchFamily="2" charset="2"/>
              <a:buChar char="§"/>
              <a:defRPr sz="2000" b="0" baseline="0">
                <a:solidFill>
                  <a:srgbClr val="666666"/>
                </a:solidFill>
              </a:defRPr>
            </a:lvl1pPr>
            <a:lvl2pPr marL="801133" indent="-343343">
              <a:buFont typeface="Wingdings" pitchFamily="2" charset="2"/>
              <a:buChar char="§"/>
              <a:defRPr baseline="0">
                <a:solidFill>
                  <a:srgbClr val="666666"/>
                </a:solidFill>
              </a:defRPr>
            </a:lvl2pPr>
            <a:lvl3pPr marL="1201700" indent="-286119">
              <a:buFont typeface="Wingdings" pitchFamily="2" charset="2"/>
              <a:buChar char="§"/>
              <a:defRPr baseline="0">
                <a:solidFill>
                  <a:srgbClr val="666666"/>
                </a:solidFill>
              </a:defRPr>
            </a:lvl3pPr>
            <a:lvl4pPr marL="1659491" indent="-286119">
              <a:buFont typeface="Wingdings" pitchFamily="2" charset="2"/>
              <a:buChar char="§"/>
              <a:defRPr baseline="0">
                <a:solidFill>
                  <a:srgbClr val="666666"/>
                </a:solidFill>
              </a:defRPr>
            </a:lvl4pPr>
            <a:lvl5pPr marL="2117281" indent="-286119">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609441" y="3429000"/>
            <a:ext cx="5180251" cy="2514600"/>
          </a:xfrm>
        </p:spPr>
        <p:txBody>
          <a:bodyPr lIns="0">
            <a:noAutofit/>
          </a:bodyPr>
          <a:lstStyle>
            <a:lvl1pPr marL="320453" indent="-320453">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6384774" y="3429000"/>
            <a:ext cx="5207417" cy="2514600"/>
          </a:xfrm>
        </p:spPr>
        <p:txBody>
          <a:bodyPr lIns="0">
            <a:noAutofit/>
          </a:bodyPr>
          <a:lstStyle>
            <a:lvl1pPr marL="343343" indent="-343343">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Fifth level</a:t>
            </a:r>
            <a:endParaRPr lang="en-US" dirty="0"/>
          </a:p>
        </p:txBody>
      </p:sp>
      <p:sp>
        <p:nvSpPr>
          <p:cNvPr id="12" name="Date Placeholder 11"/>
          <p:cNvSpPr>
            <a:spLocks noGrp="1"/>
          </p:cNvSpPr>
          <p:nvPr>
            <p:ph type="dt" sz="half" idx="15"/>
          </p:nvPr>
        </p:nvSpPr>
        <p:spPr>
          <a:xfrm>
            <a:off x="1206793" y="6324600"/>
            <a:ext cx="1221110" cy="152400"/>
          </a:xfrm>
          <a:prstGeom prst="rect">
            <a:avLst/>
          </a:prstGeom>
        </p:spPr>
        <p:txBody>
          <a:bodyPr lIns="121899" tIns="60949" rIns="121899" bIns="60949"/>
          <a:lstStyle/>
          <a:p>
            <a:fld id="{65C051CB-E580-4873-8532-75D0163B3EAE}" type="datetime1">
              <a:rPr lang="en-US" smtClean="0">
                <a:solidFill>
                  <a:srgbClr val="FFFFFF"/>
                </a:solidFill>
              </a:rPr>
              <a:pPr/>
              <a:t>12/10/2011</a:t>
            </a:fld>
            <a:endParaRPr lang="en-US" dirty="0">
              <a:solidFill>
                <a:srgbClr val="FFFFFF"/>
              </a:solidFill>
            </a:endParaRPr>
          </a:p>
        </p:txBody>
      </p:sp>
      <p:sp>
        <p:nvSpPr>
          <p:cNvPr id="13" name="Slide Number Placeholder 12"/>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4" name="Footer Placeholder 13"/>
          <p:cNvSpPr>
            <a:spLocks noGrp="1"/>
          </p:cNvSpPr>
          <p:nvPr>
            <p:ph type="ftr" sz="quarter" idx="17"/>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5"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8"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2987694770"/>
      </p:ext>
    </p:extLst>
  </p:cSld>
  <p:clrMapOvr>
    <a:masterClrMapping/>
  </p:clrMapOvr>
  <p:timing>
    <p:tnLst>
      <p:par>
        <p:cTn id="1" dur="indefinite" restart="never" nodeType="tmRoot"/>
      </p:par>
    </p:tn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65BC46"/>
                    </a:gs>
                    <a:gs pos="86000">
                      <a:srgbClr val="65BC46"/>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65BC46"/>
                  </a:gs>
                  <a:gs pos="86000">
                    <a:srgbClr val="65BC46"/>
                  </a:gs>
                </a:gsLst>
                <a:lin ang="5400000" scaled="0"/>
              </a:gradFill>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extLst>
      <p:ext uri="{BB962C8B-B14F-4D97-AF65-F5344CB8AC3E}">
        <p14:creationId xmlns:p14="http://schemas.microsoft.com/office/powerpoint/2010/main" val="2637768128"/>
      </p:ext>
    </p:extLst>
  </p:cSld>
  <p:clrMapOvr>
    <a:masterClrMapping/>
  </p:clrMapOvr>
  <p:transition>
    <p:fade/>
  </p:transition>
  <p:timing>
    <p:tnLst>
      <p:par>
        <p:cTn id="1" dur="indefinite" restart="never" nodeType="tmRoot"/>
      </p:par>
    </p:tnLst>
  </p:timing>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14516012"/>
      </p:ext>
    </p:extLst>
  </p:cSld>
  <p:clrMapOvr>
    <a:masterClrMapping/>
  </p:clrMapOvr>
  <p:transition>
    <p:fade/>
  </p:transition>
  <p:timing>
    <p:tnLst>
      <p:par>
        <p:cTn id="1" dur="indefinite" restart="never" nodeType="tmRoot"/>
      </p:par>
    </p:tnLst>
  </p:timing>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03523715"/>
      </p:ext>
    </p:extLst>
  </p:cSld>
  <p:clrMapOvr>
    <a:masterClrMapping/>
  </p:clrMapOvr>
  <p:transition>
    <p:fade/>
  </p:transition>
  <p:timing>
    <p:tnLst>
      <p:par>
        <p:cTn id="1" dur="indefinite" restart="never" nodeType="tmRoot"/>
      </p:par>
    </p:tnLst>
  </p:timing>
</p:sldLayout>
</file>

<file path=ppt/slideLayouts/slideLayout234.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14356608"/>
      </p:ext>
    </p:extLst>
  </p:cSld>
  <p:clrMapOvr>
    <a:masterClrMapping/>
  </p:clrMapOvr>
  <p:transition>
    <p:fade/>
  </p:transition>
  <p:timing>
    <p:tnLst>
      <p:par>
        <p:cTn id="1" dur="indefinite" restart="never" nodeType="tmRoot"/>
      </p:par>
    </p:tnLst>
  </p:timing>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1"/>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1"/>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0297651"/>
      </p:ext>
    </p:extLst>
  </p:cSld>
  <p:clrMapOvr>
    <a:masterClrMapping/>
  </p:clrMapOvr>
  <p:transition>
    <p:fade/>
  </p:transition>
  <p:timing>
    <p:tnLst>
      <p:par>
        <p:cTn id="1" dur="indefinite" restart="never" nodeType="tmRoot"/>
      </p:par>
    </p:tnLst>
  </p:timing>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58862003"/>
      </p:ext>
    </p:extLst>
  </p:cSld>
  <p:clrMapOvr>
    <a:masterClrMapping/>
  </p:clrMapOvr>
  <p:transition>
    <p:fade/>
  </p:transition>
  <p:timing>
    <p:tnLst>
      <p:par>
        <p:cTn id="1" dur="indefinite" restart="never" nodeType="tmRoot"/>
      </p:par>
    </p:tnLst>
  </p:timing>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18196452"/>
      </p:ext>
    </p:extLst>
  </p:cSld>
  <p:clrMapOvr>
    <a:masterClrMapping/>
  </p:clrMapOvr>
  <p:transition>
    <p:fade/>
  </p:transition>
  <p:timing>
    <p:tnLst>
      <p:par>
        <p:cTn id="1" dur="indefinite" restart="never" nodeType="tmRoot"/>
      </p:par>
    </p:tnLst>
  </p:timing>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568811"/>
      </p:ext>
    </p:extLst>
  </p:cSld>
  <p:clrMapOvr>
    <a:masterClrMapping/>
  </p:clrMapOvr>
  <p:transition>
    <p:fade/>
  </p:transition>
  <p:timing>
    <p:tnLst>
      <p:par>
        <p:cTn id="1" dur="indefinite" restart="never" nodeType="tmRoot"/>
      </p:par>
    </p:tnLst>
  </p:timing>
</p:sldLayout>
</file>

<file path=ppt/slideLayouts/slideLayout23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7283" y="3898900"/>
            <a:ext cx="1962441" cy="204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203631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7427382"/>
      </p:ext>
    </p:extLst>
  </p:cSld>
  <p:clrMapOvr>
    <a:masterClrMapping/>
  </p:clrMapOvr>
  <p:transition>
    <p:fade/>
  </p:transition>
  <p:timing>
    <p:tnLst>
      <p:par>
        <p:cTn id="1" dur="indefinite" restart="never" nodeType="tmRoot"/>
      </p:par>
    </p:tnLst>
  </p:timing>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4194234"/>
      </p:ext>
    </p:extLst>
  </p:cSld>
  <p:clrMapOvr>
    <a:masterClrMapping/>
  </p:clrMapOvr>
  <p:transition>
    <p:fade/>
  </p:transition>
  <p:timing>
    <p:tnLst>
      <p:par>
        <p:cTn id="1" dur="indefinite" restart="never" nodeType="tmRoot"/>
      </p:par>
    </p:tnLst>
  </p:timing>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811591716"/>
      </p:ext>
    </p:extLst>
  </p:cSld>
  <p:clrMapOvr>
    <a:masterClrMapping/>
  </p:clrMapOvr>
  <p:transition>
    <p:fade/>
  </p:transition>
  <p:timing>
    <p:tnLst>
      <p:par>
        <p:cTn id="1" dur="indefinite" restart="never" nodeType="tmRoot"/>
      </p:par>
    </p:tnLst>
  </p:timing>
</p:sldLayout>
</file>

<file path=ppt/slideLayouts/slideLayout24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203941" cy="6849517"/>
          </a:xfrm>
          <a:prstGeom prst="rect">
            <a:avLst/>
          </a:prstGeom>
        </p:spPr>
      </p:pic>
    </p:spTree>
    <p:extLst>
      <p:ext uri="{BB962C8B-B14F-4D97-AF65-F5344CB8AC3E}">
        <p14:creationId xmlns:p14="http://schemas.microsoft.com/office/powerpoint/2010/main" val="4118592529"/>
      </p:ext>
    </p:extLst>
  </p:cSld>
  <p:clrMapOvr>
    <a:masterClrMapping/>
  </p:clrMapOvr>
  <p:timing>
    <p:tnLst>
      <p:par>
        <p:cTn id="1" dur="indefinite" restart="never" nodeType="tmRoot"/>
      </p:par>
    </p:tnLst>
  </p:timing>
</p:sldLayout>
</file>

<file path=ppt/slideLayouts/slideLayout243.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4136" y="1364776"/>
            <a:ext cx="5188326" cy="1635832"/>
          </a:xfrm>
        </p:spPr>
        <p:txBody>
          <a:bodyPr lIns="0"/>
          <a:lstStyle>
            <a:lvl1pPr marL="347920" indent="-347920">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84774" y="1364776"/>
            <a:ext cx="5180251" cy="1688154"/>
          </a:xfrm>
        </p:spPr>
        <p:txBody>
          <a:bodyPr lIns="0"/>
          <a:lstStyle>
            <a:lvl1pPr marL="347920" indent="-347920">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Fifth level</a:t>
            </a:r>
            <a:endParaRPr lang="en-US" dirty="0"/>
          </a:p>
        </p:txBody>
      </p:sp>
      <p:sp>
        <p:nvSpPr>
          <p:cNvPr id="9" name="Date Placeholder 8"/>
          <p:cNvSpPr>
            <a:spLocks noGrp="1"/>
          </p:cNvSpPr>
          <p:nvPr>
            <p:ph type="dt" sz="half" idx="14"/>
          </p:nvPr>
        </p:nvSpPr>
        <p:spPr>
          <a:xfrm>
            <a:off x="1206793" y="6324600"/>
            <a:ext cx="1221110" cy="152400"/>
          </a:xfrm>
          <a:prstGeom prst="rect">
            <a:avLst/>
          </a:prstGeom>
        </p:spPr>
        <p:txBody>
          <a:bodyPr lIns="121899" tIns="60949" rIns="121899" bIns="60949"/>
          <a:lstStyle/>
          <a:p>
            <a:fld id="{B2863303-CC64-46A5-B0FA-50C96ED61598}" type="datetime1">
              <a:rPr lang="en-US" smtClean="0">
                <a:solidFill>
                  <a:srgbClr val="FFFFFF"/>
                </a:solidFill>
              </a:rPr>
              <a:pPr/>
              <a:t>12/10/2011</a:t>
            </a:fld>
            <a:endParaRPr lang="en-US" dirty="0">
              <a:solidFill>
                <a:srgbClr val="FFFFFF"/>
              </a:solidFill>
            </a:endParaRPr>
          </a:p>
        </p:txBody>
      </p:sp>
      <p:sp>
        <p:nvSpPr>
          <p:cNvPr id="10" name="Slide Number Placeholder 9"/>
          <p:cNvSpPr>
            <a:spLocks noGrp="1"/>
          </p:cNvSpPr>
          <p:nvPr>
            <p:ph type="sldNum" sz="quarter" idx="15"/>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6"/>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2"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2013761951"/>
      </p:ext>
    </p:extLst>
  </p:cSld>
  <p:clrMapOvr>
    <a:masterClrMapping/>
  </p:clrMapOvr>
  <p:timing>
    <p:tnLst>
      <p:par>
        <p:cTn id="1" dur="indefinite" restart="never" nodeType="tmRoot"/>
      </p:par>
    </p:tnLst>
  </p:timing>
</p:sldLayout>
</file>

<file path=ppt/slideLayouts/slideLayout24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3" y="6324600"/>
            <a:ext cx="1221110" cy="152400"/>
          </a:xfrm>
          <a:prstGeom prst="rect">
            <a:avLst/>
          </a:prstGeom>
        </p:spPr>
        <p:txBody>
          <a:bodyPr lIns="121899" tIns="60949" rIns="121899" bIns="60949"/>
          <a:lstStyle/>
          <a:p>
            <a:fld id="{EC5D9FC8-00D4-4E62-B79F-0DB35C5AD30E}" type="datetime1">
              <a:rPr lang="en-US" smtClean="0">
                <a:solidFill>
                  <a:srgbClr val="FFFFFF"/>
                </a:solidFill>
              </a:rPr>
              <a:pPr/>
              <a:t>12/10/2011</a:t>
            </a:fld>
            <a:endParaRPr lang="en-US" dirty="0">
              <a:solidFill>
                <a:srgbClr val="FFFFFF"/>
              </a:solidFill>
            </a:endParaRPr>
          </a:p>
        </p:txBody>
      </p:sp>
      <p:sp>
        <p:nvSpPr>
          <p:cNvPr id="10" name="Slide Number Placeholder 9"/>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7"/>
          </p:nvPr>
        </p:nvSpPr>
        <p:spPr>
          <a:xfrm>
            <a:off x="614137" y="6461650"/>
            <a:ext cx="1813766" cy="128575"/>
          </a:xfrm>
          <a:prstGeom prst="rect">
            <a:avLst/>
          </a:prstGeom>
        </p:spPr>
        <p:txBody>
          <a:bodyPr lIns="121899" tIns="60949" rIns="121899" bIns="60949"/>
          <a:lstStyle/>
          <a:p>
            <a:r>
              <a:rPr lang="en-US" dirty="0" smtClean="0">
                <a:solidFill>
                  <a:srgbClr val="FFFFFF"/>
                </a:solidFill>
              </a:rPr>
              <a:t>MICROSOFT CONFIDENTIAL</a:t>
            </a:r>
            <a:endParaRPr lang="en-US" dirty="0">
              <a:solidFill>
                <a:srgbClr val="FFFFFF"/>
              </a:solidFill>
            </a:endParaRPr>
          </a:p>
        </p:txBody>
      </p:sp>
      <p:sp>
        <p:nvSpPr>
          <p:cNvPr id="15" name="Content Placeholder 14"/>
          <p:cNvSpPr>
            <a:spLocks noGrp="1"/>
          </p:cNvSpPr>
          <p:nvPr>
            <p:ph sz="quarter" idx="18"/>
          </p:nvPr>
        </p:nvSpPr>
        <p:spPr>
          <a:xfrm>
            <a:off x="614135" y="1419367"/>
            <a:ext cx="10765998"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4"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47676283"/>
      </p:ext>
    </p:extLst>
  </p:cSld>
  <p:clrMapOvr>
    <a:masterClrMapping/>
  </p:clrMapOvr>
  <p:timing>
    <p:tnLst>
      <p:par>
        <p:cTn id="1" dur="indefinite" restart="never" nodeType="tmRoot"/>
      </p:par>
    </p:tnLst>
  </p:timing>
</p:sldLayout>
</file>

<file path=ppt/slideLayouts/slideLayout245.xml><?xml version="1.0" encoding="utf-8"?>
<p:sldLayout xmlns:a="http://schemas.openxmlformats.org/drawingml/2006/main" xmlns:r="http://schemas.openxmlformats.org/officeDocument/2006/relationships" xmlns:p="http://schemas.openxmlformats.org/presentationml/2006/main" userDrawn="1">
  <p:cSld name="One column above two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392072"/>
            <a:ext cx="10982750" cy="2036928"/>
          </a:xfrm>
        </p:spPr>
        <p:txBody>
          <a:bodyPr lIns="0">
            <a:noAutofit/>
          </a:bodyPr>
          <a:lstStyle>
            <a:lvl1pPr>
              <a:buFont typeface="Wingdings" pitchFamily="2" charset="2"/>
              <a:buChar char="§"/>
              <a:defRPr sz="2000" b="0" baseline="0">
                <a:solidFill>
                  <a:srgbClr val="666666"/>
                </a:solidFill>
              </a:defRPr>
            </a:lvl1pPr>
            <a:lvl2pPr marL="801133" indent="-343343">
              <a:buFont typeface="Wingdings" pitchFamily="2" charset="2"/>
              <a:buChar char="§"/>
              <a:defRPr baseline="0">
                <a:solidFill>
                  <a:srgbClr val="666666"/>
                </a:solidFill>
              </a:defRPr>
            </a:lvl2pPr>
            <a:lvl3pPr marL="1201700" indent="-286119">
              <a:buFont typeface="Wingdings" pitchFamily="2" charset="2"/>
              <a:buChar char="§"/>
              <a:defRPr baseline="0">
                <a:solidFill>
                  <a:srgbClr val="666666"/>
                </a:solidFill>
              </a:defRPr>
            </a:lvl3pPr>
            <a:lvl4pPr marL="1659491" indent="-286119">
              <a:buFont typeface="Wingdings" pitchFamily="2" charset="2"/>
              <a:buChar char="§"/>
              <a:defRPr baseline="0">
                <a:solidFill>
                  <a:srgbClr val="666666"/>
                </a:solidFill>
              </a:defRPr>
            </a:lvl4pPr>
            <a:lvl5pPr marL="2117281" indent="-286119">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609441" y="3429000"/>
            <a:ext cx="5180251" cy="2514600"/>
          </a:xfrm>
        </p:spPr>
        <p:txBody>
          <a:bodyPr lIns="0">
            <a:noAutofit/>
          </a:bodyPr>
          <a:lstStyle>
            <a:lvl1pPr marL="320453" indent="-320453">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6384774" y="3429000"/>
            <a:ext cx="5207417" cy="2514600"/>
          </a:xfrm>
        </p:spPr>
        <p:txBody>
          <a:bodyPr lIns="0">
            <a:noAutofit/>
          </a:bodyPr>
          <a:lstStyle>
            <a:lvl1pPr marL="343343" indent="-343343">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2"/>
              </a:buBlip>
            </a:pPr>
            <a:r>
              <a:rPr lang="en-US" smtClean="0"/>
              <a:t>Fifth level</a:t>
            </a:r>
            <a:endParaRPr lang="en-US" dirty="0"/>
          </a:p>
        </p:txBody>
      </p:sp>
      <p:sp>
        <p:nvSpPr>
          <p:cNvPr id="12" name="Date Placeholder 11"/>
          <p:cNvSpPr>
            <a:spLocks noGrp="1"/>
          </p:cNvSpPr>
          <p:nvPr>
            <p:ph type="dt" sz="half" idx="15"/>
          </p:nvPr>
        </p:nvSpPr>
        <p:spPr>
          <a:xfrm>
            <a:off x="1206793" y="6324600"/>
            <a:ext cx="1221110" cy="152400"/>
          </a:xfrm>
          <a:prstGeom prst="rect">
            <a:avLst/>
          </a:prstGeom>
        </p:spPr>
        <p:txBody>
          <a:bodyPr lIns="121899" tIns="60949" rIns="121899" bIns="60949"/>
          <a:lstStyle/>
          <a:p>
            <a:fld id="{65C051CB-E580-4873-8532-75D0163B3EAE}" type="datetime1">
              <a:rPr lang="en-US" smtClean="0">
                <a:solidFill>
                  <a:srgbClr val="FFFFFF"/>
                </a:solidFill>
              </a:rPr>
              <a:pPr/>
              <a:t>12/10/2011</a:t>
            </a:fld>
            <a:endParaRPr lang="en-US" dirty="0">
              <a:solidFill>
                <a:srgbClr val="FFFFFF"/>
              </a:solidFill>
            </a:endParaRPr>
          </a:p>
        </p:txBody>
      </p:sp>
      <p:sp>
        <p:nvSpPr>
          <p:cNvPr id="13" name="Slide Number Placeholder 12"/>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4" name="Footer Placeholder 13"/>
          <p:cNvSpPr>
            <a:spLocks noGrp="1"/>
          </p:cNvSpPr>
          <p:nvPr>
            <p:ph type="ftr" sz="quarter" idx="17"/>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5"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8"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2877623143"/>
      </p:ext>
    </p:extLst>
  </p:cSld>
  <p:clrMapOvr>
    <a:masterClrMapping/>
  </p:clrMapOvr>
  <p:timing>
    <p:tnLst>
      <p:par>
        <p:cTn id="1" dur="indefinite" restart="never" nodeType="tmRoot"/>
      </p:par>
    </p:tnLst>
  </p:timing>
</p:sldLayout>
</file>

<file path=ppt/slideLayouts/slideLayout246.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174"/>
            <a:ext cx="12188825" cy="6829650"/>
          </a:xfrm>
          <a:prstGeom prst="rect">
            <a:avLst/>
          </a:prstGeom>
        </p:spPr>
      </p:pic>
    </p:spTree>
    <p:extLst>
      <p:ext uri="{BB962C8B-B14F-4D97-AF65-F5344CB8AC3E}">
        <p14:creationId xmlns:p14="http://schemas.microsoft.com/office/powerpoint/2010/main" val="933477752"/>
      </p:ext>
    </p:extLst>
  </p:cSld>
  <p:clrMapOvr>
    <a:masterClrMapping/>
  </p:clrMapOvr>
  <p:timing>
    <p:tnLst>
      <p:par>
        <p:cTn id="1" dur="indefinite" restart="never" nodeType="tmRoot"/>
      </p:par>
    </p:tnLst>
  </p:timing>
</p:sldLayout>
</file>

<file path=ppt/slideLayouts/slideLayout247.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188825" cy="6841033"/>
          </a:xfrm>
          <a:prstGeom prst="rect">
            <a:avLst/>
          </a:prstGeom>
        </p:spPr>
      </p:pic>
    </p:spTree>
    <p:extLst>
      <p:ext uri="{BB962C8B-B14F-4D97-AF65-F5344CB8AC3E}">
        <p14:creationId xmlns:p14="http://schemas.microsoft.com/office/powerpoint/2010/main" val="12221407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1"/>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1"/>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4014004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73987872"/>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0344901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555944"/>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7283" y="3898900"/>
            <a:ext cx="1962441" cy="204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659322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433830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40468277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203941" cy="6849517"/>
          </a:xfrm>
          <a:prstGeom prst="rect">
            <a:avLst/>
          </a:prstGeom>
        </p:spPr>
      </p:pic>
    </p:spTree>
    <p:extLst>
      <p:ext uri="{BB962C8B-B14F-4D97-AF65-F5344CB8AC3E}">
        <p14:creationId xmlns:p14="http://schemas.microsoft.com/office/powerpoint/2010/main" val="96990488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wo columns">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4136" y="1364776"/>
            <a:ext cx="5188326" cy="1635832"/>
          </a:xfrm>
        </p:spPr>
        <p:txBody>
          <a:bodyPr lIns="0"/>
          <a:lstStyle>
            <a:lvl1pPr marL="347920" indent="-347920">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384774" y="1364776"/>
            <a:ext cx="5180251" cy="1688154"/>
          </a:xfrm>
        </p:spPr>
        <p:txBody>
          <a:bodyPr lIns="0"/>
          <a:lstStyle>
            <a:lvl1pPr marL="347920" indent="-347920">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Fifth level</a:t>
            </a:r>
            <a:endParaRPr lang="en-US" dirty="0"/>
          </a:p>
        </p:txBody>
      </p:sp>
      <p:sp>
        <p:nvSpPr>
          <p:cNvPr id="9" name="Date Placeholder 8"/>
          <p:cNvSpPr>
            <a:spLocks noGrp="1"/>
          </p:cNvSpPr>
          <p:nvPr>
            <p:ph type="dt" sz="half" idx="14"/>
          </p:nvPr>
        </p:nvSpPr>
        <p:spPr>
          <a:xfrm>
            <a:off x="1206793" y="6324600"/>
            <a:ext cx="1221110" cy="152400"/>
          </a:xfrm>
          <a:prstGeom prst="rect">
            <a:avLst/>
          </a:prstGeom>
        </p:spPr>
        <p:txBody>
          <a:bodyPr lIns="121899" tIns="60949" rIns="121899" bIns="60949"/>
          <a:lstStyle/>
          <a:p>
            <a:fld id="{B2863303-CC64-46A5-B0FA-50C96ED61598}" type="datetime1">
              <a:rPr lang="en-US" smtClean="0">
                <a:solidFill>
                  <a:srgbClr val="FFFFFF"/>
                </a:solidFill>
              </a:rPr>
              <a:pPr/>
              <a:t>12/10/2011</a:t>
            </a:fld>
            <a:endParaRPr lang="en-US" dirty="0">
              <a:solidFill>
                <a:srgbClr val="FFFFFF"/>
              </a:solidFill>
            </a:endParaRPr>
          </a:p>
        </p:txBody>
      </p:sp>
      <p:sp>
        <p:nvSpPr>
          <p:cNvPr id="10" name="Slide Number Placeholder 9"/>
          <p:cNvSpPr>
            <a:spLocks noGrp="1"/>
          </p:cNvSpPr>
          <p:nvPr>
            <p:ph type="sldNum" sz="quarter" idx="15"/>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6"/>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2"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251933785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3" y="6324600"/>
            <a:ext cx="1221110" cy="152400"/>
          </a:xfrm>
          <a:prstGeom prst="rect">
            <a:avLst/>
          </a:prstGeom>
        </p:spPr>
        <p:txBody>
          <a:bodyPr lIns="121899" tIns="60949" rIns="121899" bIns="60949"/>
          <a:lstStyle/>
          <a:p>
            <a:fld id="{EC5D9FC8-00D4-4E62-B79F-0DB35C5AD30E}" type="datetime1">
              <a:rPr lang="en-US" smtClean="0">
                <a:solidFill>
                  <a:srgbClr val="FFFFFF"/>
                </a:solidFill>
              </a:rPr>
              <a:pPr/>
              <a:t>12/10/2011</a:t>
            </a:fld>
            <a:endParaRPr lang="en-US" dirty="0">
              <a:solidFill>
                <a:srgbClr val="FFFFFF"/>
              </a:solidFill>
            </a:endParaRPr>
          </a:p>
        </p:txBody>
      </p:sp>
      <p:sp>
        <p:nvSpPr>
          <p:cNvPr id="10" name="Slide Number Placeholder 9"/>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7"/>
          </p:nvPr>
        </p:nvSpPr>
        <p:spPr>
          <a:xfrm>
            <a:off x="614137" y="6461650"/>
            <a:ext cx="1813766" cy="128575"/>
          </a:xfrm>
          <a:prstGeom prst="rect">
            <a:avLst/>
          </a:prstGeom>
        </p:spPr>
        <p:txBody>
          <a:bodyPr lIns="121899" tIns="60949" rIns="121899" bIns="60949"/>
          <a:lstStyle/>
          <a:p>
            <a:r>
              <a:rPr lang="en-US" dirty="0" smtClean="0">
                <a:solidFill>
                  <a:srgbClr val="FFFFFF"/>
                </a:solidFill>
              </a:rPr>
              <a:t>MICROSOFT CONFIDENTIAL</a:t>
            </a:r>
            <a:endParaRPr lang="en-US" dirty="0">
              <a:solidFill>
                <a:srgbClr val="FFFFFF"/>
              </a:solidFill>
            </a:endParaRPr>
          </a:p>
        </p:txBody>
      </p:sp>
      <p:sp>
        <p:nvSpPr>
          <p:cNvPr id="15" name="Content Placeholder 14"/>
          <p:cNvSpPr>
            <a:spLocks noGrp="1"/>
          </p:cNvSpPr>
          <p:nvPr>
            <p:ph sz="quarter" idx="18"/>
          </p:nvPr>
        </p:nvSpPr>
        <p:spPr>
          <a:xfrm>
            <a:off x="614135" y="1419367"/>
            <a:ext cx="10765998"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4"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132944860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One column above two columns">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392072"/>
            <a:ext cx="10982750" cy="2036928"/>
          </a:xfrm>
        </p:spPr>
        <p:txBody>
          <a:bodyPr lIns="0">
            <a:noAutofit/>
          </a:bodyPr>
          <a:lstStyle>
            <a:lvl1pPr>
              <a:buFont typeface="Wingdings" pitchFamily="2" charset="2"/>
              <a:buChar char="§"/>
              <a:defRPr sz="2000" b="0" baseline="0">
                <a:solidFill>
                  <a:srgbClr val="666666"/>
                </a:solidFill>
              </a:defRPr>
            </a:lvl1pPr>
            <a:lvl2pPr marL="801133" indent="-343343">
              <a:buFont typeface="Wingdings" pitchFamily="2" charset="2"/>
              <a:buChar char="§"/>
              <a:defRPr baseline="0">
                <a:solidFill>
                  <a:srgbClr val="666666"/>
                </a:solidFill>
              </a:defRPr>
            </a:lvl2pPr>
            <a:lvl3pPr marL="1201700" indent="-286119">
              <a:buFont typeface="Wingdings" pitchFamily="2" charset="2"/>
              <a:buChar char="§"/>
              <a:defRPr baseline="0">
                <a:solidFill>
                  <a:srgbClr val="666666"/>
                </a:solidFill>
              </a:defRPr>
            </a:lvl3pPr>
            <a:lvl4pPr marL="1659491" indent="-286119">
              <a:buFont typeface="Wingdings" pitchFamily="2" charset="2"/>
              <a:buChar char="§"/>
              <a:defRPr baseline="0">
                <a:solidFill>
                  <a:srgbClr val="666666"/>
                </a:solidFill>
              </a:defRPr>
            </a:lvl4pPr>
            <a:lvl5pPr marL="2117281" indent="-286119">
              <a:buFont typeface="Wingdings" pitchFamily="2" charset="2"/>
              <a:buChar char="§"/>
              <a:defRPr baseline="0">
                <a:solidFill>
                  <a:srgbClr val="66666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sz="half" idx="14"/>
          </p:nvPr>
        </p:nvSpPr>
        <p:spPr>
          <a:xfrm>
            <a:off x="609441" y="3429000"/>
            <a:ext cx="5180251" cy="2514600"/>
          </a:xfrm>
        </p:spPr>
        <p:txBody>
          <a:bodyPr lIns="0">
            <a:noAutofit/>
          </a:bodyPr>
          <a:lstStyle>
            <a:lvl1pPr marL="320453" indent="-320453">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6384774" y="3429000"/>
            <a:ext cx="5207417" cy="2514600"/>
          </a:xfrm>
        </p:spPr>
        <p:txBody>
          <a:bodyPr lIns="0">
            <a:noAutofit/>
          </a:bodyPr>
          <a:lstStyle>
            <a:lvl1pPr marL="343343" indent="-343343">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Fifth level</a:t>
            </a:r>
            <a:endParaRPr lang="en-US" dirty="0"/>
          </a:p>
        </p:txBody>
      </p:sp>
      <p:sp>
        <p:nvSpPr>
          <p:cNvPr id="12" name="Date Placeholder 11"/>
          <p:cNvSpPr>
            <a:spLocks noGrp="1"/>
          </p:cNvSpPr>
          <p:nvPr>
            <p:ph type="dt" sz="half" idx="15"/>
          </p:nvPr>
        </p:nvSpPr>
        <p:spPr>
          <a:xfrm>
            <a:off x="1206793" y="6324600"/>
            <a:ext cx="1221110" cy="152400"/>
          </a:xfrm>
          <a:prstGeom prst="rect">
            <a:avLst/>
          </a:prstGeom>
        </p:spPr>
        <p:txBody>
          <a:bodyPr lIns="121899" tIns="60949" rIns="121899" bIns="60949"/>
          <a:lstStyle/>
          <a:p>
            <a:fld id="{65C051CB-E580-4873-8532-75D0163B3EAE}" type="datetime1">
              <a:rPr lang="en-US" smtClean="0">
                <a:solidFill>
                  <a:srgbClr val="FFFFFF"/>
                </a:solidFill>
              </a:rPr>
              <a:pPr/>
              <a:t>12/10/2011</a:t>
            </a:fld>
            <a:endParaRPr lang="en-US" dirty="0">
              <a:solidFill>
                <a:srgbClr val="FFFFFF"/>
              </a:solidFill>
            </a:endParaRPr>
          </a:p>
        </p:txBody>
      </p:sp>
      <p:sp>
        <p:nvSpPr>
          <p:cNvPr id="13" name="Slide Number Placeholder 12"/>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4" name="Footer Placeholder 13"/>
          <p:cNvSpPr>
            <a:spLocks noGrp="1"/>
          </p:cNvSpPr>
          <p:nvPr>
            <p:ph type="ftr" sz="quarter" idx="17"/>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5"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8"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47931741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and Subtitle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93190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0526" y="371141"/>
            <a:ext cx="1308489" cy="275328"/>
          </a:xfrm>
          <a:prstGeom prst="rect">
            <a:avLst/>
          </a:prstGeom>
        </p:spPr>
      </p:pic>
      <p:sp>
        <p:nvSpPr>
          <p:cNvPr id="4" name="Text Placeholder 3"/>
          <p:cNvSpPr>
            <a:spLocks noGrp="1"/>
          </p:cNvSpPr>
          <p:nvPr>
            <p:ph type="body" sz="quarter" idx="11"/>
          </p:nvPr>
        </p:nvSpPr>
        <p:spPr>
          <a:xfrm>
            <a:off x="612590" y="1429983"/>
            <a:ext cx="11059457" cy="269725"/>
          </a:xfrm>
        </p:spPr>
        <p:txBody>
          <a:bodyPr/>
          <a:lstStyle>
            <a:lvl1pPr marL="0" indent="0">
              <a:buNone/>
              <a:defRPr sz="16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601678" y="6078214"/>
            <a:ext cx="5670027" cy="193899"/>
          </a:xfrm>
        </p:spPr>
        <p:txBody>
          <a:bodyPr/>
          <a:lstStyle>
            <a:lvl1pPr marL="0" indent="0">
              <a:buNone/>
              <a:defRPr sz="1400"/>
            </a:lvl1pPr>
          </a:lstStyle>
          <a:p>
            <a:pPr lvl="0"/>
            <a:r>
              <a:rPr lang="en-US" smtClean="0"/>
              <a:t>Click to edit Master text styles</a:t>
            </a:r>
          </a:p>
        </p:txBody>
      </p:sp>
    </p:spTree>
    <p:extLst>
      <p:ext uri="{BB962C8B-B14F-4D97-AF65-F5344CB8AC3E}">
        <p14:creationId xmlns:p14="http://schemas.microsoft.com/office/powerpoint/2010/main" val="110864899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188825" cy="6841033"/>
          </a:xfrm>
          <a:prstGeom prst="rect">
            <a:avLst/>
          </a:prstGeom>
        </p:spPr>
      </p:pic>
    </p:spTree>
    <p:extLst>
      <p:ext uri="{BB962C8B-B14F-4D97-AF65-F5344CB8AC3E}">
        <p14:creationId xmlns:p14="http://schemas.microsoft.com/office/powerpoint/2010/main" val="17596410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5" y="1905001"/>
            <a:ext cx="11149012" cy="158504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79355525"/>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65BC46"/>
                    </a:gs>
                    <a:gs pos="86000">
                      <a:srgbClr val="65BC46"/>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65BC46"/>
                  </a:gs>
                  <a:gs pos="86000">
                    <a:srgbClr val="65BC46"/>
                  </a:gs>
                </a:gsLst>
                <a:lin ang="5400000" scaled="0"/>
              </a:gradFill>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extLst>
      <p:ext uri="{BB962C8B-B14F-4D97-AF65-F5344CB8AC3E}">
        <p14:creationId xmlns:p14="http://schemas.microsoft.com/office/powerpoint/2010/main" val="206790845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2208142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blipFill dpi="0" rotWithShape="1">
          <a:blip r:embed="rId2">
            <a:duotone>
              <a:prstClr val="black"/>
              <a:schemeClr val="accent2">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887916"/>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02672850"/>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70859759"/>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1"/>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1"/>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01407010"/>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4426846"/>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9699928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768197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7283" y="3898900"/>
            <a:ext cx="1962441" cy="204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9610948"/>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979260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1"/>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1"/>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837238110"/>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203941" cy="6849517"/>
          </a:xfrm>
          <a:prstGeom prst="rect">
            <a:avLst/>
          </a:prstGeom>
        </p:spPr>
      </p:pic>
    </p:spTree>
    <p:extLst>
      <p:ext uri="{BB962C8B-B14F-4D97-AF65-F5344CB8AC3E}">
        <p14:creationId xmlns:p14="http://schemas.microsoft.com/office/powerpoint/2010/main" val="164882738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wo columns">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4136" y="1364776"/>
            <a:ext cx="5188326" cy="1635832"/>
          </a:xfrm>
        </p:spPr>
        <p:txBody>
          <a:bodyPr lIns="0"/>
          <a:lstStyle>
            <a:lvl1pPr marL="347920" indent="-347920">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384774" y="1364776"/>
            <a:ext cx="5180251" cy="1688154"/>
          </a:xfrm>
        </p:spPr>
        <p:txBody>
          <a:bodyPr lIns="0"/>
          <a:lstStyle>
            <a:lvl1pPr marL="347920" indent="-347920">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19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Fifth level</a:t>
            </a:r>
            <a:endParaRPr lang="en-US" dirty="0"/>
          </a:p>
        </p:txBody>
      </p:sp>
      <p:sp>
        <p:nvSpPr>
          <p:cNvPr id="9" name="Date Placeholder 8"/>
          <p:cNvSpPr>
            <a:spLocks noGrp="1"/>
          </p:cNvSpPr>
          <p:nvPr>
            <p:ph type="dt" sz="half" idx="14"/>
          </p:nvPr>
        </p:nvSpPr>
        <p:spPr>
          <a:xfrm>
            <a:off x="1206793" y="6324600"/>
            <a:ext cx="1221110" cy="152400"/>
          </a:xfrm>
          <a:prstGeom prst="rect">
            <a:avLst/>
          </a:prstGeom>
        </p:spPr>
        <p:txBody>
          <a:bodyPr lIns="121899" tIns="60949" rIns="121899" bIns="60949"/>
          <a:lstStyle/>
          <a:p>
            <a:fld id="{B2863303-CC64-46A5-B0FA-50C96ED61598}" type="datetime1">
              <a:rPr lang="en-US" smtClean="0">
                <a:solidFill>
                  <a:srgbClr val="FFFFFF"/>
                </a:solidFill>
              </a:rPr>
              <a:pPr/>
              <a:t>12/10/2011</a:t>
            </a:fld>
            <a:endParaRPr lang="en-US" dirty="0">
              <a:solidFill>
                <a:srgbClr val="FFFFFF"/>
              </a:solidFill>
            </a:endParaRPr>
          </a:p>
        </p:txBody>
      </p:sp>
      <p:sp>
        <p:nvSpPr>
          <p:cNvPr id="10" name="Slide Number Placeholder 9"/>
          <p:cNvSpPr>
            <a:spLocks noGrp="1"/>
          </p:cNvSpPr>
          <p:nvPr>
            <p:ph type="sldNum" sz="quarter" idx="15"/>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6"/>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2"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261797871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1206793" y="6324600"/>
            <a:ext cx="1221110" cy="152400"/>
          </a:xfrm>
          <a:prstGeom prst="rect">
            <a:avLst/>
          </a:prstGeom>
        </p:spPr>
        <p:txBody>
          <a:bodyPr lIns="121899" tIns="60949" rIns="121899" bIns="60949"/>
          <a:lstStyle/>
          <a:p>
            <a:fld id="{EC5D9FC8-00D4-4E62-B79F-0DB35C5AD30E}" type="datetime1">
              <a:rPr lang="en-US" smtClean="0">
                <a:solidFill>
                  <a:srgbClr val="FFFFFF"/>
                </a:solidFill>
              </a:rPr>
              <a:pPr/>
              <a:t>12/10/2011</a:t>
            </a:fld>
            <a:endParaRPr lang="en-US" dirty="0">
              <a:solidFill>
                <a:srgbClr val="FFFFFF"/>
              </a:solidFill>
            </a:endParaRPr>
          </a:p>
        </p:txBody>
      </p:sp>
      <p:sp>
        <p:nvSpPr>
          <p:cNvPr id="10" name="Slide Number Placeholder 9"/>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1" name="Footer Placeholder 10"/>
          <p:cNvSpPr>
            <a:spLocks noGrp="1"/>
          </p:cNvSpPr>
          <p:nvPr>
            <p:ph type="ftr" sz="quarter" idx="17"/>
          </p:nvPr>
        </p:nvSpPr>
        <p:spPr>
          <a:xfrm>
            <a:off x="614137" y="6461650"/>
            <a:ext cx="1813766" cy="128575"/>
          </a:xfrm>
          <a:prstGeom prst="rect">
            <a:avLst/>
          </a:prstGeom>
        </p:spPr>
        <p:txBody>
          <a:bodyPr lIns="121899" tIns="60949" rIns="121899" bIns="60949"/>
          <a:lstStyle/>
          <a:p>
            <a:r>
              <a:rPr lang="en-US" dirty="0" smtClean="0">
                <a:solidFill>
                  <a:srgbClr val="FFFFFF"/>
                </a:solidFill>
              </a:rPr>
              <a:t>MICROSOFT CONFIDENTIAL</a:t>
            </a:r>
            <a:endParaRPr lang="en-US" dirty="0">
              <a:solidFill>
                <a:srgbClr val="FFFFFF"/>
              </a:solidFill>
            </a:endParaRPr>
          </a:p>
        </p:txBody>
      </p:sp>
      <p:sp>
        <p:nvSpPr>
          <p:cNvPr id="15" name="Content Placeholder 14"/>
          <p:cNvSpPr>
            <a:spLocks noGrp="1"/>
          </p:cNvSpPr>
          <p:nvPr>
            <p:ph sz="quarter" idx="18"/>
          </p:nvPr>
        </p:nvSpPr>
        <p:spPr>
          <a:xfrm>
            <a:off x="614135" y="1419367"/>
            <a:ext cx="10765998"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4"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233576012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One column above two columns">
    <p:bg>
      <p:bgPr>
        <a:blipFill dpi="0" rotWithShape="1">
          <a:blip r:embed="rId2">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392072"/>
            <a:ext cx="10982750" cy="2036928"/>
          </a:xfrm>
        </p:spPr>
        <p:txBody>
          <a:bodyPr lIns="0">
            <a:noAutofit/>
          </a:bodyPr>
          <a:lstStyle>
            <a:lvl1pPr>
              <a:buFont typeface="Wingdings" pitchFamily="2" charset="2"/>
              <a:buChar char="§"/>
              <a:defRPr sz="2000" b="0" baseline="0">
                <a:solidFill>
                  <a:srgbClr val="666666"/>
                </a:solidFill>
              </a:defRPr>
            </a:lvl1pPr>
            <a:lvl2pPr marL="801133" indent="-343343">
              <a:buFont typeface="Wingdings" pitchFamily="2" charset="2"/>
              <a:buChar char="§"/>
              <a:defRPr baseline="0">
                <a:solidFill>
                  <a:srgbClr val="666666"/>
                </a:solidFill>
              </a:defRPr>
            </a:lvl2pPr>
            <a:lvl3pPr marL="1201700" indent="-286119">
              <a:buFont typeface="Wingdings" pitchFamily="2" charset="2"/>
              <a:buChar char="§"/>
              <a:defRPr baseline="0">
                <a:solidFill>
                  <a:srgbClr val="666666"/>
                </a:solidFill>
              </a:defRPr>
            </a:lvl3pPr>
            <a:lvl4pPr marL="1659491" indent="-286119">
              <a:buFont typeface="Wingdings" pitchFamily="2" charset="2"/>
              <a:buChar char="§"/>
              <a:defRPr baseline="0">
                <a:solidFill>
                  <a:srgbClr val="666666"/>
                </a:solidFill>
              </a:defRPr>
            </a:lvl4pPr>
            <a:lvl5pPr marL="2117281" indent="-286119">
              <a:buFont typeface="Wingdings" pitchFamily="2" charset="2"/>
              <a:buChar char="§"/>
              <a:defRPr baseline="0">
                <a:solidFill>
                  <a:srgbClr val="66666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sz="half" idx="14"/>
          </p:nvPr>
        </p:nvSpPr>
        <p:spPr>
          <a:xfrm>
            <a:off x="609441" y="3429000"/>
            <a:ext cx="5180251" cy="2514600"/>
          </a:xfrm>
        </p:spPr>
        <p:txBody>
          <a:bodyPr lIns="0">
            <a:noAutofit/>
          </a:bodyPr>
          <a:lstStyle>
            <a:lvl1pPr marL="320453" indent="-320453">
              <a:buFont typeface="Wingdings" pitchFamily="2" charset="2"/>
              <a:buChar char="§"/>
              <a:defRPr sz="2400">
                <a:solidFill>
                  <a:srgbClr val="666666"/>
                </a:solidFill>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6384774" y="3429000"/>
            <a:ext cx="5207417" cy="2514600"/>
          </a:xfrm>
        </p:spPr>
        <p:txBody>
          <a:bodyPr lIns="0">
            <a:noAutofit/>
          </a:bodyPr>
          <a:lstStyle>
            <a:lvl1pPr marL="343343" indent="-343343">
              <a:buFont typeface="Wingdings" pitchFamily="2" charset="2"/>
              <a:buChar char="§"/>
              <a:defRPr lang="en-US" sz="2400" kern="1200" dirty="0" smtClean="0">
                <a:solidFill>
                  <a:srgbClr val="666666"/>
                </a:solidFill>
                <a:latin typeface="Segoe UI" pitchFamily="34" charset="0"/>
                <a:ea typeface="Segoe UI" pitchFamily="34" charset="0"/>
                <a:cs typeface="Segoe UI" pitchFamily="34" charset="0"/>
              </a:defRPr>
            </a:lvl1pPr>
            <a:lvl2pPr marL="743910" indent="-286119">
              <a:buFont typeface="Wingdings" pitchFamily="2" charset="2"/>
              <a:buChar char="§"/>
              <a:defRPr sz="2000">
                <a:solidFill>
                  <a:srgbClr val="666666"/>
                </a:solidFill>
              </a:defRPr>
            </a:lvl2pPr>
            <a:lvl3pPr marL="1144476" indent="-228895">
              <a:buFont typeface="Wingdings" pitchFamily="2" charset="2"/>
              <a:buChar char="§"/>
              <a:defRPr sz="2000">
                <a:solidFill>
                  <a:srgbClr val="666666"/>
                </a:solidFill>
              </a:defRPr>
            </a:lvl3pPr>
            <a:lvl4pPr marL="1602266" indent="-228895">
              <a:buFont typeface="Wingdings" pitchFamily="2" charset="2"/>
              <a:buChar char="§"/>
              <a:defRPr sz="1900">
                <a:solidFill>
                  <a:srgbClr val="666666"/>
                </a:solidFill>
              </a:defRPr>
            </a:lvl4pPr>
            <a:lvl5pPr marL="2060057" indent="-228895">
              <a:buFont typeface="Wingdings" pitchFamily="2" charset="2"/>
              <a:buChar char="§"/>
              <a:defRPr sz="1900">
                <a:solidFill>
                  <a:srgbClr val="666666"/>
                </a:solidFill>
              </a:defRPr>
            </a:lvl5pPr>
            <a:lvl6pPr>
              <a:defRPr sz="1900"/>
            </a:lvl6pPr>
            <a:lvl7pPr>
              <a:defRPr sz="1900"/>
            </a:lvl7pPr>
            <a:lvl8pPr>
              <a:defRPr sz="1900"/>
            </a:lvl8pPr>
            <a:lvl9pPr>
              <a:defRPr sz="1900"/>
            </a:lvl9pPr>
          </a:lstStyle>
          <a:p>
            <a:pPr marL="320453" lvl="0"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Click to edit Master text styles</a:t>
            </a:r>
          </a:p>
          <a:p>
            <a:pPr marL="320453" lvl="1"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Second level</a:t>
            </a:r>
          </a:p>
          <a:p>
            <a:pPr marL="320453" lvl="2"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Third level</a:t>
            </a:r>
          </a:p>
          <a:p>
            <a:pPr marL="320453" lvl="3"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Fourth level</a:t>
            </a:r>
          </a:p>
          <a:p>
            <a:pPr marL="320453" lvl="4" indent="-320453" algn="l" defTabSz="915581" rtl="0" eaLnBrk="1" latinLnBrk="0" hangingPunct="1">
              <a:lnSpc>
                <a:spcPts val="2404"/>
              </a:lnSpc>
              <a:spcBef>
                <a:spcPts val="1802"/>
              </a:spcBef>
              <a:spcAft>
                <a:spcPts val="601"/>
              </a:spcAft>
              <a:buClr>
                <a:srgbClr val="00B0F0"/>
              </a:buClr>
              <a:buSzPct val="100000"/>
              <a:buFontTx/>
              <a:buBlip>
                <a:blip r:embed="rId3"/>
              </a:buBlip>
            </a:pPr>
            <a:r>
              <a:rPr lang="en-US" smtClean="0"/>
              <a:t>Fifth level</a:t>
            </a:r>
            <a:endParaRPr lang="en-US" dirty="0"/>
          </a:p>
        </p:txBody>
      </p:sp>
      <p:sp>
        <p:nvSpPr>
          <p:cNvPr id="12" name="Date Placeholder 11"/>
          <p:cNvSpPr>
            <a:spLocks noGrp="1"/>
          </p:cNvSpPr>
          <p:nvPr>
            <p:ph type="dt" sz="half" idx="15"/>
          </p:nvPr>
        </p:nvSpPr>
        <p:spPr>
          <a:xfrm>
            <a:off x="1206793" y="6324600"/>
            <a:ext cx="1221110" cy="152400"/>
          </a:xfrm>
          <a:prstGeom prst="rect">
            <a:avLst/>
          </a:prstGeom>
        </p:spPr>
        <p:txBody>
          <a:bodyPr lIns="121899" tIns="60949" rIns="121899" bIns="60949"/>
          <a:lstStyle/>
          <a:p>
            <a:fld id="{65C051CB-E580-4873-8532-75D0163B3EAE}" type="datetime1">
              <a:rPr lang="en-US" smtClean="0">
                <a:solidFill>
                  <a:srgbClr val="FFFFFF"/>
                </a:solidFill>
              </a:rPr>
              <a:pPr/>
              <a:t>12/10/2011</a:t>
            </a:fld>
            <a:endParaRPr lang="en-US" dirty="0">
              <a:solidFill>
                <a:srgbClr val="FFFFFF"/>
              </a:solidFill>
            </a:endParaRPr>
          </a:p>
        </p:txBody>
      </p:sp>
      <p:sp>
        <p:nvSpPr>
          <p:cNvPr id="13" name="Slide Number Placeholder 12"/>
          <p:cNvSpPr>
            <a:spLocks noGrp="1"/>
          </p:cNvSpPr>
          <p:nvPr>
            <p:ph type="sldNum" sz="quarter" idx="16"/>
          </p:nvPr>
        </p:nvSpPr>
        <p:spPr>
          <a:xfrm>
            <a:off x="614135" y="6324600"/>
            <a:ext cx="516287" cy="152400"/>
          </a:xfrm>
          <a:prstGeom prst="rect">
            <a:avLst/>
          </a:prstGeom>
        </p:spPr>
        <p:txBody>
          <a:bodyPr lIns="121899" tIns="60949" rIns="121899" bIns="60949"/>
          <a:lstStyle/>
          <a:p>
            <a:r>
              <a:rPr lang="en-US" smtClean="0">
                <a:solidFill>
                  <a:srgbClr val="FFFFFF"/>
                </a:solidFill>
              </a:rPr>
              <a:t>PAGE </a:t>
            </a:r>
            <a:fld id="{711B4CA8-52BE-46B1-A536-58CE1A3FAF74}" type="slidenum">
              <a:rPr lang="en-US" smtClean="0">
                <a:solidFill>
                  <a:srgbClr val="FFFFFF"/>
                </a:solidFill>
              </a:rPr>
              <a:pPr/>
              <a:t>‹#›</a:t>
            </a:fld>
            <a:endParaRPr lang="en-US" dirty="0">
              <a:solidFill>
                <a:srgbClr val="FFFFFF"/>
              </a:solidFill>
            </a:endParaRPr>
          </a:p>
        </p:txBody>
      </p:sp>
      <p:sp>
        <p:nvSpPr>
          <p:cNvPr id="14" name="Footer Placeholder 13"/>
          <p:cNvSpPr>
            <a:spLocks noGrp="1"/>
          </p:cNvSpPr>
          <p:nvPr>
            <p:ph type="ftr" sz="quarter" idx="17"/>
          </p:nvPr>
        </p:nvSpPr>
        <p:spPr>
          <a:xfrm>
            <a:off x="614137" y="6461650"/>
            <a:ext cx="1813766" cy="128575"/>
          </a:xfrm>
          <a:prstGeom prst="rect">
            <a:avLst/>
          </a:prstGeom>
        </p:spPr>
        <p:txBody>
          <a:bodyPr lIns="121899" tIns="60949" rIns="121899" bIns="60949"/>
          <a:lstStyle/>
          <a:p>
            <a:r>
              <a:rPr lang="en-US" smtClean="0">
                <a:solidFill>
                  <a:srgbClr val="FFFFFF"/>
                </a:solidFill>
              </a:rPr>
              <a:t>MICROSOFT CONFIDENTIAL</a:t>
            </a:r>
            <a:endParaRPr lang="en-US" dirty="0">
              <a:solidFill>
                <a:srgbClr val="FFFFFF"/>
              </a:solidFill>
            </a:endParaRPr>
          </a:p>
        </p:txBody>
      </p:sp>
      <p:sp>
        <p:nvSpPr>
          <p:cNvPr id="15" name="Text Placeholder 12"/>
          <p:cNvSpPr>
            <a:spLocks noGrp="1"/>
          </p:cNvSpPr>
          <p:nvPr>
            <p:ph type="body" sz="quarter" idx="13" hasCustomPrompt="1"/>
          </p:nvPr>
        </p:nvSpPr>
        <p:spPr>
          <a:xfrm>
            <a:off x="609441" y="948517"/>
            <a:ext cx="10982750"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8" name="Title 1"/>
          <p:cNvSpPr>
            <a:spLocks noGrp="1"/>
          </p:cNvSpPr>
          <p:nvPr>
            <p:ph type="title"/>
          </p:nvPr>
        </p:nvSpPr>
        <p:spPr>
          <a:xfrm>
            <a:off x="560567" y="249241"/>
            <a:ext cx="11031626" cy="609398"/>
          </a:xfrm>
        </p:spPr>
        <p:txBody>
          <a:bodyPr lIns="0" anchor="t" anchorCtr="0"/>
          <a:lstStyle>
            <a:lvl1pPr algn="l">
              <a:defRPr b="1"/>
            </a:lvl1pPr>
          </a:lstStyle>
          <a:p>
            <a:r>
              <a:rPr lang="en-US" smtClean="0"/>
              <a:t>Click to edit Master title style</a:t>
            </a:r>
            <a:endParaRPr lang="en-US" dirty="0"/>
          </a:p>
        </p:txBody>
      </p:sp>
    </p:spTree>
    <p:extLst>
      <p:ext uri="{BB962C8B-B14F-4D97-AF65-F5344CB8AC3E}">
        <p14:creationId xmlns:p14="http://schemas.microsoft.com/office/powerpoint/2010/main" val="238818914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Subtitle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93190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0526" y="371141"/>
            <a:ext cx="1308489" cy="275328"/>
          </a:xfrm>
          <a:prstGeom prst="rect">
            <a:avLst/>
          </a:prstGeom>
        </p:spPr>
      </p:pic>
      <p:sp>
        <p:nvSpPr>
          <p:cNvPr id="4" name="Text Placeholder 3"/>
          <p:cNvSpPr>
            <a:spLocks noGrp="1"/>
          </p:cNvSpPr>
          <p:nvPr>
            <p:ph type="body" sz="quarter" idx="11"/>
          </p:nvPr>
        </p:nvSpPr>
        <p:spPr>
          <a:xfrm>
            <a:off x="612590" y="1429983"/>
            <a:ext cx="11059457" cy="269725"/>
          </a:xfrm>
        </p:spPr>
        <p:txBody>
          <a:bodyPr/>
          <a:lstStyle>
            <a:lvl1pPr marL="0" indent="0">
              <a:buNone/>
              <a:defRPr sz="16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601678" y="6078214"/>
            <a:ext cx="5670027" cy="193899"/>
          </a:xfrm>
        </p:spPr>
        <p:txBody>
          <a:bodyPr/>
          <a:lstStyle>
            <a:lvl1pPr marL="0" indent="0">
              <a:buNone/>
              <a:defRPr sz="1400"/>
            </a:lvl1pPr>
          </a:lstStyle>
          <a:p>
            <a:pPr lvl="0"/>
            <a:r>
              <a:rPr lang="en-US" smtClean="0"/>
              <a:t>Click to edit Master text styles</a:t>
            </a:r>
          </a:p>
        </p:txBody>
      </p:sp>
    </p:spTree>
    <p:extLst>
      <p:ext uri="{BB962C8B-B14F-4D97-AF65-F5344CB8AC3E}">
        <p14:creationId xmlns:p14="http://schemas.microsoft.com/office/powerpoint/2010/main" val="150568621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188825" cy="6841033"/>
          </a:xfrm>
          <a:prstGeom prst="rect">
            <a:avLst/>
          </a:prstGeom>
        </p:spPr>
      </p:pic>
    </p:spTree>
    <p:extLst>
      <p:ext uri="{BB962C8B-B14F-4D97-AF65-F5344CB8AC3E}">
        <p14:creationId xmlns:p14="http://schemas.microsoft.com/office/powerpoint/2010/main" val="3912389388"/>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5" y="1905001"/>
            <a:ext cx="11149012" cy="158504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9860529"/>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3963652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7"/>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69964" y="4343400"/>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65BC46"/>
                    </a:gs>
                    <a:gs pos="86000">
                      <a:srgbClr val="65BC46"/>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65BC46"/>
                  </a:gs>
                  <a:gs pos="86000">
                    <a:srgbClr val="65BC46"/>
                  </a:gs>
                </a:gsLst>
                <a:lin ang="5400000" scaled="0"/>
              </a:gradFill>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969963" y="190500"/>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extLst>
      <p:ext uri="{BB962C8B-B14F-4D97-AF65-F5344CB8AC3E}">
        <p14:creationId xmlns:p14="http://schemas.microsoft.com/office/powerpoint/2010/main" val="238199649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69965" y="4787308"/>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969964"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728796"/>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3"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34359083"/>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09020003"/>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46365674"/>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05102669"/>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Rectangle 4"/>
          <p:cNvSpPr/>
          <p:nvPr userDrawn="1"/>
        </p:nvSpPr>
        <p:spPr>
          <a:xfrm>
            <a:off x="0"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6099437"/>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721631"/>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7282" y="3898900"/>
            <a:ext cx="1962441" cy="204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2349386"/>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01334639"/>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a:buClr>
                <a:srgbClr val="FFFFFF"/>
              </a:buClr>
              <a:buSzPct val="70000"/>
              <a:buFont typeface="Wingdings" pitchFamily="2" charset="2"/>
              <a:buChar char="l"/>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7240697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11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14135" y="5644120"/>
            <a:ext cx="9574695" cy="368301"/>
          </a:xfrm>
          <a:prstGeom prst="rect">
            <a:avLst/>
          </a:prstGeom>
        </p:spPr>
        <p:txBody>
          <a:bodyPr lIns="0">
            <a:noAutofit/>
          </a:bodyPr>
          <a:lstStyle>
            <a:lvl1pPr marL="0" indent="0" algn="l">
              <a:buNone/>
              <a:defRPr sz="2000" b="1" cap="all" spc="0" baseline="0">
                <a:solidFill>
                  <a:schemeClr val="tx1">
                    <a:lumMod val="75000"/>
                    <a:lumOff val="25000"/>
                  </a:schemeClr>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614135" y="5970087"/>
            <a:ext cx="9574695" cy="623688"/>
          </a:xfrm>
          <a:prstGeom prst="rect">
            <a:avLst/>
          </a:prstGeom>
        </p:spPr>
        <p:txBody>
          <a:bodyPr vert="horz" lIns="0">
            <a:normAutofit/>
          </a:bodyPr>
          <a:lstStyle>
            <a:lvl1pPr>
              <a:lnSpc>
                <a:spcPct val="70000"/>
              </a:lnSpc>
              <a:buFontTx/>
              <a:buNone/>
              <a:defRPr kumimoji="0" lang="en-US" sz="1600" b="0" i="0" u="none" strike="noStrike" kern="1200" cap="none" spc="-70"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Click to edit presenter </a:t>
            </a:r>
          </a:p>
          <a:p>
            <a:pPr marL="0" marR="0" lvl="0" indent="0" algn="l" defTabSz="914400" rtl="0" eaLnBrk="1" fontAlgn="auto" latinLnBrk="0" hangingPunct="1">
              <a:lnSpc>
                <a:spcPts val="24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484"/>
            <a:ext cx="12188825" cy="6841033"/>
          </a:xfrm>
          <a:prstGeom prst="rect">
            <a:avLst/>
          </a:prstGeom>
        </p:spPr>
      </p:pic>
    </p:spTree>
    <p:extLst>
      <p:ext uri="{BB962C8B-B14F-4D97-AF65-F5344CB8AC3E}">
        <p14:creationId xmlns:p14="http://schemas.microsoft.com/office/powerpoint/2010/main" val="154562204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u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4" y="2722608"/>
            <a:ext cx="10242549" cy="1523497"/>
          </a:xfrm>
        </p:spPr>
        <p:txBody>
          <a:bodyPr anchor="ctr">
            <a:noAutofit/>
          </a:bodyPr>
          <a:lstStyle>
            <a:lvl1pPr algn="ctr">
              <a:lnSpc>
                <a:spcPct val="90000"/>
              </a:lnSpc>
              <a:defRPr sz="6000" spc="-300"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657982" y="5677392"/>
            <a:ext cx="10242550" cy="463255"/>
          </a:xfrm>
        </p:spPr>
        <p:txBody>
          <a:bodyPr>
            <a:noAutofit/>
          </a:bodyPr>
          <a:lstStyle>
            <a:lvl1pPr marL="0" indent="0" algn="l">
              <a:lnSpc>
                <a:spcPct val="90000"/>
              </a:lnSpc>
              <a:spcBef>
                <a:spcPts val="0"/>
              </a:spcBef>
              <a:buNone/>
              <a:defRPr sz="20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657982" y="6121400"/>
            <a:ext cx="5335587" cy="221599"/>
          </a:xfrm>
        </p:spPr>
        <p:txBody>
          <a:bodyPr/>
          <a:lstStyle>
            <a:lvl1pPr marL="0" indent="0">
              <a:buNone/>
              <a:defRPr sz="1600" baseline="0">
                <a:solidFill>
                  <a:schemeClr val="bg1">
                    <a:alpha val="99000"/>
                  </a:schemeClr>
                </a:solidFill>
              </a:defRPr>
            </a:lvl1pPr>
          </a:lstStyle>
          <a:p>
            <a:pPr lvl="0"/>
            <a:r>
              <a:rPr lang="en-US" dirty="0" smtClean="0"/>
              <a:t>Click to edit presenter and date</a:t>
            </a:r>
            <a:endParaRPr lang="en-US" dirty="0"/>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20525" y="371141"/>
            <a:ext cx="1308491" cy="275328"/>
          </a:xfrm>
          <a:prstGeom prst="rect">
            <a:avLst/>
          </a:prstGeom>
        </p:spPr>
      </p:pic>
    </p:spTree>
    <p:extLst>
      <p:ext uri="{BB962C8B-B14F-4D97-AF65-F5344CB8AC3E}">
        <p14:creationId xmlns:p14="http://schemas.microsoft.com/office/powerpoint/2010/main" val="1858476406"/>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4" y="2722608"/>
            <a:ext cx="10242549" cy="1523497"/>
          </a:xfrm>
        </p:spPr>
        <p:txBody>
          <a:bodyPr anchor="ctr">
            <a:noAutofit/>
          </a:bodyPr>
          <a:lstStyle>
            <a:lvl1pPr algn="ctr">
              <a:lnSpc>
                <a:spcPct val="90000"/>
              </a:lnSpc>
              <a:defRPr sz="6000" spc="-300"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657982" y="5677392"/>
            <a:ext cx="10242550" cy="463255"/>
          </a:xfrm>
        </p:spPr>
        <p:txBody>
          <a:bodyPr>
            <a:noAutofit/>
          </a:bodyPr>
          <a:lstStyle>
            <a:lvl1pPr marL="0" indent="0" algn="l">
              <a:lnSpc>
                <a:spcPct val="90000"/>
              </a:lnSpc>
              <a:spcBef>
                <a:spcPts val="0"/>
              </a:spcBef>
              <a:buNone/>
              <a:defRPr sz="20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This is a subtitle</a:t>
            </a:r>
            <a:endParaRPr lang="en-US" dirty="0"/>
          </a:p>
        </p:txBody>
      </p:sp>
      <p:sp>
        <p:nvSpPr>
          <p:cNvPr id="13" name="Text Placeholder 12"/>
          <p:cNvSpPr>
            <a:spLocks noGrp="1"/>
          </p:cNvSpPr>
          <p:nvPr>
            <p:ph type="body" sz="quarter" idx="10" hasCustomPrompt="1"/>
          </p:nvPr>
        </p:nvSpPr>
        <p:spPr>
          <a:xfrm>
            <a:off x="657982" y="6121400"/>
            <a:ext cx="5335587" cy="221599"/>
          </a:xfrm>
        </p:spPr>
        <p:txBody>
          <a:bodyPr/>
          <a:lstStyle>
            <a:lvl1pPr marL="0" indent="0">
              <a:buNone/>
              <a:defRPr sz="1600" baseline="0">
                <a:solidFill>
                  <a:schemeClr val="bg1">
                    <a:alpha val="99000"/>
                  </a:schemeClr>
                </a:solidFill>
              </a:defRPr>
            </a:lvl1pPr>
          </a:lstStyle>
          <a:p>
            <a:pPr lvl="0"/>
            <a:r>
              <a:rPr lang="en-US" dirty="0" smtClean="0"/>
              <a:t>Click to edit presenter and date</a:t>
            </a:r>
            <a:endParaRPr lang="en-US" dirty="0"/>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20525" y="371141"/>
            <a:ext cx="1308491" cy="275328"/>
          </a:xfrm>
          <a:prstGeom prst="rect">
            <a:avLst/>
          </a:prstGeom>
        </p:spPr>
      </p:pic>
    </p:spTree>
    <p:extLst>
      <p:ext uri="{BB962C8B-B14F-4D97-AF65-F5344CB8AC3E}">
        <p14:creationId xmlns:p14="http://schemas.microsoft.com/office/powerpoint/2010/main" val="131212046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Slide Photo 1">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2144" y="269832"/>
            <a:ext cx="10242549" cy="1523497"/>
          </a:xfrm>
        </p:spPr>
        <p:txBody>
          <a:bodyPr anchor="ctr">
            <a:noAutofit/>
          </a:bodyPr>
          <a:lstStyle>
            <a:lvl1pPr algn="l">
              <a:lnSpc>
                <a:spcPct val="90000"/>
              </a:lnSpc>
              <a:defRPr sz="4800" spc="-200" baseline="0">
                <a:solidFill>
                  <a:schemeClr val="accent6">
                    <a:alpha val="99000"/>
                  </a:schemeClr>
                </a:solidFill>
                <a:latin typeface="Segoe UI Light"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562144" y="5806488"/>
            <a:ext cx="10242550" cy="463255"/>
          </a:xfrm>
        </p:spPr>
        <p:txBody>
          <a:bodyPr>
            <a:noAutofit/>
          </a:bodyPr>
          <a:lstStyle>
            <a:lvl1pPr marL="0" indent="0" algn="l">
              <a:lnSpc>
                <a:spcPct val="90000"/>
              </a:lnSpc>
              <a:spcBef>
                <a:spcPts val="0"/>
              </a:spcBef>
              <a:buNone/>
              <a:defRPr sz="2000" b="1" cap="all" baseline="0">
                <a:solidFill>
                  <a:schemeClr val="tx1">
                    <a:lumMod val="75000"/>
                    <a:lumOff val="25000"/>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562144" y="6121400"/>
            <a:ext cx="5335587" cy="221599"/>
          </a:xfrm>
        </p:spPr>
        <p:txBody>
          <a:bodyPr/>
          <a:lstStyle>
            <a:lvl1pPr marL="0" indent="0">
              <a:buNone/>
              <a:defRPr sz="1600" baseline="0">
                <a:solidFill>
                  <a:schemeClr val="tx1">
                    <a:lumMod val="75000"/>
                    <a:lumOff val="25000"/>
                    <a:alpha val="99000"/>
                  </a:schemeClr>
                </a:solidFill>
              </a:defRPr>
            </a:lvl1pPr>
          </a:lstStyle>
          <a:p>
            <a:pPr lvl="0"/>
            <a:r>
              <a:rPr lang="en-US" dirty="0" smtClean="0"/>
              <a:t>Click to edit presenter and date</a:t>
            </a:r>
            <a:endParaRPr lang="en-US" dirty="0"/>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Tree>
    <p:extLst>
      <p:ext uri="{BB962C8B-B14F-4D97-AF65-F5344CB8AC3E}">
        <p14:creationId xmlns:p14="http://schemas.microsoft.com/office/powerpoint/2010/main" val="27997892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Slide Photo 2">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2144" y="4422420"/>
            <a:ext cx="10242549" cy="1523497"/>
          </a:xfrm>
        </p:spPr>
        <p:txBody>
          <a:bodyPr anchor="ctr">
            <a:noAutofit/>
          </a:bodyPr>
          <a:lstStyle>
            <a:lvl1pPr algn="l">
              <a:lnSpc>
                <a:spcPct val="90000"/>
              </a:lnSpc>
              <a:defRPr sz="4800" spc="-200" baseline="0">
                <a:solidFill>
                  <a:schemeClr val="bg1">
                    <a:alpha val="99000"/>
                  </a:schemeClr>
                </a:solidFill>
                <a:latin typeface="Segoe UI Light"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562144" y="5806488"/>
            <a:ext cx="10242550" cy="463255"/>
          </a:xfrm>
        </p:spPr>
        <p:txBody>
          <a:bodyPr>
            <a:noAutofit/>
          </a:bodyPr>
          <a:lstStyle>
            <a:lvl1pPr marL="0" indent="0" algn="l">
              <a:lnSpc>
                <a:spcPct val="90000"/>
              </a:lnSpc>
              <a:spcBef>
                <a:spcPts val="0"/>
              </a:spcBef>
              <a:buNone/>
              <a:defRPr sz="20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562144" y="6121400"/>
            <a:ext cx="5335587" cy="221599"/>
          </a:xfrm>
        </p:spPr>
        <p:txBody>
          <a:bodyPr/>
          <a:lstStyle>
            <a:lvl1pPr marL="0" indent="0">
              <a:buNone/>
              <a:defRPr sz="1600" baseline="0">
                <a:solidFill>
                  <a:schemeClr val="bg1">
                    <a:alpha val="99000"/>
                  </a:schemeClr>
                </a:solidFill>
              </a:defRPr>
            </a:lvl1pPr>
          </a:lstStyle>
          <a:p>
            <a:pPr lvl="0"/>
            <a:r>
              <a:rPr lang="en-US" dirty="0" smtClean="0"/>
              <a:t>Click to edit presenter and date</a:t>
            </a:r>
            <a:endParaRPr lang="en-US" dirty="0"/>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Tree>
    <p:extLst>
      <p:ext uri="{BB962C8B-B14F-4D97-AF65-F5344CB8AC3E}">
        <p14:creationId xmlns:p14="http://schemas.microsoft.com/office/powerpoint/2010/main" val="1349244771"/>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4" y="1266985"/>
            <a:ext cx="9323388" cy="1523494"/>
          </a:xfrm>
        </p:spPr>
        <p:txBody>
          <a:bodyPr anchor="ctr" anchorCtr="0">
            <a:noAutofit/>
          </a:bodyPr>
          <a:lstStyle>
            <a:lvl1pPr>
              <a:lnSpc>
                <a:spcPct val="90000"/>
              </a:lnSpc>
              <a:defRPr sz="4400" i="0" u="none" baseline="0">
                <a:solidFill>
                  <a:schemeClr val="bg1">
                    <a:alpha val="99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4989"/>
            <a:ext cx="9323389" cy="461665"/>
          </a:xfrm>
        </p:spPr>
        <p:txBody>
          <a:bodyPr>
            <a:noAutofit/>
          </a:bodyPr>
          <a:lstStyle>
            <a:lvl1pPr marL="0" indent="0" algn="l">
              <a:lnSpc>
                <a:spcPct val="90000"/>
              </a:lnSpc>
              <a:spcBef>
                <a:spcPts val="0"/>
              </a:spcBef>
              <a:buNone/>
              <a:defRPr sz="2000" i="0" u="none">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4" y="2727972"/>
            <a:ext cx="10242550" cy="137864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600" b="0" i="0" u="none" strike="noStrike" kern="1200" cap="none" spc="-642" normalizeH="0" baseline="0" noProof="0" dirty="0" smtClean="0">
                <a:ln w="11430"/>
                <a:solidFill>
                  <a:schemeClr val="bg1">
                    <a:alpha val="99000"/>
                  </a:schemeClr>
                </a:solidFill>
                <a:effectLst/>
                <a:uLnTx/>
                <a:uFillTx/>
                <a:latin typeface="Segoe UI" pitchFamily="34" charset="0"/>
                <a:ea typeface="+mn-ea"/>
                <a:cs typeface="+mn-cs"/>
              </a:defRPr>
            </a:lvl1pPr>
          </a:lstStyle>
          <a:p>
            <a:pPr lvl="0"/>
            <a:r>
              <a:rPr lang="en-US" dirty="0" smtClean="0"/>
              <a:t>click to…</a:t>
            </a:r>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20525" y="371141"/>
            <a:ext cx="1308491" cy="275328"/>
          </a:xfrm>
          <a:prstGeom prst="rect">
            <a:avLst/>
          </a:prstGeom>
        </p:spPr>
      </p:pic>
    </p:spTree>
    <p:extLst>
      <p:ext uri="{BB962C8B-B14F-4D97-AF65-F5344CB8AC3E}">
        <p14:creationId xmlns:p14="http://schemas.microsoft.com/office/powerpoint/2010/main" val="3406197887"/>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4" y="2722608"/>
            <a:ext cx="10242549" cy="1523497"/>
          </a:xfrm>
        </p:spPr>
        <p:txBody>
          <a:bodyPr anchor="ctr">
            <a:noAutofit/>
          </a:bodyPr>
          <a:lstStyle>
            <a:lvl1pPr algn="ctr">
              <a:lnSpc>
                <a:spcPct val="90000"/>
              </a:lnSpc>
              <a:defRPr sz="6000" spc="-300"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657982" y="5677392"/>
            <a:ext cx="10242550" cy="463255"/>
          </a:xfrm>
        </p:spPr>
        <p:txBody>
          <a:bodyPr>
            <a:noAutofit/>
          </a:bodyPr>
          <a:lstStyle>
            <a:lvl1pPr marL="0" indent="0" algn="l">
              <a:lnSpc>
                <a:spcPct val="90000"/>
              </a:lnSpc>
              <a:spcBef>
                <a:spcPts val="0"/>
              </a:spcBef>
              <a:buNone/>
              <a:defRPr sz="20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657982" y="6121400"/>
            <a:ext cx="5335587" cy="221599"/>
          </a:xfrm>
        </p:spPr>
        <p:txBody>
          <a:bodyPr/>
          <a:lstStyle>
            <a:lvl1pPr marL="0" indent="0">
              <a:buNone/>
              <a:defRPr sz="1600" baseline="0">
                <a:solidFill>
                  <a:schemeClr val="bg1">
                    <a:alpha val="99000"/>
                  </a:schemeClr>
                </a:solidFill>
              </a:defRPr>
            </a:lvl1pPr>
          </a:lstStyle>
          <a:p>
            <a:pPr lvl="0"/>
            <a:r>
              <a:rPr lang="en-US" dirty="0" smtClean="0"/>
              <a:t>Click to edit presenter and date</a:t>
            </a:r>
            <a:endParaRPr lang="en-US" dirty="0"/>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20525" y="371141"/>
            <a:ext cx="1308491" cy="275328"/>
          </a:xfrm>
          <a:prstGeom prst="rect">
            <a:avLst/>
          </a:prstGeom>
        </p:spPr>
      </p:pic>
    </p:spTree>
    <p:extLst>
      <p:ext uri="{BB962C8B-B14F-4D97-AF65-F5344CB8AC3E}">
        <p14:creationId xmlns:p14="http://schemas.microsoft.com/office/powerpoint/2010/main" val="130005706"/>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lain Blue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810209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684475"/>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9"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11" name="TextBox 10"/>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12" name="TextBox 11"/>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3" name="TextBox 12"/>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1523107494"/>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slides with Blue 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lvl1pPr>
              <a:defRPr>
                <a:solidFill>
                  <a:schemeClr val="bg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684475"/>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20525" y="371141"/>
            <a:ext cx="1308491" cy="275328"/>
          </a:xfrm>
          <a:prstGeom prst="rect">
            <a:avLst/>
          </a:prstGeom>
        </p:spPr>
      </p:pic>
      <p:sp>
        <p:nvSpPr>
          <p:cNvPr id="8"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6" name="TextBox 5"/>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9" name="TextBox 8"/>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0" name="TextBox 9"/>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60966696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Subtitle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93190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4" name="Text Placeholder 3"/>
          <p:cNvSpPr>
            <a:spLocks noGrp="1"/>
          </p:cNvSpPr>
          <p:nvPr>
            <p:ph type="body" sz="quarter" idx="11"/>
          </p:nvPr>
        </p:nvSpPr>
        <p:spPr>
          <a:xfrm>
            <a:off x="612590" y="1429983"/>
            <a:ext cx="11059457" cy="269725"/>
          </a:xfrm>
        </p:spPr>
        <p:txBody>
          <a:bodyPr/>
          <a:lstStyle>
            <a:lvl1pPr marL="0" indent="0">
              <a:buNone/>
              <a:defRPr sz="16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7" name="TextBox 6"/>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9" name="TextBox 8"/>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0" name="TextBox 9"/>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117126850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List with Bullets">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93190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4" name="Text Placeholder 3"/>
          <p:cNvSpPr>
            <a:spLocks noGrp="1"/>
          </p:cNvSpPr>
          <p:nvPr>
            <p:ph type="body" sz="quarter" idx="11"/>
          </p:nvPr>
        </p:nvSpPr>
        <p:spPr>
          <a:xfrm>
            <a:off x="612590" y="1429983"/>
            <a:ext cx="11059457" cy="269725"/>
          </a:xfrm>
        </p:spPr>
        <p:txBody>
          <a:bodyPr/>
          <a:lstStyle>
            <a:lvl1pPr marL="0" indent="0">
              <a:buNone/>
              <a:defRPr sz="16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7" name="TextBox 6"/>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9" name="TextBox 8"/>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0" name="TextBox 9"/>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2289727027"/>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List without Bullets">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931909"/>
            <a:ext cx="11149013" cy="332399"/>
          </a:xfrm>
        </p:spPr>
        <p:txBody>
          <a:bodyPr/>
          <a:lstStyle>
            <a:lvl1pPr marL="0" indent="0">
              <a:buNone/>
              <a:defRPr/>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4" name="Text Placeholder 3"/>
          <p:cNvSpPr>
            <a:spLocks noGrp="1"/>
          </p:cNvSpPr>
          <p:nvPr>
            <p:ph type="body" sz="quarter" idx="11"/>
          </p:nvPr>
        </p:nvSpPr>
        <p:spPr>
          <a:xfrm>
            <a:off x="612590" y="1429983"/>
            <a:ext cx="11059457" cy="269725"/>
          </a:xfrm>
        </p:spPr>
        <p:txBody>
          <a:bodyPr/>
          <a:lstStyle>
            <a:lvl1pPr marL="0" indent="0">
              <a:buNone/>
              <a:defRPr sz="16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7" name="TextBox 6"/>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9" name="TextBox 8"/>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0" name="TextBox 9"/>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3640143500"/>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Subtitle and Paragraph">
    <p:spTree>
      <p:nvGrpSpPr>
        <p:cNvPr id="1" name=""/>
        <p:cNvGrpSpPr/>
        <p:nvPr/>
      </p:nvGrpSpPr>
      <p:grpSpPr>
        <a:xfrm>
          <a:off x="0" y="0"/>
          <a:ext cx="0" cy="0"/>
          <a:chOff x="0" y="0"/>
          <a:chExt cx="0" cy="0"/>
        </a:xfrm>
      </p:grpSpPr>
      <p:sp>
        <p:nvSpPr>
          <p:cNvPr id="2" name="Title 1"/>
          <p:cNvSpPr>
            <a:spLocks noGrp="1"/>
          </p:cNvSpPr>
          <p:nvPr>
            <p:ph type="title"/>
          </p:nvPr>
        </p:nvSpPr>
        <p:spPr>
          <a:xfrm>
            <a:off x="583660" y="228599"/>
            <a:ext cx="11149013" cy="1131364"/>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605176" y="1931909"/>
            <a:ext cx="11149013" cy="332399"/>
          </a:xfrm>
        </p:spPr>
        <p:txBody>
          <a:bodyPr/>
          <a:lstStyle>
            <a:lvl1pPr marL="0" indent="0">
              <a:buNone/>
              <a:defRPr/>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4" name="Text Placeholder 3"/>
          <p:cNvSpPr>
            <a:spLocks noGrp="1"/>
          </p:cNvSpPr>
          <p:nvPr>
            <p:ph type="body" sz="quarter" idx="11"/>
          </p:nvPr>
        </p:nvSpPr>
        <p:spPr>
          <a:xfrm>
            <a:off x="612590" y="1429983"/>
            <a:ext cx="11059457" cy="269725"/>
          </a:xfrm>
        </p:spPr>
        <p:txBody>
          <a:bodyPr/>
          <a:lstStyle>
            <a:lvl1pPr marL="0" indent="0">
              <a:buNone/>
              <a:defRPr sz="16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7" name="TextBox 6"/>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9" name="TextBox 8"/>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0" name="TextBox 9"/>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595576712"/>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05176" y="155537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5"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6" name="TextBox 5"/>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7" name="TextBox 6"/>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8" name="TextBox 7"/>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3634489010"/>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6558255" y="2262696"/>
            <a:ext cx="49847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15935" y="1428623"/>
            <a:ext cx="5150165" cy="221599"/>
          </a:xfrm>
        </p:spPr>
        <p:txBody>
          <a:bodyPr anchor="b"/>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0608" y="2262696"/>
            <a:ext cx="4935492"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78547" y="1428623"/>
            <a:ext cx="5264408" cy="221599"/>
          </a:xfrm>
        </p:spPr>
        <p:txBody>
          <a:bodyPr anchor="b"/>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8"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9" name="TextBox 8"/>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10" name="TextBox 9"/>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1" name="TextBox 10"/>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3223549977"/>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Lis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15935" y="1428623"/>
            <a:ext cx="11109900" cy="271085"/>
          </a:xfrm>
        </p:spPr>
        <p:txBody>
          <a:bodyPr anchor="t" anchorCtr="0">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0608" y="2262696"/>
            <a:ext cx="4935492"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558255" y="2262696"/>
            <a:ext cx="4973943"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8"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9" name="TextBox 8"/>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10" name="TextBox 9"/>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1" name="TextBox 10"/>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1499993945"/>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Non-shaded Two Column Lis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15935" y="1428623"/>
            <a:ext cx="11109900" cy="271085"/>
          </a:xfrm>
        </p:spPr>
        <p:txBody>
          <a:bodyPr anchor="t" anchorCtr="0">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5936" y="2262696"/>
            <a:ext cx="5139406"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558255" y="2262696"/>
            <a:ext cx="4973943"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8"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9" name="TextBox 8"/>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10" name="TextBox 9"/>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1" name="TextBox 10"/>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2424293128"/>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List with Bullets and Column Titl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15935" y="1428623"/>
            <a:ext cx="11109900" cy="271085"/>
          </a:xfrm>
        </p:spPr>
        <p:txBody>
          <a:bodyPr anchor="t" anchorCtr="0">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0608" y="2693016"/>
            <a:ext cx="4935492"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558255" y="2693016"/>
            <a:ext cx="49847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8"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9" name="TextBox 8"/>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10" name="TextBox 9"/>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1" name="TextBox 10"/>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
        <p:nvSpPr>
          <p:cNvPr id="12" name="Content Placeholder 11"/>
          <p:cNvSpPr>
            <a:spLocks noGrp="1"/>
          </p:cNvSpPr>
          <p:nvPr>
            <p:ph sz="quarter" idx="12"/>
          </p:nvPr>
        </p:nvSpPr>
        <p:spPr>
          <a:xfrm>
            <a:off x="812800" y="2302045"/>
            <a:ext cx="4964056" cy="276999"/>
          </a:xfrm>
        </p:spPr>
        <p:txBody>
          <a:bodyPr/>
          <a:lstStyle>
            <a:lvl1pPr marL="0" indent="0">
              <a:buNone/>
              <a:defRPr sz="2000" b="1" cap="all" baseline="0"/>
            </a:lvl1pPr>
          </a:lstStyle>
          <a:p>
            <a:pPr lvl="0"/>
            <a:r>
              <a:rPr lang="en-US" smtClean="0"/>
              <a:t>Click to edit Master text styles</a:t>
            </a:r>
          </a:p>
        </p:txBody>
      </p:sp>
      <p:sp>
        <p:nvSpPr>
          <p:cNvPr id="14" name="Content Placeholder 13"/>
          <p:cNvSpPr>
            <a:spLocks noGrp="1"/>
          </p:cNvSpPr>
          <p:nvPr>
            <p:ph sz="quarter" idx="13"/>
          </p:nvPr>
        </p:nvSpPr>
        <p:spPr>
          <a:xfrm>
            <a:off x="6519863" y="2302045"/>
            <a:ext cx="5023092" cy="276999"/>
          </a:xfrm>
        </p:spPr>
        <p:txBody>
          <a:bodyPr/>
          <a:lstStyle>
            <a:lvl1pPr marL="0" indent="0">
              <a:buNone/>
              <a:defRPr lang="en-US" sz="2000" b="1" kern="1200" cap="all" baseline="0" dirty="0">
                <a:solidFill>
                  <a:schemeClr val="tx1">
                    <a:lumMod val="75000"/>
                    <a:lumOff val="25000"/>
                    <a:alpha val="99000"/>
                  </a:schemeClr>
                </a:solidFill>
                <a:latin typeface="+mn-lt"/>
                <a:ea typeface="+mn-ea"/>
                <a:cs typeface="+mn-cs"/>
              </a:defRPr>
            </a:lvl1pPr>
          </a:lstStyle>
          <a:p>
            <a:pPr marL="0" lvl="0" indent="0" algn="l" defTabSz="914363" rtl="0" eaLnBrk="1" latinLnBrk="0" hangingPunct="1">
              <a:lnSpc>
                <a:spcPct val="90000"/>
              </a:lnSpc>
              <a:spcBef>
                <a:spcPct val="20000"/>
              </a:spcBef>
              <a:buClr>
                <a:srgbClr val="00DCFF"/>
              </a:buClr>
              <a:buSzPct val="90000"/>
              <a:buFont typeface="Arial" pitchFamily="34" charset="0"/>
              <a:buNone/>
            </a:pPr>
            <a:r>
              <a:rPr lang="en-US" smtClean="0"/>
              <a:t>Click to edit Master text styles</a:t>
            </a:r>
          </a:p>
        </p:txBody>
      </p:sp>
    </p:spTree>
    <p:extLst>
      <p:ext uri="{BB962C8B-B14F-4D97-AF65-F5344CB8AC3E}">
        <p14:creationId xmlns:p14="http://schemas.microsoft.com/office/powerpoint/2010/main" val="1693915216"/>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Non-shaded Two Column List with Bullets and Column Titl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15935" y="1428623"/>
            <a:ext cx="11109900" cy="271085"/>
          </a:xfrm>
        </p:spPr>
        <p:txBody>
          <a:bodyPr anchor="t" anchorCtr="0">
            <a:noAutofit/>
          </a:bodyPr>
          <a:lstStyle>
            <a:lvl1pPr marL="0" indent="0">
              <a:lnSpc>
                <a:spcPct val="90000"/>
              </a:lnSpc>
              <a:spcBef>
                <a:spcPts val="0"/>
              </a:spcBef>
              <a:buNone/>
              <a:defRPr sz="1600" b="1" cap="all" baseline="0"/>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5936" y="2693016"/>
            <a:ext cx="5150164"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558255" y="2693016"/>
            <a:ext cx="4973943"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8"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9" name="TextBox 8"/>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10" name="TextBox 9"/>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11" name="TextBox 10"/>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
        <p:nvSpPr>
          <p:cNvPr id="12" name="Content Placeholder 11"/>
          <p:cNvSpPr>
            <a:spLocks noGrp="1"/>
          </p:cNvSpPr>
          <p:nvPr>
            <p:ph sz="quarter" idx="12"/>
          </p:nvPr>
        </p:nvSpPr>
        <p:spPr>
          <a:xfrm>
            <a:off x="615935" y="2302045"/>
            <a:ext cx="5171679" cy="276999"/>
          </a:xfrm>
        </p:spPr>
        <p:txBody>
          <a:bodyPr/>
          <a:lstStyle>
            <a:lvl1pPr marL="0" indent="0">
              <a:buNone/>
              <a:defRPr sz="2000" b="1" cap="all" baseline="0"/>
            </a:lvl1pPr>
          </a:lstStyle>
          <a:p>
            <a:pPr lvl="0"/>
            <a:r>
              <a:rPr lang="en-US" smtClean="0"/>
              <a:t>Click to edit Master text styles</a:t>
            </a:r>
          </a:p>
        </p:txBody>
      </p:sp>
      <p:sp>
        <p:nvSpPr>
          <p:cNvPr id="14" name="Content Placeholder 13"/>
          <p:cNvSpPr>
            <a:spLocks noGrp="1"/>
          </p:cNvSpPr>
          <p:nvPr>
            <p:ph sz="quarter" idx="13"/>
          </p:nvPr>
        </p:nvSpPr>
        <p:spPr>
          <a:xfrm>
            <a:off x="6519863" y="2302045"/>
            <a:ext cx="5023092" cy="276999"/>
          </a:xfrm>
        </p:spPr>
        <p:txBody>
          <a:bodyPr/>
          <a:lstStyle>
            <a:lvl1pPr marL="0" indent="0">
              <a:buNone/>
              <a:defRPr lang="en-US" sz="2000" b="1" kern="1200" cap="all" baseline="0" dirty="0">
                <a:solidFill>
                  <a:schemeClr val="tx1">
                    <a:lumMod val="75000"/>
                    <a:lumOff val="25000"/>
                    <a:alpha val="99000"/>
                  </a:schemeClr>
                </a:solidFill>
                <a:latin typeface="+mn-lt"/>
                <a:ea typeface="+mn-ea"/>
                <a:cs typeface="+mn-cs"/>
              </a:defRPr>
            </a:lvl1pPr>
          </a:lstStyle>
          <a:p>
            <a:pPr marL="0" lvl="0" indent="0" algn="l" defTabSz="914363" rtl="0" eaLnBrk="1" latinLnBrk="0" hangingPunct="1">
              <a:lnSpc>
                <a:spcPct val="90000"/>
              </a:lnSpc>
              <a:spcBef>
                <a:spcPct val="20000"/>
              </a:spcBef>
              <a:buClr>
                <a:srgbClr val="00DCFF"/>
              </a:buClr>
              <a:buSzPct val="90000"/>
              <a:buFont typeface="Arial" pitchFamily="34" charset="0"/>
              <a:buNone/>
            </a:pPr>
            <a:r>
              <a:rPr lang="en-US" smtClean="0"/>
              <a:t>Click to edit Master text styles</a:t>
            </a:r>
          </a:p>
        </p:txBody>
      </p:sp>
    </p:spTree>
    <p:extLst>
      <p:ext uri="{BB962C8B-B14F-4D97-AF65-F5344CB8AC3E}">
        <p14:creationId xmlns:p14="http://schemas.microsoft.com/office/powerpoint/2010/main" val="384174582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7283" y="3898900"/>
            <a:ext cx="1962441" cy="2047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
        <p:nvSpPr>
          <p:cNvPr id="4" name="Text Placeholder 8"/>
          <p:cNvSpPr>
            <a:spLocks noGrp="1"/>
          </p:cNvSpPr>
          <p:nvPr>
            <p:ph type="body" sz="quarter" idx="11"/>
          </p:nvPr>
        </p:nvSpPr>
        <p:spPr>
          <a:xfrm>
            <a:off x="601678" y="6078214"/>
            <a:ext cx="5670027" cy="193899"/>
          </a:xfrm>
        </p:spPr>
        <p:txBody>
          <a:bodyPr/>
          <a:lstStyle>
            <a:lvl1pPr marL="0" indent="0">
              <a:buNone/>
              <a:defRPr sz="1400"/>
            </a:lvl1pPr>
          </a:lstStyle>
          <a:p>
            <a:pPr lvl="0"/>
            <a:r>
              <a:rPr lang="en-US" smtClean="0"/>
              <a:t>Click to edit Master text styles</a:t>
            </a:r>
          </a:p>
        </p:txBody>
      </p:sp>
      <p:sp>
        <p:nvSpPr>
          <p:cNvPr id="5" name="TextBox 4"/>
          <p:cNvSpPr txBox="1"/>
          <p:nvPr userDrawn="1"/>
        </p:nvSpPr>
        <p:spPr>
          <a:xfrm>
            <a:off x="591672" y="6349340"/>
            <a:ext cx="441052" cy="123111"/>
          </a:xfrm>
          <a:prstGeom prst="rect">
            <a:avLst/>
          </a:prstGeom>
          <a:noFill/>
        </p:spPr>
        <p:txBody>
          <a:bodyPr wrap="square" lIns="0" tIns="0" rIns="0" bIns="0" rtlCol="0">
            <a:spAutoFit/>
          </a:bodyPr>
          <a:lstStyle/>
          <a:p>
            <a:fld id="{B407DAFF-433B-45E8-A718-D1FBB70E57FD}" type="slidenum">
              <a:rPr lang="en-US" sz="800" smtClean="0">
                <a:solidFill>
                  <a:srgbClr val="292929">
                    <a:lumMod val="75000"/>
                    <a:lumOff val="25000"/>
                    <a:alpha val="99000"/>
                  </a:srgbClr>
                </a:solidFill>
              </a:rPr>
              <a:pPr/>
              <a:t>‹#›</a:t>
            </a:fld>
            <a:endParaRPr lang="en-US" sz="800" dirty="0" err="1" smtClean="0">
              <a:solidFill>
                <a:srgbClr val="292929">
                  <a:lumMod val="75000"/>
                  <a:lumOff val="25000"/>
                  <a:alpha val="99000"/>
                </a:srgbClr>
              </a:solidFill>
            </a:endParaRPr>
          </a:p>
        </p:txBody>
      </p:sp>
      <p:sp>
        <p:nvSpPr>
          <p:cNvPr id="6" name="TextBox 5"/>
          <p:cNvSpPr txBox="1"/>
          <p:nvPr userDrawn="1"/>
        </p:nvSpPr>
        <p:spPr>
          <a:xfrm>
            <a:off x="1021965" y="6349340"/>
            <a:ext cx="710005"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6/29/2011</a:t>
            </a:r>
          </a:p>
        </p:txBody>
      </p:sp>
      <p:sp>
        <p:nvSpPr>
          <p:cNvPr id="7" name="TextBox 6"/>
          <p:cNvSpPr txBox="1"/>
          <p:nvPr userDrawn="1"/>
        </p:nvSpPr>
        <p:spPr>
          <a:xfrm>
            <a:off x="580913" y="6486482"/>
            <a:ext cx="1366221" cy="123111"/>
          </a:xfrm>
          <a:prstGeom prst="rect">
            <a:avLst/>
          </a:prstGeom>
          <a:noFill/>
        </p:spPr>
        <p:txBody>
          <a:bodyPr wrap="square" lIns="0" tIns="0" rIns="0" bIns="0" rtlCol="0">
            <a:spAutoFit/>
          </a:bodyPr>
          <a:lstStyle/>
          <a:p>
            <a:r>
              <a:rPr lang="en-US" sz="800" dirty="0" smtClean="0">
                <a:solidFill>
                  <a:srgbClr val="292929">
                    <a:lumMod val="75000"/>
                    <a:lumOff val="25000"/>
                    <a:alpha val="99000"/>
                  </a:srgbClr>
                </a:solidFill>
              </a:rPr>
              <a:t>MICROSOFT CONFIDENTIAL</a:t>
            </a:r>
          </a:p>
        </p:txBody>
      </p:sp>
    </p:spTree>
    <p:extLst>
      <p:ext uri="{BB962C8B-B14F-4D97-AF65-F5344CB8AC3E}">
        <p14:creationId xmlns:p14="http://schemas.microsoft.com/office/powerpoint/2010/main" val="3629144678"/>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5541991"/>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4" y="2722608"/>
            <a:ext cx="10242549" cy="1523497"/>
          </a:xfrm>
        </p:spPr>
        <p:txBody>
          <a:bodyPr anchor="ctr">
            <a:noAutofit/>
          </a:bodyPr>
          <a:lstStyle>
            <a:lvl1pPr algn="ctr">
              <a:lnSpc>
                <a:spcPct val="90000"/>
              </a:lnSpc>
              <a:defRPr sz="6000" spc="-300" baseline="0">
                <a:solidFill>
                  <a:schemeClr val="accent6">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657982" y="5677392"/>
            <a:ext cx="10242550" cy="463255"/>
          </a:xfrm>
        </p:spPr>
        <p:txBody>
          <a:bodyPr>
            <a:noAutofit/>
          </a:bodyPr>
          <a:lstStyle>
            <a:lvl1pPr marL="0" indent="0" algn="l">
              <a:lnSpc>
                <a:spcPct val="90000"/>
              </a:lnSpc>
              <a:spcBef>
                <a:spcPts val="0"/>
              </a:spcBef>
              <a:buNone/>
              <a:defRPr sz="2000" b="1" cap="all" baseline="0">
                <a:solidFill>
                  <a:schemeClr val="tx1">
                    <a:lumMod val="75000"/>
                    <a:lumOff val="25000"/>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657982" y="6121400"/>
            <a:ext cx="5335587" cy="221599"/>
          </a:xfrm>
        </p:spPr>
        <p:txBody>
          <a:bodyPr/>
          <a:lstStyle>
            <a:lvl1pPr marL="0" indent="0">
              <a:buNone/>
              <a:defRPr sz="1600" baseline="0">
                <a:solidFill>
                  <a:schemeClr val="tx1">
                    <a:lumMod val="75000"/>
                    <a:lumOff val="25000"/>
                    <a:alpha val="99000"/>
                  </a:schemeClr>
                </a:solidFill>
              </a:defRPr>
            </a:lvl1pPr>
          </a:lstStyle>
          <a:p>
            <a:pPr lvl="0"/>
            <a:r>
              <a:rPr lang="en-US" dirty="0" smtClean="0"/>
              <a:t>Click to edit presenter and date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Tree>
    <p:extLst>
      <p:ext uri="{BB962C8B-B14F-4D97-AF65-F5344CB8AC3E}">
        <p14:creationId xmlns:p14="http://schemas.microsoft.com/office/powerpoint/2010/main" val="1231922166"/>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20526" y="371141"/>
            <a:ext cx="1308489" cy="275328"/>
          </a:xfrm>
          <a:prstGeom prst="rect">
            <a:avLst/>
          </a:prstGeom>
        </p:spPr>
      </p:pic>
    </p:spTree>
    <p:extLst>
      <p:ext uri="{BB962C8B-B14F-4D97-AF65-F5344CB8AC3E}">
        <p14:creationId xmlns:p14="http://schemas.microsoft.com/office/powerpoint/2010/main" val="1943602844"/>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0748514"/>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630120500"/>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7869236" cy="1523497"/>
          </a:xfrm>
        </p:spPr>
        <p:txBody>
          <a:bodyPr anchor="ctr" anchorCtr="0">
            <a:noAutofit/>
          </a:bodyPr>
          <a:lstStyle>
            <a:lvl1pPr>
              <a:lnSpc>
                <a:spcPct val="90000"/>
              </a:lnSpc>
              <a:defRPr sz="54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969964" y="4343402"/>
            <a:ext cx="6840536" cy="463255"/>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65BC46"/>
                    </a:gs>
                    <a:gs pos="86000">
                      <a:srgbClr val="65BC46"/>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65BC46"/>
                  </a:gs>
                  <a:gs pos="86000">
                    <a:srgbClr val="65BC46"/>
                  </a:gs>
                </a:gsLst>
                <a:lin ang="5400000" scaled="0"/>
              </a:gradFill>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969964" y="190502"/>
            <a:ext cx="2547937" cy="276999"/>
          </a:xfrm>
        </p:spPr>
        <p:txBody>
          <a:bodyPr/>
          <a:lstStyle>
            <a:lvl1pPr marL="0" indent="0">
              <a:buNone/>
              <a:defRPr sz="20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extLst>
      <p:ext uri="{BB962C8B-B14F-4D97-AF65-F5344CB8AC3E}">
        <p14:creationId xmlns:p14="http://schemas.microsoft.com/office/powerpoint/2010/main" val="3611755946"/>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6" y="3011995"/>
            <a:ext cx="7796664" cy="1523494"/>
          </a:xfrm>
        </p:spPr>
        <p:txBody>
          <a:bodyPr anchor="ctr" anchorCtr="0">
            <a:noAutofit/>
          </a:bodyPr>
          <a:lstStyle>
            <a:lvl1pPr>
              <a:lnSpc>
                <a:spcPct val="90000"/>
              </a:lnSpc>
              <a:defRPr sz="48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969965" y="4787310"/>
            <a:ext cx="7041922"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5" y="844109"/>
            <a:ext cx="8605837" cy="137864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0" u="none" strike="noStrike" kern="1200" cap="none" spc="-300"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50341319"/>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19114" y="1447800"/>
            <a:ext cx="11149012" cy="2000548"/>
          </a:xfrm>
        </p:spPr>
        <p:txBody>
          <a:bodyPr>
            <a:spAutoFit/>
          </a:bodyPr>
          <a:lstStyle>
            <a:lvl1pPr marL="460375" indent="-460375">
              <a:buFont typeface="Arial" pitchFamily="34" charset="0"/>
              <a:buChar char="•"/>
              <a:defRPr/>
            </a:lvl1pPr>
            <a:lvl2pPr marL="855663" indent="-395288">
              <a:buFont typeface="Arial" pitchFamily="34" charset="0"/>
              <a:buChar char="•"/>
              <a:defRPr/>
            </a:lvl2pPr>
            <a:lvl3pPr marL="1258888" indent="-403225">
              <a:buFont typeface="Arial" pitchFamily="34" charset="0"/>
              <a:buChar char="•"/>
              <a:defRPr/>
            </a:lvl3pPr>
            <a:lvl4pPr marL="1604963" indent="-346075">
              <a:buFont typeface="Arial" pitchFamily="34" charset="0"/>
              <a:buChar char="•"/>
              <a:defRPr/>
            </a:lvl4pPr>
            <a:lvl5pPr marL="1941513" indent="-33655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644462"/>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6567339"/>
            <a:ext cx="1683474" cy="261610"/>
          </a:xfrm>
          <a:prstGeom prst="rect">
            <a:avLst/>
          </a:prstGeom>
        </p:spPr>
        <p:txBody>
          <a:bodyPr wrap="none">
            <a:spAutoFit/>
          </a:bodyPr>
          <a:lstStyle/>
          <a:p>
            <a:r>
              <a:rPr lang="en-US" sz="1100" dirty="0" smtClean="0">
                <a:gradFill>
                  <a:gsLst>
                    <a:gs pos="0">
                      <a:srgbClr val="FFFFFF"/>
                    </a:gs>
                    <a:gs pos="86000">
                      <a:srgbClr val="FFFFFF"/>
                    </a:gs>
                  </a:gsLst>
                  <a:lin ang="5400000" scaled="0"/>
                </a:gradFill>
                <a:latin typeface="Segoe UI" pitchFamily="34" charset="0"/>
                <a:ea typeface="Segoe UI" pitchFamily="34" charset="0"/>
                <a:cs typeface="Segoe UI" pitchFamily="34" charset="0"/>
              </a:rPr>
              <a:t>www.buildwindows.com</a:t>
            </a:r>
            <a:endParaRPr lang="en-US" sz="1100" dirty="0">
              <a:gradFill>
                <a:gsLst>
                  <a:gs pos="0">
                    <a:srgbClr val="FFFFFF"/>
                  </a:gs>
                  <a:gs pos="86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9427954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38.xml"/><Relationship Id="rId13" Type="http://schemas.openxmlformats.org/officeDocument/2006/relationships/slideLayout" Target="../slideLayouts/slideLayout143.xml"/><Relationship Id="rId18" Type="http://schemas.openxmlformats.org/officeDocument/2006/relationships/theme" Target="../theme/theme10.xml"/><Relationship Id="rId3" Type="http://schemas.openxmlformats.org/officeDocument/2006/relationships/slideLayout" Target="../slideLayouts/slideLayout133.xml"/><Relationship Id="rId7" Type="http://schemas.openxmlformats.org/officeDocument/2006/relationships/slideLayout" Target="../slideLayouts/slideLayout137.xml"/><Relationship Id="rId12" Type="http://schemas.openxmlformats.org/officeDocument/2006/relationships/slideLayout" Target="../slideLayouts/slideLayout142.xml"/><Relationship Id="rId17" Type="http://schemas.openxmlformats.org/officeDocument/2006/relationships/slideLayout" Target="../slideLayouts/slideLayout147.xml"/><Relationship Id="rId2" Type="http://schemas.openxmlformats.org/officeDocument/2006/relationships/slideLayout" Target="../slideLayouts/slideLayout132.xml"/><Relationship Id="rId16" Type="http://schemas.openxmlformats.org/officeDocument/2006/relationships/slideLayout" Target="../slideLayouts/slideLayout146.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slideLayout" Target="../slideLayouts/slideLayout141.xml"/><Relationship Id="rId5" Type="http://schemas.openxmlformats.org/officeDocument/2006/relationships/slideLayout" Target="../slideLayouts/slideLayout135.xml"/><Relationship Id="rId15" Type="http://schemas.openxmlformats.org/officeDocument/2006/relationships/slideLayout" Target="../slideLayouts/slideLayout145.xml"/><Relationship Id="rId10" Type="http://schemas.openxmlformats.org/officeDocument/2006/relationships/slideLayout" Target="../slideLayouts/slideLayout140.xml"/><Relationship Id="rId19" Type="http://schemas.openxmlformats.org/officeDocument/2006/relationships/image" Target="../media/image1.png"/><Relationship Id="rId4" Type="http://schemas.openxmlformats.org/officeDocument/2006/relationships/slideLayout" Target="../slideLayouts/slideLayout134.xml"/><Relationship Id="rId9" Type="http://schemas.openxmlformats.org/officeDocument/2006/relationships/slideLayout" Target="../slideLayouts/slideLayout139.xml"/><Relationship Id="rId14" Type="http://schemas.openxmlformats.org/officeDocument/2006/relationships/slideLayout" Target="../slideLayouts/slideLayout144.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55.xml"/><Relationship Id="rId13" Type="http://schemas.openxmlformats.org/officeDocument/2006/relationships/slideLayout" Target="../slideLayouts/slideLayout160.xml"/><Relationship Id="rId18" Type="http://schemas.openxmlformats.org/officeDocument/2006/relationships/theme" Target="../theme/theme11.xml"/><Relationship Id="rId3" Type="http://schemas.openxmlformats.org/officeDocument/2006/relationships/slideLayout" Target="../slideLayouts/slideLayout150.xml"/><Relationship Id="rId7" Type="http://schemas.openxmlformats.org/officeDocument/2006/relationships/slideLayout" Target="../slideLayouts/slideLayout154.xml"/><Relationship Id="rId12" Type="http://schemas.openxmlformats.org/officeDocument/2006/relationships/slideLayout" Target="../slideLayouts/slideLayout159.xml"/><Relationship Id="rId17" Type="http://schemas.openxmlformats.org/officeDocument/2006/relationships/slideLayout" Target="../slideLayouts/slideLayout164.xml"/><Relationship Id="rId2" Type="http://schemas.openxmlformats.org/officeDocument/2006/relationships/slideLayout" Target="../slideLayouts/slideLayout149.xml"/><Relationship Id="rId16" Type="http://schemas.openxmlformats.org/officeDocument/2006/relationships/slideLayout" Target="../slideLayouts/slideLayout163.xml"/><Relationship Id="rId1" Type="http://schemas.openxmlformats.org/officeDocument/2006/relationships/slideLayout" Target="../slideLayouts/slideLayout148.xml"/><Relationship Id="rId6" Type="http://schemas.openxmlformats.org/officeDocument/2006/relationships/slideLayout" Target="../slideLayouts/slideLayout153.xml"/><Relationship Id="rId11" Type="http://schemas.openxmlformats.org/officeDocument/2006/relationships/slideLayout" Target="../slideLayouts/slideLayout158.xml"/><Relationship Id="rId5" Type="http://schemas.openxmlformats.org/officeDocument/2006/relationships/slideLayout" Target="../slideLayouts/slideLayout152.xml"/><Relationship Id="rId15" Type="http://schemas.openxmlformats.org/officeDocument/2006/relationships/slideLayout" Target="../slideLayouts/slideLayout162.xml"/><Relationship Id="rId10" Type="http://schemas.openxmlformats.org/officeDocument/2006/relationships/slideLayout" Target="../slideLayouts/slideLayout157.xml"/><Relationship Id="rId19" Type="http://schemas.openxmlformats.org/officeDocument/2006/relationships/image" Target="../media/image1.png"/><Relationship Id="rId4" Type="http://schemas.openxmlformats.org/officeDocument/2006/relationships/slideLayout" Target="../slideLayouts/slideLayout151.xml"/><Relationship Id="rId9" Type="http://schemas.openxmlformats.org/officeDocument/2006/relationships/slideLayout" Target="../slideLayouts/slideLayout156.xml"/><Relationship Id="rId14" Type="http://schemas.openxmlformats.org/officeDocument/2006/relationships/slideLayout" Target="../slideLayouts/slideLayout16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72.xml"/><Relationship Id="rId13" Type="http://schemas.openxmlformats.org/officeDocument/2006/relationships/slideLayout" Target="../slideLayouts/slideLayout177.xml"/><Relationship Id="rId18" Type="http://schemas.openxmlformats.org/officeDocument/2006/relationships/theme" Target="../theme/theme12.xml"/><Relationship Id="rId3" Type="http://schemas.openxmlformats.org/officeDocument/2006/relationships/slideLayout" Target="../slideLayouts/slideLayout167.xml"/><Relationship Id="rId7" Type="http://schemas.openxmlformats.org/officeDocument/2006/relationships/slideLayout" Target="../slideLayouts/slideLayout171.xml"/><Relationship Id="rId12" Type="http://schemas.openxmlformats.org/officeDocument/2006/relationships/slideLayout" Target="../slideLayouts/slideLayout176.xml"/><Relationship Id="rId17" Type="http://schemas.openxmlformats.org/officeDocument/2006/relationships/slideLayout" Target="../slideLayouts/slideLayout181.xml"/><Relationship Id="rId2" Type="http://schemas.openxmlformats.org/officeDocument/2006/relationships/slideLayout" Target="../slideLayouts/slideLayout166.xml"/><Relationship Id="rId16" Type="http://schemas.openxmlformats.org/officeDocument/2006/relationships/slideLayout" Target="../slideLayouts/slideLayout180.xml"/><Relationship Id="rId1" Type="http://schemas.openxmlformats.org/officeDocument/2006/relationships/slideLayout" Target="../slideLayouts/slideLayout165.xml"/><Relationship Id="rId6" Type="http://schemas.openxmlformats.org/officeDocument/2006/relationships/slideLayout" Target="../slideLayouts/slideLayout170.xml"/><Relationship Id="rId11" Type="http://schemas.openxmlformats.org/officeDocument/2006/relationships/slideLayout" Target="../slideLayouts/slideLayout175.xml"/><Relationship Id="rId5" Type="http://schemas.openxmlformats.org/officeDocument/2006/relationships/slideLayout" Target="../slideLayouts/slideLayout169.xml"/><Relationship Id="rId15" Type="http://schemas.openxmlformats.org/officeDocument/2006/relationships/slideLayout" Target="../slideLayouts/slideLayout179.xml"/><Relationship Id="rId10" Type="http://schemas.openxmlformats.org/officeDocument/2006/relationships/slideLayout" Target="../slideLayouts/slideLayout174.xml"/><Relationship Id="rId19" Type="http://schemas.openxmlformats.org/officeDocument/2006/relationships/image" Target="../media/image1.png"/><Relationship Id="rId4" Type="http://schemas.openxmlformats.org/officeDocument/2006/relationships/slideLayout" Target="../slideLayouts/slideLayout168.xml"/><Relationship Id="rId9" Type="http://schemas.openxmlformats.org/officeDocument/2006/relationships/slideLayout" Target="../slideLayouts/slideLayout173.xml"/><Relationship Id="rId14" Type="http://schemas.openxmlformats.org/officeDocument/2006/relationships/slideLayout" Target="../slideLayouts/slideLayout178.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89.xml"/><Relationship Id="rId13" Type="http://schemas.openxmlformats.org/officeDocument/2006/relationships/slideLayout" Target="../slideLayouts/slideLayout194.xml"/><Relationship Id="rId18" Type="http://schemas.openxmlformats.org/officeDocument/2006/relationships/theme" Target="../theme/theme13.xml"/><Relationship Id="rId3" Type="http://schemas.openxmlformats.org/officeDocument/2006/relationships/slideLayout" Target="../slideLayouts/slideLayout184.xml"/><Relationship Id="rId7" Type="http://schemas.openxmlformats.org/officeDocument/2006/relationships/slideLayout" Target="../slideLayouts/slideLayout188.xml"/><Relationship Id="rId12" Type="http://schemas.openxmlformats.org/officeDocument/2006/relationships/slideLayout" Target="../slideLayouts/slideLayout193.xml"/><Relationship Id="rId17" Type="http://schemas.openxmlformats.org/officeDocument/2006/relationships/slideLayout" Target="../slideLayouts/slideLayout198.xml"/><Relationship Id="rId2" Type="http://schemas.openxmlformats.org/officeDocument/2006/relationships/slideLayout" Target="../slideLayouts/slideLayout183.xml"/><Relationship Id="rId16" Type="http://schemas.openxmlformats.org/officeDocument/2006/relationships/slideLayout" Target="../slideLayouts/slideLayout197.xml"/><Relationship Id="rId1" Type="http://schemas.openxmlformats.org/officeDocument/2006/relationships/slideLayout" Target="../slideLayouts/slideLayout182.xml"/><Relationship Id="rId6" Type="http://schemas.openxmlformats.org/officeDocument/2006/relationships/slideLayout" Target="../slideLayouts/slideLayout187.xml"/><Relationship Id="rId11" Type="http://schemas.openxmlformats.org/officeDocument/2006/relationships/slideLayout" Target="../slideLayouts/slideLayout192.xml"/><Relationship Id="rId5" Type="http://schemas.openxmlformats.org/officeDocument/2006/relationships/slideLayout" Target="../slideLayouts/slideLayout186.xml"/><Relationship Id="rId15" Type="http://schemas.openxmlformats.org/officeDocument/2006/relationships/slideLayout" Target="../slideLayouts/slideLayout196.xml"/><Relationship Id="rId10" Type="http://schemas.openxmlformats.org/officeDocument/2006/relationships/slideLayout" Target="../slideLayouts/slideLayout191.xml"/><Relationship Id="rId19" Type="http://schemas.openxmlformats.org/officeDocument/2006/relationships/image" Target="../media/image1.png"/><Relationship Id="rId4" Type="http://schemas.openxmlformats.org/officeDocument/2006/relationships/slideLayout" Target="../slideLayouts/slideLayout185.xml"/><Relationship Id="rId9" Type="http://schemas.openxmlformats.org/officeDocument/2006/relationships/slideLayout" Target="../slideLayouts/slideLayout190.xml"/><Relationship Id="rId14" Type="http://schemas.openxmlformats.org/officeDocument/2006/relationships/slideLayout" Target="../slideLayouts/slideLayout195.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206.xml"/><Relationship Id="rId13" Type="http://schemas.openxmlformats.org/officeDocument/2006/relationships/slideLayout" Target="../slideLayouts/slideLayout211.xml"/><Relationship Id="rId18" Type="http://schemas.openxmlformats.org/officeDocument/2006/relationships/theme" Target="../theme/theme14.xml"/><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slideLayout" Target="../slideLayouts/slideLayout210.xml"/><Relationship Id="rId17" Type="http://schemas.openxmlformats.org/officeDocument/2006/relationships/slideLayout" Target="../slideLayouts/slideLayout215.xml"/><Relationship Id="rId2" Type="http://schemas.openxmlformats.org/officeDocument/2006/relationships/slideLayout" Target="../slideLayouts/slideLayout200.xml"/><Relationship Id="rId16" Type="http://schemas.openxmlformats.org/officeDocument/2006/relationships/slideLayout" Target="../slideLayouts/slideLayout214.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5" Type="http://schemas.openxmlformats.org/officeDocument/2006/relationships/slideLayout" Target="../slideLayouts/slideLayout213.xml"/><Relationship Id="rId10" Type="http://schemas.openxmlformats.org/officeDocument/2006/relationships/slideLayout" Target="../slideLayouts/slideLayout208.xml"/><Relationship Id="rId19" Type="http://schemas.openxmlformats.org/officeDocument/2006/relationships/image" Target="../media/image1.png"/><Relationship Id="rId4" Type="http://schemas.openxmlformats.org/officeDocument/2006/relationships/slideLayout" Target="../slideLayouts/slideLayout202.xml"/><Relationship Id="rId9" Type="http://schemas.openxmlformats.org/officeDocument/2006/relationships/slideLayout" Target="../slideLayouts/slideLayout207.xml"/><Relationship Id="rId14" Type="http://schemas.openxmlformats.org/officeDocument/2006/relationships/slideLayout" Target="../slideLayouts/slideLayout21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223.xml"/><Relationship Id="rId13" Type="http://schemas.openxmlformats.org/officeDocument/2006/relationships/slideLayout" Target="../slideLayouts/slideLayout228.xml"/><Relationship Id="rId3" Type="http://schemas.openxmlformats.org/officeDocument/2006/relationships/slideLayout" Target="../slideLayouts/slideLayout218.xml"/><Relationship Id="rId7" Type="http://schemas.openxmlformats.org/officeDocument/2006/relationships/slideLayout" Target="../slideLayouts/slideLayout222.xml"/><Relationship Id="rId12" Type="http://schemas.openxmlformats.org/officeDocument/2006/relationships/slideLayout" Target="../slideLayouts/slideLayout227.xml"/><Relationship Id="rId17" Type="http://schemas.openxmlformats.org/officeDocument/2006/relationships/image" Target="../media/image1.png"/><Relationship Id="rId2" Type="http://schemas.openxmlformats.org/officeDocument/2006/relationships/slideLayout" Target="../slideLayouts/slideLayout217.xml"/><Relationship Id="rId16" Type="http://schemas.openxmlformats.org/officeDocument/2006/relationships/theme" Target="../theme/theme15.xml"/><Relationship Id="rId1" Type="http://schemas.openxmlformats.org/officeDocument/2006/relationships/slideLayout" Target="../slideLayouts/slideLayout216.xml"/><Relationship Id="rId6" Type="http://schemas.openxmlformats.org/officeDocument/2006/relationships/slideLayout" Target="../slideLayouts/slideLayout221.xml"/><Relationship Id="rId11" Type="http://schemas.openxmlformats.org/officeDocument/2006/relationships/slideLayout" Target="../slideLayouts/slideLayout226.xml"/><Relationship Id="rId5" Type="http://schemas.openxmlformats.org/officeDocument/2006/relationships/slideLayout" Target="../slideLayouts/slideLayout220.xml"/><Relationship Id="rId15" Type="http://schemas.openxmlformats.org/officeDocument/2006/relationships/slideLayout" Target="../slideLayouts/slideLayout230.xml"/><Relationship Id="rId10" Type="http://schemas.openxmlformats.org/officeDocument/2006/relationships/slideLayout" Target="../slideLayouts/slideLayout225.xml"/><Relationship Id="rId4" Type="http://schemas.openxmlformats.org/officeDocument/2006/relationships/slideLayout" Target="../slideLayouts/slideLayout219.xml"/><Relationship Id="rId9" Type="http://schemas.openxmlformats.org/officeDocument/2006/relationships/slideLayout" Target="../slideLayouts/slideLayout224.xml"/><Relationship Id="rId14" Type="http://schemas.openxmlformats.org/officeDocument/2006/relationships/slideLayout" Target="../slideLayouts/slideLayout229.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38.xml"/><Relationship Id="rId13" Type="http://schemas.openxmlformats.org/officeDocument/2006/relationships/slideLayout" Target="../slideLayouts/slideLayout243.xml"/><Relationship Id="rId18" Type="http://schemas.openxmlformats.org/officeDocument/2006/relationships/theme" Target="../theme/theme16.xml"/><Relationship Id="rId3" Type="http://schemas.openxmlformats.org/officeDocument/2006/relationships/slideLayout" Target="../slideLayouts/slideLayout233.xml"/><Relationship Id="rId7" Type="http://schemas.openxmlformats.org/officeDocument/2006/relationships/slideLayout" Target="../slideLayouts/slideLayout237.xml"/><Relationship Id="rId12" Type="http://schemas.openxmlformats.org/officeDocument/2006/relationships/slideLayout" Target="../slideLayouts/slideLayout242.xml"/><Relationship Id="rId17" Type="http://schemas.openxmlformats.org/officeDocument/2006/relationships/slideLayout" Target="../slideLayouts/slideLayout247.xml"/><Relationship Id="rId2" Type="http://schemas.openxmlformats.org/officeDocument/2006/relationships/slideLayout" Target="../slideLayouts/slideLayout232.xml"/><Relationship Id="rId16" Type="http://schemas.openxmlformats.org/officeDocument/2006/relationships/slideLayout" Target="../slideLayouts/slideLayout246.xml"/><Relationship Id="rId1" Type="http://schemas.openxmlformats.org/officeDocument/2006/relationships/slideLayout" Target="../slideLayouts/slideLayout231.xml"/><Relationship Id="rId6" Type="http://schemas.openxmlformats.org/officeDocument/2006/relationships/slideLayout" Target="../slideLayouts/slideLayout236.xml"/><Relationship Id="rId11" Type="http://schemas.openxmlformats.org/officeDocument/2006/relationships/slideLayout" Target="../slideLayouts/slideLayout241.xml"/><Relationship Id="rId5" Type="http://schemas.openxmlformats.org/officeDocument/2006/relationships/slideLayout" Target="../slideLayouts/slideLayout235.xml"/><Relationship Id="rId15" Type="http://schemas.openxmlformats.org/officeDocument/2006/relationships/slideLayout" Target="../slideLayouts/slideLayout245.xml"/><Relationship Id="rId10" Type="http://schemas.openxmlformats.org/officeDocument/2006/relationships/slideLayout" Target="../slideLayouts/slideLayout240.xml"/><Relationship Id="rId19" Type="http://schemas.openxmlformats.org/officeDocument/2006/relationships/image" Target="../media/image1.png"/><Relationship Id="rId4" Type="http://schemas.openxmlformats.org/officeDocument/2006/relationships/slideLayout" Target="../slideLayouts/slideLayout234.xml"/><Relationship Id="rId9" Type="http://schemas.openxmlformats.org/officeDocument/2006/relationships/slideLayout" Target="../slideLayouts/slideLayout239.xml"/><Relationship Id="rId14" Type="http://schemas.openxmlformats.org/officeDocument/2006/relationships/slideLayout" Target="../slideLayouts/slideLayout24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3.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image" Target="../media/image1.png"/><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4.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5.xml"/><Relationship Id="rId1"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theme" Target="../theme/theme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theme" Target="../theme/theme7.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slideLayout" Target="../slideLayouts/slideLayout108.xml"/><Relationship Id="rId18" Type="http://schemas.openxmlformats.org/officeDocument/2006/relationships/slideLayout" Target="../slideLayouts/slideLayout113.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17" Type="http://schemas.openxmlformats.org/officeDocument/2006/relationships/slideLayout" Target="../slideLayouts/slideLayout112.xml"/><Relationship Id="rId2" Type="http://schemas.openxmlformats.org/officeDocument/2006/relationships/slideLayout" Target="../slideLayouts/slideLayout97.xml"/><Relationship Id="rId16" Type="http://schemas.openxmlformats.org/officeDocument/2006/relationships/slideLayout" Target="../slideLayouts/slideLayout111.xml"/><Relationship Id="rId20" Type="http://schemas.openxmlformats.org/officeDocument/2006/relationships/image" Target="../media/image1.png"/><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5" Type="http://schemas.openxmlformats.org/officeDocument/2006/relationships/slideLayout" Target="../slideLayouts/slideLayout110.xml"/><Relationship Id="rId10" Type="http://schemas.openxmlformats.org/officeDocument/2006/relationships/slideLayout" Target="../slideLayouts/slideLayout105.xml"/><Relationship Id="rId19" Type="http://schemas.openxmlformats.org/officeDocument/2006/relationships/theme" Target="../theme/theme8.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slideLayout" Target="../slideLayouts/slideLayout10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21.xml"/><Relationship Id="rId13" Type="http://schemas.openxmlformats.org/officeDocument/2006/relationships/slideLayout" Target="../slideLayouts/slideLayout126.xml"/><Relationship Id="rId18" Type="http://schemas.openxmlformats.org/officeDocument/2006/relationships/theme" Target="../theme/theme9.xml"/><Relationship Id="rId3" Type="http://schemas.openxmlformats.org/officeDocument/2006/relationships/slideLayout" Target="../slideLayouts/slideLayout116.xml"/><Relationship Id="rId7" Type="http://schemas.openxmlformats.org/officeDocument/2006/relationships/slideLayout" Target="../slideLayouts/slideLayout120.xml"/><Relationship Id="rId12" Type="http://schemas.openxmlformats.org/officeDocument/2006/relationships/slideLayout" Target="../slideLayouts/slideLayout125.xml"/><Relationship Id="rId17" Type="http://schemas.openxmlformats.org/officeDocument/2006/relationships/slideLayout" Target="../slideLayouts/slideLayout130.xml"/><Relationship Id="rId2" Type="http://schemas.openxmlformats.org/officeDocument/2006/relationships/slideLayout" Target="../slideLayouts/slideLayout115.xml"/><Relationship Id="rId16" Type="http://schemas.openxmlformats.org/officeDocument/2006/relationships/slideLayout" Target="../slideLayouts/slideLayout129.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5" Type="http://schemas.openxmlformats.org/officeDocument/2006/relationships/slideLayout" Target="../slideLayouts/slideLayout118.xml"/><Relationship Id="rId15" Type="http://schemas.openxmlformats.org/officeDocument/2006/relationships/slideLayout" Target="../slideLayouts/slideLayout128.xml"/><Relationship Id="rId10" Type="http://schemas.openxmlformats.org/officeDocument/2006/relationships/slideLayout" Target="../slideLayouts/slideLayout123.xml"/><Relationship Id="rId19" Type="http://schemas.openxmlformats.org/officeDocument/2006/relationships/image" Target="../media/image1.png"/><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slideLayout" Target="../slideLayouts/slideLayout1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t="-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4"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25" r:id="rId12"/>
    <p:sldLayoutId id="2147483726" r:id="rId13"/>
    <p:sldLayoutId id="2147483727" r:id="rId14"/>
    <p:sldLayoutId id="2147483728" r:id="rId15"/>
    <p:sldLayoutId id="2147483729"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lum/>
          </a:blip>
          <a:srcRect/>
          <a:stretch>
            <a:fillRect t="-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4"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6092886"/>
      </p:ext>
    </p:extLst>
  </p:cSld>
  <p:clrMap bg1="dk1" tx1="lt1" bg2="dk2" tx2="lt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lum/>
          </a:blip>
          <a:srcRect/>
          <a:stretch>
            <a:fillRect t="-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4"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7356205"/>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lum/>
          </a:blip>
          <a:srcRect/>
          <a:stretch>
            <a:fillRect t="-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4"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3137357"/>
      </p:ext>
    </p:extLst>
  </p:cSld>
  <p:clrMap bg1="dk1" tx1="lt1" bg2="dk2" tx2="lt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 id="2147483917"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lum/>
          </a:blip>
          <a:srcRect/>
          <a:stretch>
            <a:fillRect t="-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4"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0176303"/>
      </p:ext>
    </p:extLst>
  </p:cSld>
  <p:clrMap bg1="dk1" tx1="lt1" bg2="dk2" tx2="lt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 id="2147483934" r:id="rId16"/>
    <p:sldLayoutId id="2147483935"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lum/>
          </a:blip>
          <a:srcRect/>
          <a:stretch>
            <a:fillRect t="-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4"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1014840"/>
      </p:ext>
    </p:extLst>
  </p:cSld>
  <p:clrMap bg1="dk1" tx1="lt1" bg2="dk2" tx2="lt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 id="2147483949" r:id="rId13"/>
    <p:sldLayoutId id="2147483950" r:id="rId14"/>
    <p:sldLayoutId id="2147483951" r:id="rId15"/>
    <p:sldLayoutId id="2147483952" r:id="rId16"/>
    <p:sldLayoutId id="2147483953"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t="-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4"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8297467"/>
      </p:ext>
    </p:extLst>
  </p:cSld>
  <p:clrMap bg1="dk1" tx1="lt1" bg2="dk2" tx2="lt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lum/>
          </a:blip>
          <a:srcRect/>
          <a:stretch>
            <a:fillRect t="-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4"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6198084"/>
      </p:ext>
    </p:extLst>
  </p:cSld>
  <p:clrMap bg1="dk1" tx1="lt1" bg2="dk2" tx2="lt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 id="2147483982" r:id="rId12"/>
    <p:sldLayoutId id="2147483983" r:id="rId13"/>
    <p:sldLayoutId id="2147483984" r:id="rId14"/>
    <p:sldLayoutId id="2147483985" r:id="rId15"/>
    <p:sldLayoutId id="2147483986" r:id="rId16"/>
    <p:sldLayoutId id="2147483987"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21" r:id="rId1"/>
    <p:sldLayoutId id="2147483724" r:id="rId2"/>
    <p:sldLayoutId id="2147483753" r:id="rId3"/>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gradFill flip="none" rotWithShape="1">
            <a:gsLst>
              <a:gs pos="0">
                <a:schemeClr val="bg1"/>
              </a:gs>
              <a:gs pos="86000">
                <a:schemeClr val="bg1"/>
              </a:gs>
            </a:gsLst>
            <a:lin ang="5400000" scaled="0"/>
            <a:tileRect/>
          </a:gradFill>
          <a:effectLst/>
          <a:latin typeface="Segoe UI Semibold"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1">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4"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8825435"/>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 id="214748375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1">
            <a:duotone>
              <a:prstClr val="black"/>
              <a:schemeClr val="accent4">
                <a:tint val="45000"/>
                <a:satMod val="400000"/>
              </a:schemeClr>
            </a:duotone>
          </a:blip>
          <a:srcRect/>
          <a:stretch>
            <a:fillRect t="-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4"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0770895"/>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02164768"/>
      </p:ext>
    </p:extLst>
  </p:cSld>
  <p:clrMap bg1="dk1" tx1="lt1" bg2="dk2" tx2="lt2" accent1="accent1" accent2="accent2" accent3="accent3" accent4="accent4" accent5="accent5" accent6="accent6" hlink="hlink" folHlink="folHlink"/>
  <p:sldLayoutIdLst>
    <p:sldLayoutId id="2147483775"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gradFill flip="none" rotWithShape="1">
            <a:gsLst>
              <a:gs pos="0">
                <a:schemeClr val="bg1"/>
              </a:gs>
              <a:gs pos="86000">
                <a:schemeClr val="bg1"/>
              </a:gs>
            </a:gsLst>
            <a:lin ang="5400000" scaled="0"/>
            <a:tileRect/>
          </a:gradFill>
          <a:effectLst/>
          <a:latin typeface="Segoe UI Semibold"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t="-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5243304"/>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834" r:id="rId1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3660" y="196326"/>
            <a:ext cx="11149013" cy="1163637"/>
          </a:xfrm>
          <a:prstGeom prst="rect">
            <a:avLst/>
          </a:prstGeom>
        </p:spPr>
        <p:txBody>
          <a:bodyPr vert="horz" wrap="square" lIns="0" tIns="0" rIns="0" bIns="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5177" y="1684476"/>
            <a:ext cx="11149012" cy="155119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877497"/>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Lst>
  <p:transition>
    <p:fade/>
  </p:transition>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00DCFF"/>
        </a:buClr>
        <a:buSzPct val="90000"/>
        <a:buFont typeface="Arial" pitchFamily="34" charset="0"/>
        <a:buChar char="•"/>
        <a:defRPr sz="2400" kern="1200">
          <a:solidFill>
            <a:schemeClr val="tx1">
              <a:lumMod val="75000"/>
              <a:lumOff val="25000"/>
              <a:alpha val="99000"/>
            </a:schemeClr>
          </a:solidFill>
          <a:latin typeface="+mn-lt"/>
          <a:ea typeface="+mn-ea"/>
          <a:cs typeface="+mn-cs"/>
        </a:defRPr>
      </a:lvl1pPr>
      <a:lvl2pPr marL="855663" indent="-395288" algn="l" defTabSz="914363" rtl="0" eaLnBrk="1" latinLnBrk="0" hangingPunct="1">
        <a:lnSpc>
          <a:spcPct val="90000"/>
        </a:lnSpc>
        <a:spcBef>
          <a:spcPct val="20000"/>
        </a:spcBef>
        <a:buClr>
          <a:srgbClr val="00DCFF"/>
        </a:buClr>
        <a:buSzPct val="90000"/>
        <a:buFont typeface="Arial" pitchFamily="34" charset="0"/>
        <a:buChar char="•"/>
        <a:defRPr sz="2000" kern="1200">
          <a:solidFill>
            <a:schemeClr val="tx1">
              <a:lumMod val="75000"/>
              <a:lumOff val="25000"/>
              <a:alpha val="99000"/>
            </a:schemeClr>
          </a:solidFill>
          <a:latin typeface="+mn-lt"/>
          <a:ea typeface="+mn-ea"/>
          <a:cs typeface="+mn-cs"/>
        </a:defRPr>
      </a:lvl2pPr>
      <a:lvl3pPr marL="1258888" indent="-403225" algn="l" defTabSz="914363" rtl="0" eaLnBrk="1" latinLnBrk="0" hangingPunct="1">
        <a:lnSpc>
          <a:spcPct val="90000"/>
        </a:lnSpc>
        <a:spcBef>
          <a:spcPct val="20000"/>
        </a:spcBef>
        <a:buClr>
          <a:srgbClr val="00DCFF"/>
        </a:buClr>
        <a:buSzPct val="90000"/>
        <a:buFont typeface="Arial" pitchFamily="34" charset="0"/>
        <a:buChar char="•"/>
        <a:defRPr sz="1800" kern="1200">
          <a:solidFill>
            <a:schemeClr val="tx1">
              <a:lumMod val="75000"/>
              <a:lumOff val="25000"/>
              <a:alpha val="99000"/>
            </a:schemeClr>
          </a:solidFill>
          <a:latin typeface="+mn-lt"/>
          <a:ea typeface="+mn-ea"/>
          <a:cs typeface="+mn-cs"/>
        </a:defRPr>
      </a:lvl3pPr>
      <a:lvl4pPr marL="1604963" indent="-346075"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4pPr>
      <a:lvl5pPr marL="1941513" indent="-336550" algn="l" defTabSz="914363" rtl="0" eaLnBrk="1" latinLnBrk="0" hangingPunct="1">
        <a:lnSpc>
          <a:spcPct val="90000"/>
        </a:lnSpc>
        <a:spcBef>
          <a:spcPct val="20000"/>
        </a:spcBef>
        <a:buClr>
          <a:srgbClr val="00DCFF"/>
        </a:buClr>
        <a:buSzPct val="90000"/>
        <a:buFont typeface="Arial" pitchFamily="34" charset="0"/>
        <a:buChar char="•"/>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0">
            <a:lum/>
          </a:blip>
          <a:srcRect/>
          <a:stretch>
            <a:fillRect t="-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4"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8721143"/>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lum/>
          </a:blip>
          <a:srcRect/>
          <a:stretch>
            <a:fillRect t="-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4"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59558"/>
      </p:ext>
    </p:extLst>
  </p:cSld>
  <p:clrMap bg1="dk1" tx1="lt1" bg2="dk2" tx2="lt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 typeface="Arial" pitchFamily="34" charset="0"/>
        <a:buChar char="•"/>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9965" y="1622369"/>
            <a:ext cx="8883484" cy="1523497"/>
          </a:xfrm>
        </p:spPr>
        <p:txBody>
          <a:bodyPr/>
          <a:lstStyle/>
          <a:p>
            <a:r>
              <a:rPr lang="en-US" dirty="0" err="1" smtClean="0"/>
              <a:t>WinRT</a:t>
            </a:r>
            <a:r>
              <a:rPr lang="en-US" dirty="0" smtClean="0"/>
              <a:t> Holy Cow</a:t>
            </a:r>
            <a:endParaRPr lang="en-US" b="1" dirty="0"/>
          </a:p>
        </p:txBody>
      </p:sp>
      <p:sp>
        <p:nvSpPr>
          <p:cNvPr id="3" name="Subtitle 2"/>
          <p:cNvSpPr>
            <a:spLocks noGrp="1"/>
          </p:cNvSpPr>
          <p:nvPr>
            <p:ph type="subTitle" idx="1"/>
          </p:nvPr>
        </p:nvSpPr>
        <p:spPr>
          <a:xfrm>
            <a:off x="969964" y="3886200"/>
            <a:ext cx="6840536" cy="920457"/>
          </a:xfrm>
        </p:spPr>
        <p:txBody>
          <a:bodyPr/>
          <a:lstStyle/>
          <a:p>
            <a:r>
              <a:rPr lang="en-US" dirty="0" smtClean="0">
                <a:latin typeface="+mj-lt"/>
              </a:rPr>
              <a:t>Eugene </a:t>
            </a:r>
            <a:r>
              <a:rPr lang="en-US" dirty="0" err="1" smtClean="0">
                <a:latin typeface="+mj-lt"/>
              </a:rPr>
              <a:t>Zharkov</a:t>
            </a:r>
            <a:endParaRPr lang="en-US" dirty="0" smtClean="0">
              <a:latin typeface="+mj-lt"/>
            </a:endParaRPr>
          </a:p>
          <a:p>
            <a:r>
              <a:rPr lang="en-US" dirty="0" smtClean="0"/>
              <a:t>Silverlight MVP</a:t>
            </a:r>
            <a:r>
              <a:rPr lang="en-US" dirty="0" smtClean="0"/>
              <a:t/>
            </a:r>
            <a:br>
              <a:rPr lang="en-US" dirty="0" smtClean="0"/>
            </a:br>
            <a:endParaRPr lang="en-US" dirty="0"/>
          </a:p>
          <a:p>
            <a:endParaRPr lang="en-US" dirty="0" smtClean="0">
              <a:latin typeface="+mj-lt"/>
            </a:endParaRPr>
          </a:p>
        </p:txBody>
      </p:sp>
    </p:spTree>
    <p:extLst>
      <p:ext uri="{BB962C8B-B14F-4D97-AF65-F5344CB8AC3E}">
        <p14:creationId xmlns:p14="http://schemas.microsoft.com/office/powerpoint/2010/main" val="1082811341"/>
      </p:ext>
    </p:extLst>
  </p:cSld>
  <p:clrMapOvr>
    <a:masterClrMapping/>
  </p:clrMapOvr>
  <p:transition spd="slow">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551837"/>
            <a:ext cx="12188825" cy="1754326"/>
          </a:xfrm>
          <a:prstGeom prst="rect">
            <a:avLst/>
          </a:prstGeom>
          <a:noFill/>
        </p:spPr>
        <p:txBody>
          <a:bodyPr wrap="square" rtlCol="0">
            <a:spAutoFit/>
          </a:bodyPr>
          <a:lstStyle/>
          <a:p>
            <a:pPr algn="ctr"/>
            <a:r>
              <a:rPr lang="en-US" sz="5400" dirty="0" smtClean="0">
                <a:solidFill>
                  <a:srgbClr val="FFFFFF"/>
                </a:solidFill>
                <a:latin typeface="+mj-lt"/>
              </a:rPr>
              <a:t>C# and Visual Basic influenced</a:t>
            </a:r>
            <a:br>
              <a:rPr lang="en-US" sz="5400" dirty="0" smtClean="0">
                <a:solidFill>
                  <a:srgbClr val="FFFFFF"/>
                </a:solidFill>
                <a:latin typeface="+mj-lt"/>
              </a:rPr>
            </a:br>
            <a:r>
              <a:rPr lang="en-US" sz="5400" dirty="0" smtClean="0">
                <a:solidFill>
                  <a:srgbClr val="FFFFFF"/>
                </a:solidFill>
                <a:latin typeface="+mj-lt"/>
              </a:rPr>
              <a:t>the Windows </a:t>
            </a:r>
            <a:r>
              <a:rPr lang="en-US" sz="5400" dirty="0">
                <a:solidFill>
                  <a:srgbClr val="FFFFFF"/>
                </a:solidFill>
                <a:latin typeface="+mj-lt"/>
              </a:rPr>
              <a:t>Runtime </a:t>
            </a:r>
          </a:p>
        </p:txBody>
      </p:sp>
    </p:spTree>
    <p:extLst>
      <p:ext uri="{BB962C8B-B14F-4D97-AF65-F5344CB8AC3E}">
        <p14:creationId xmlns:p14="http://schemas.microsoft.com/office/powerpoint/2010/main" val="534893626"/>
      </p:ext>
    </p:extLst>
  </p:cSld>
  <p:clrMapOvr>
    <a:masterClrMapping/>
  </p:clrMapOvr>
  <p:transition spd="slow">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09441" y="2433637"/>
            <a:ext cx="10969943" cy="1990726"/>
          </a:xfrm>
        </p:spPr>
        <p:txBody>
          <a:bodyPr anchor="ctr">
            <a:noAutofit/>
          </a:bodyPr>
          <a:lstStyle/>
          <a:p>
            <a:pPr algn="ctr"/>
            <a:r>
              <a:rPr lang="en-US" b="1" dirty="0" smtClean="0">
                <a:latin typeface="+mn-lt"/>
              </a:rPr>
              <a:t>Windows </a:t>
            </a:r>
            <a:r>
              <a:rPr lang="en-US" b="1" dirty="0">
                <a:latin typeface="+mn-lt"/>
              </a:rPr>
              <a:t>Runtime </a:t>
            </a:r>
            <a:r>
              <a:rPr lang="en-US" b="1" dirty="0" smtClean="0">
                <a:latin typeface="+mn-lt"/>
              </a:rPr>
              <a:t>is designed </a:t>
            </a:r>
            <a:br>
              <a:rPr lang="en-US" b="1" dirty="0" smtClean="0">
                <a:latin typeface="+mn-lt"/>
              </a:rPr>
            </a:br>
            <a:r>
              <a:rPr lang="en-US" b="1" dirty="0" smtClean="0">
                <a:latin typeface="+mn-lt"/>
              </a:rPr>
              <a:t>to be used from object-oriented languages </a:t>
            </a:r>
            <a:br>
              <a:rPr lang="en-US" b="1" dirty="0" smtClean="0">
                <a:latin typeface="+mn-lt"/>
              </a:rPr>
            </a:br>
            <a:r>
              <a:rPr lang="en-US" b="1" dirty="0" smtClean="0">
                <a:latin typeface="+mn-lt"/>
              </a:rPr>
              <a:t>like C# and Visual Basic</a:t>
            </a:r>
            <a:endParaRPr lang="en-US" b="1" dirty="0">
              <a:latin typeface="+mn-lt"/>
            </a:endParaRPr>
          </a:p>
        </p:txBody>
      </p:sp>
    </p:spTree>
    <p:extLst>
      <p:ext uri="{BB962C8B-B14F-4D97-AF65-F5344CB8AC3E}">
        <p14:creationId xmlns:p14="http://schemas.microsoft.com/office/powerpoint/2010/main" val="3048050208"/>
      </p:ext>
    </p:extLst>
  </p:cSld>
  <p:clrMapOvr>
    <a:masterClrMapping/>
  </p:clrMapOvr>
  <p:transition spd="slow">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09441" y="2433637"/>
            <a:ext cx="10969943" cy="1990726"/>
          </a:xfrm>
        </p:spPr>
        <p:txBody>
          <a:bodyPr anchor="ctr">
            <a:noAutofit/>
          </a:bodyPr>
          <a:lstStyle/>
          <a:p>
            <a:pPr algn="ctr"/>
            <a:r>
              <a:rPr lang="en-US" b="1" dirty="0" smtClean="0">
                <a:latin typeface="+mn-lt"/>
              </a:rPr>
              <a:t>Windows </a:t>
            </a:r>
            <a:r>
              <a:rPr lang="en-US" b="1" dirty="0">
                <a:latin typeface="+mn-lt"/>
              </a:rPr>
              <a:t>Runtime </a:t>
            </a:r>
            <a:r>
              <a:rPr lang="en-US" b="1" dirty="0" smtClean="0">
                <a:latin typeface="+mn-lt"/>
              </a:rPr>
              <a:t>metadata files use an  updated version of .NET’s metadata format</a:t>
            </a:r>
            <a:endParaRPr lang="en-US" b="1" dirty="0">
              <a:latin typeface="+mn-lt"/>
            </a:endParaRPr>
          </a:p>
        </p:txBody>
      </p:sp>
    </p:spTree>
    <p:extLst>
      <p:ext uri="{BB962C8B-B14F-4D97-AF65-F5344CB8AC3E}">
        <p14:creationId xmlns:p14="http://schemas.microsoft.com/office/powerpoint/2010/main" val="1707178619"/>
      </p:ext>
    </p:extLst>
  </p:cSld>
  <p:clrMapOvr>
    <a:masterClrMapping/>
  </p:clrMapOvr>
  <p:transition spd="slow">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Viewing Windows Metadata </a:t>
            </a:r>
            <a:r>
              <a:rPr lang="en-US" dirty="0" smtClean="0"/>
              <a:t>Files</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Tree>
    <p:extLst>
      <p:ext uri="{BB962C8B-B14F-4D97-AF65-F5344CB8AC3E}">
        <p14:creationId xmlns:p14="http://schemas.microsoft.com/office/powerpoint/2010/main" val="2311806501"/>
      </p:ext>
    </p:extLst>
  </p:cSld>
  <p:clrMapOvr>
    <a:masterClrMapping/>
  </p:clrMapOvr>
  <p:transition spd="slow">
    <p:strips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09441" y="2433637"/>
            <a:ext cx="10969943" cy="1990726"/>
          </a:xfrm>
        </p:spPr>
        <p:txBody>
          <a:bodyPr anchor="ctr">
            <a:noAutofit/>
          </a:bodyPr>
          <a:lstStyle/>
          <a:p>
            <a:pPr algn="ctr"/>
            <a:r>
              <a:rPr lang="en-US" b="1" dirty="0" smtClean="0">
                <a:latin typeface="+mn-lt"/>
              </a:rPr>
              <a:t>Windows </a:t>
            </a:r>
            <a:r>
              <a:rPr lang="en-US" b="1" dirty="0">
                <a:latin typeface="+mn-lt"/>
              </a:rPr>
              <a:t>Runtime includes </a:t>
            </a:r>
            <a:r>
              <a:rPr lang="en-US" b="1" dirty="0" smtClean="0">
                <a:latin typeface="+mn-lt"/>
              </a:rPr>
              <a:t>a </a:t>
            </a:r>
            <a:r>
              <a:rPr lang="en-US" b="1" dirty="0">
                <a:latin typeface="+mn-lt"/>
              </a:rPr>
              <a:t>XAML based framework </a:t>
            </a:r>
            <a:r>
              <a:rPr lang="en-US" b="1" dirty="0" smtClean="0">
                <a:latin typeface="+mn-lt"/>
              </a:rPr>
              <a:t>for Metro </a:t>
            </a:r>
            <a:r>
              <a:rPr lang="en-US" b="1" dirty="0">
                <a:latin typeface="+mn-lt"/>
              </a:rPr>
              <a:t>style </a:t>
            </a:r>
            <a:r>
              <a:rPr lang="en-US" b="1" dirty="0" smtClean="0">
                <a:latin typeface="+mn-lt"/>
              </a:rPr>
              <a:t>apps</a:t>
            </a:r>
            <a:endParaRPr lang="en-US" b="1" dirty="0">
              <a:latin typeface="+mn-lt"/>
            </a:endParaRPr>
          </a:p>
        </p:txBody>
      </p:sp>
    </p:spTree>
    <p:extLst>
      <p:ext uri="{BB962C8B-B14F-4D97-AF65-F5344CB8AC3E}">
        <p14:creationId xmlns:p14="http://schemas.microsoft.com/office/powerpoint/2010/main" val="620929382"/>
      </p:ext>
    </p:extLst>
  </p:cSld>
  <p:clrMapOvr>
    <a:masterClrMapping/>
  </p:clrMapOvr>
  <p:transition spd="slow">
    <p:strips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09441" y="2433637"/>
            <a:ext cx="10969943" cy="1990726"/>
          </a:xfrm>
        </p:spPr>
        <p:txBody>
          <a:bodyPr anchor="ctr">
            <a:noAutofit/>
          </a:bodyPr>
          <a:lstStyle/>
          <a:p>
            <a:pPr algn="ctr"/>
            <a:r>
              <a:rPr lang="en-US" b="1" dirty="0">
                <a:latin typeface="+mn-lt"/>
              </a:rPr>
              <a:t>Many of the Windows Runtime design guidelines </a:t>
            </a:r>
            <a:br>
              <a:rPr lang="en-US" b="1" dirty="0">
                <a:latin typeface="+mn-lt"/>
              </a:rPr>
            </a:br>
            <a:r>
              <a:rPr lang="en-US" b="1" dirty="0">
                <a:latin typeface="+mn-lt"/>
              </a:rPr>
              <a:t>came from the </a:t>
            </a:r>
            <a:r>
              <a:rPr lang="en-US" b="1" dirty="0" smtClean="0">
                <a:latin typeface="+mn-lt"/>
              </a:rPr>
              <a:t>.NET design </a:t>
            </a:r>
            <a:r>
              <a:rPr lang="en-US" b="1" dirty="0">
                <a:latin typeface="+mn-lt"/>
              </a:rPr>
              <a:t>guidelines</a:t>
            </a:r>
          </a:p>
        </p:txBody>
      </p:sp>
    </p:spTree>
    <p:extLst>
      <p:ext uri="{BB962C8B-B14F-4D97-AF65-F5344CB8AC3E}">
        <p14:creationId xmlns:p14="http://schemas.microsoft.com/office/powerpoint/2010/main" val="3811149855"/>
      </p:ext>
    </p:extLst>
  </p:cSld>
  <p:clrMapOvr>
    <a:masterClrMapping/>
  </p:clrMapOvr>
  <p:transition spd="slow">
    <p:strips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09441" y="2433637"/>
            <a:ext cx="10969943" cy="1990726"/>
          </a:xfrm>
        </p:spPr>
        <p:txBody>
          <a:bodyPr anchor="ctr">
            <a:noAutofit/>
          </a:bodyPr>
          <a:lstStyle/>
          <a:p>
            <a:pPr algn="ctr"/>
            <a:r>
              <a:rPr lang="en-US" b="1" dirty="0" smtClean="0">
                <a:latin typeface="+mn-lt"/>
              </a:rPr>
              <a:t>Windows Runtime was expressly designed </a:t>
            </a:r>
            <a:br>
              <a:rPr lang="en-US" b="1" dirty="0" smtClean="0">
                <a:latin typeface="+mn-lt"/>
              </a:rPr>
            </a:br>
            <a:r>
              <a:rPr lang="en-US" b="1" dirty="0" smtClean="0">
                <a:latin typeface="+mn-lt"/>
              </a:rPr>
              <a:t>to work well with C# and Visual Basic</a:t>
            </a:r>
            <a:endParaRPr lang="en-US" b="1" dirty="0">
              <a:latin typeface="+mn-lt"/>
            </a:endParaRPr>
          </a:p>
        </p:txBody>
      </p:sp>
    </p:spTree>
    <p:extLst>
      <p:ext uri="{BB962C8B-B14F-4D97-AF65-F5344CB8AC3E}">
        <p14:creationId xmlns:p14="http://schemas.microsoft.com/office/powerpoint/2010/main" val="2761525793"/>
      </p:ext>
    </p:extLst>
  </p:cSld>
  <p:clrMapOvr>
    <a:masterClrMapping/>
  </p:clrMapOvr>
  <p:transition spd="slow">
    <p:strips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51591" y="2136339"/>
            <a:ext cx="9685643" cy="2585323"/>
          </a:xfrm>
          <a:prstGeom prst="rect">
            <a:avLst/>
          </a:prstGeom>
          <a:noFill/>
        </p:spPr>
        <p:txBody>
          <a:bodyPr wrap="square" rtlCol="0">
            <a:spAutoFit/>
          </a:bodyPr>
          <a:lstStyle/>
          <a:p>
            <a:pPr algn="ctr"/>
            <a:r>
              <a:rPr lang="en-US" sz="5400" dirty="0" smtClean="0">
                <a:solidFill>
                  <a:srgbClr val="FFFFFF"/>
                </a:solidFill>
                <a:latin typeface="+mj-lt"/>
              </a:rPr>
              <a:t>Using the Windows Runtime feels natural and familiar </a:t>
            </a:r>
            <a:br>
              <a:rPr lang="en-US" sz="5400" dirty="0" smtClean="0">
                <a:solidFill>
                  <a:srgbClr val="FFFFFF"/>
                </a:solidFill>
                <a:latin typeface="+mj-lt"/>
              </a:rPr>
            </a:br>
            <a:r>
              <a:rPr lang="en-US" sz="5400" dirty="0" smtClean="0">
                <a:solidFill>
                  <a:srgbClr val="FFFFFF"/>
                </a:solidFill>
                <a:latin typeface="+mj-lt"/>
              </a:rPr>
              <a:t>from C# and Visual Basic</a:t>
            </a:r>
            <a:endParaRPr lang="en-US" sz="5400" dirty="0">
              <a:solidFill>
                <a:srgbClr val="FFFFFF"/>
              </a:solidFill>
              <a:latin typeface="+mj-lt"/>
            </a:endParaRPr>
          </a:p>
        </p:txBody>
      </p:sp>
    </p:spTree>
    <p:extLst>
      <p:ext uri="{BB962C8B-B14F-4D97-AF65-F5344CB8AC3E}">
        <p14:creationId xmlns:p14="http://schemas.microsoft.com/office/powerpoint/2010/main" val="1767982114"/>
      </p:ext>
    </p:extLst>
  </p:cSld>
  <p:clrMapOvr>
    <a:masterClrMapping/>
  </p:clrMapOvr>
  <p:transition spd="slow">
    <p:strips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Using the Windows Runtime from C# </a:t>
            </a:r>
          </a:p>
        </p:txBody>
      </p:sp>
      <p:sp>
        <p:nvSpPr>
          <p:cNvPr id="4" name="Text Placeholder 3"/>
          <p:cNvSpPr>
            <a:spLocks noGrp="1"/>
          </p:cNvSpPr>
          <p:nvPr>
            <p:ph type="body" sz="quarter" idx="10"/>
          </p:nvPr>
        </p:nvSpPr>
        <p:spPr/>
        <p:txBody>
          <a:bodyPr/>
          <a:lstStyle/>
          <a:p>
            <a:r>
              <a:rPr lang="en-US" dirty="0" smtClean="0"/>
              <a:t>demo </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25376138"/>
      </p:ext>
    </p:extLst>
  </p:cSld>
  <p:clrMapOvr>
    <a:masterClrMapping/>
  </p:clrMapOvr>
  <p:transition spd="slow">
    <p:strips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7868" y="230189"/>
            <a:ext cx="11173090" cy="609398"/>
          </a:xfrm>
        </p:spPr>
        <p:txBody>
          <a:bodyPr/>
          <a:lstStyle/>
          <a:p>
            <a:r>
              <a:rPr lang="en-US" dirty="0" smtClean="0"/>
              <a:t>Most </a:t>
            </a:r>
            <a:r>
              <a:rPr lang="en-US" dirty="0" err="1" smtClean="0"/>
              <a:t>WinRT</a:t>
            </a:r>
            <a:r>
              <a:rPr lang="en-US" dirty="0" smtClean="0"/>
              <a:t> types map directly to C#/VB</a:t>
            </a:r>
            <a:endParaRPr lang="en-US" dirty="0"/>
          </a:p>
        </p:txBody>
      </p:sp>
      <p:sp>
        <p:nvSpPr>
          <p:cNvPr id="7" name="Text Placeholder 5"/>
          <p:cNvSpPr txBox="1">
            <a:spLocks/>
          </p:cNvSpPr>
          <p:nvPr/>
        </p:nvSpPr>
        <p:spPr>
          <a:xfrm>
            <a:off x="969963" y="1573816"/>
            <a:ext cx="11218862" cy="3804118"/>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rgbClr val="0000FF"/>
                </a:solidFill>
                <a:ea typeface="Calibri"/>
              </a:rPr>
              <a:t>var</a:t>
            </a:r>
            <a:r>
              <a:rPr lang="en-US" dirty="0">
                <a:solidFill>
                  <a:srgbClr val="0000FF"/>
                </a:solidFill>
                <a:ea typeface="Calibri"/>
              </a:rPr>
              <a:t> </a:t>
            </a:r>
            <a:r>
              <a:rPr lang="en-US" dirty="0" err="1">
                <a:ea typeface="Calibri"/>
              </a:rPr>
              <a:t>ui</a:t>
            </a:r>
            <a:r>
              <a:rPr lang="en-US" dirty="0">
                <a:ea typeface="Calibri"/>
              </a:rPr>
              <a:t> = </a:t>
            </a:r>
            <a:r>
              <a:rPr lang="en-US" dirty="0">
                <a:solidFill>
                  <a:srgbClr val="0000FF"/>
                </a:solidFill>
                <a:ea typeface="Calibri"/>
              </a:rPr>
              <a:t>new</a:t>
            </a:r>
            <a:r>
              <a:rPr lang="en-US" dirty="0">
                <a:ea typeface="Calibri"/>
              </a:rPr>
              <a:t> </a:t>
            </a:r>
            <a:r>
              <a:rPr lang="en-US" dirty="0" err="1">
                <a:solidFill>
                  <a:srgbClr val="2B91AF"/>
                </a:solidFill>
                <a:ea typeface="Calibri"/>
              </a:rPr>
              <a:t>CameraCaptureUI</a:t>
            </a:r>
            <a:r>
              <a:rPr lang="en-US" dirty="0">
                <a:ea typeface="Calibri"/>
              </a:rPr>
              <a:t>();</a:t>
            </a:r>
            <a:br>
              <a:rPr lang="en-US" dirty="0">
                <a:ea typeface="Calibri"/>
              </a:rPr>
            </a:br>
            <a:r>
              <a:rPr lang="en-US" dirty="0" err="1">
                <a:ea typeface="Calibri"/>
              </a:rPr>
              <a:t>ui.PhotoSettings.CroppedAspectRatio</a:t>
            </a:r>
            <a:r>
              <a:rPr lang="en-US" dirty="0">
                <a:ea typeface="Calibri"/>
              </a:rPr>
              <a:t> = </a:t>
            </a:r>
            <a:r>
              <a:rPr lang="en-US" dirty="0">
                <a:solidFill>
                  <a:srgbClr val="0000FF"/>
                </a:solidFill>
                <a:ea typeface="Calibri"/>
              </a:rPr>
              <a:t>new</a:t>
            </a:r>
            <a:r>
              <a:rPr lang="en-US" dirty="0">
                <a:ea typeface="Calibri"/>
              </a:rPr>
              <a:t> </a:t>
            </a:r>
            <a:r>
              <a:rPr lang="en-US" dirty="0">
                <a:solidFill>
                  <a:srgbClr val="2B91AF"/>
                </a:solidFill>
                <a:ea typeface="Calibri"/>
              </a:rPr>
              <a:t>Size</a:t>
            </a:r>
            <a:r>
              <a:rPr lang="en-US" dirty="0">
                <a:ea typeface="Calibri"/>
              </a:rPr>
              <a:t>(4, 3);</a:t>
            </a:r>
            <a:br>
              <a:rPr lang="en-US" dirty="0">
                <a:ea typeface="Calibri"/>
              </a:rPr>
            </a:br>
            <a:r>
              <a:rPr lang="en-US" dirty="0">
                <a:ea typeface="Calibri"/>
              </a:rPr>
              <a:t/>
            </a:r>
            <a:br>
              <a:rPr lang="en-US" dirty="0">
                <a:ea typeface="Calibri"/>
              </a:rPr>
            </a:br>
            <a:r>
              <a:rPr lang="en-US" dirty="0" err="1">
                <a:solidFill>
                  <a:srgbClr val="0000FF"/>
                </a:solidFill>
                <a:ea typeface="Calibri"/>
              </a:rPr>
              <a:t>var</a:t>
            </a:r>
            <a:r>
              <a:rPr lang="en-US" dirty="0">
                <a:ea typeface="Calibri"/>
              </a:rPr>
              <a:t> file = </a:t>
            </a:r>
            <a:r>
              <a:rPr lang="en-US" dirty="0">
                <a:solidFill>
                  <a:srgbClr val="0000FF"/>
                </a:solidFill>
                <a:ea typeface="Calibri"/>
              </a:rPr>
              <a:t>await</a:t>
            </a:r>
            <a:r>
              <a:rPr lang="en-US" dirty="0">
                <a:ea typeface="Calibri"/>
              </a:rPr>
              <a:t> </a:t>
            </a:r>
            <a:r>
              <a:rPr lang="en-US" dirty="0" err="1">
                <a:ea typeface="Calibri"/>
              </a:rPr>
              <a:t>ui.CaptureFileAsync</a:t>
            </a:r>
            <a:r>
              <a:rPr lang="en-US" dirty="0">
                <a:ea typeface="Calibri"/>
              </a:rPr>
              <a:t>(</a:t>
            </a:r>
            <a:r>
              <a:rPr lang="en-US" dirty="0" err="1">
                <a:solidFill>
                  <a:srgbClr val="2B91AF"/>
                </a:solidFill>
                <a:ea typeface="Calibri"/>
              </a:rPr>
              <a:t>CameraCaptureUIMode</a:t>
            </a:r>
            <a:r>
              <a:rPr lang="en-US" dirty="0" err="1">
                <a:ea typeface="Calibri"/>
              </a:rPr>
              <a:t>.Photo</a:t>
            </a:r>
            <a:r>
              <a:rPr lang="en-US" dirty="0">
                <a:ea typeface="Calibri"/>
              </a:rPr>
              <a:t>);</a:t>
            </a:r>
            <a:br>
              <a:rPr lang="en-US" dirty="0">
                <a:ea typeface="Calibri"/>
              </a:rPr>
            </a:br>
            <a:r>
              <a:rPr lang="en-US" dirty="0">
                <a:ea typeface="Calibri"/>
              </a:rPr>
              <a:t/>
            </a:r>
            <a:br>
              <a:rPr lang="en-US" dirty="0">
                <a:ea typeface="Calibri"/>
              </a:rPr>
            </a:br>
            <a:r>
              <a:rPr lang="en-US" dirty="0">
                <a:solidFill>
                  <a:srgbClr val="0000FF"/>
                </a:solidFill>
                <a:ea typeface="Calibri"/>
              </a:rPr>
              <a:t>if</a:t>
            </a:r>
            <a:r>
              <a:rPr lang="en-US" dirty="0">
                <a:ea typeface="Calibri"/>
              </a:rPr>
              <a:t> (file != null) </a:t>
            </a:r>
            <a:br>
              <a:rPr lang="en-US" dirty="0">
                <a:ea typeface="Calibri"/>
              </a:rPr>
            </a:br>
            <a:r>
              <a:rPr lang="en-US" dirty="0">
                <a:ea typeface="Calibri"/>
              </a:rPr>
              <a:t>{</a:t>
            </a:r>
            <a:br>
              <a:rPr lang="en-US" dirty="0">
                <a:ea typeface="Calibri"/>
              </a:rPr>
            </a:br>
            <a:r>
              <a:rPr lang="en-US" dirty="0">
                <a:ea typeface="Calibri"/>
              </a:rPr>
              <a:t>    </a:t>
            </a:r>
            <a:r>
              <a:rPr lang="en-US" dirty="0" err="1">
                <a:solidFill>
                  <a:srgbClr val="0000FF"/>
                </a:solidFill>
                <a:ea typeface="Calibri"/>
              </a:rPr>
              <a:t>var</a:t>
            </a:r>
            <a:r>
              <a:rPr lang="en-US" dirty="0">
                <a:ea typeface="Calibri"/>
              </a:rPr>
              <a:t> bitmap = </a:t>
            </a:r>
            <a:r>
              <a:rPr lang="en-US" dirty="0">
                <a:solidFill>
                  <a:srgbClr val="0000FF"/>
                </a:solidFill>
                <a:ea typeface="Calibri"/>
              </a:rPr>
              <a:t>new</a:t>
            </a:r>
            <a:r>
              <a:rPr lang="en-US" dirty="0">
                <a:ea typeface="Calibri"/>
              </a:rPr>
              <a:t> </a:t>
            </a:r>
            <a:r>
              <a:rPr lang="en-US" dirty="0" err="1">
                <a:solidFill>
                  <a:srgbClr val="2B91AF"/>
                </a:solidFill>
                <a:ea typeface="Calibri"/>
              </a:rPr>
              <a:t>BitmapImage</a:t>
            </a:r>
            <a:r>
              <a:rPr lang="en-US" dirty="0">
                <a:ea typeface="Calibri"/>
              </a:rPr>
              <a:t>() ;</a:t>
            </a:r>
          </a:p>
          <a:p>
            <a:r>
              <a:rPr lang="en-US" dirty="0">
                <a:ea typeface="Calibri"/>
              </a:rPr>
              <a:t>    </a:t>
            </a:r>
            <a:r>
              <a:rPr lang="en-US" dirty="0" err="1">
                <a:ea typeface="Calibri"/>
              </a:rPr>
              <a:t>bitmap.SetSource</a:t>
            </a:r>
            <a:r>
              <a:rPr lang="en-US" dirty="0">
                <a:ea typeface="Calibri"/>
              </a:rPr>
              <a:t>(</a:t>
            </a:r>
            <a:r>
              <a:rPr lang="en-US" dirty="0">
                <a:solidFill>
                  <a:srgbClr val="0000FF"/>
                </a:solidFill>
                <a:ea typeface="Calibri"/>
              </a:rPr>
              <a:t>await</a:t>
            </a:r>
            <a:r>
              <a:rPr lang="en-US" dirty="0">
                <a:ea typeface="Calibri"/>
              </a:rPr>
              <a:t> </a:t>
            </a:r>
            <a:r>
              <a:rPr lang="en-US" dirty="0" err="1">
                <a:ea typeface="Calibri"/>
              </a:rPr>
              <a:t>file.OpenAsync</a:t>
            </a:r>
            <a:r>
              <a:rPr lang="en-US" dirty="0">
                <a:ea typeface="Calibri"/>
              </a:rPr>
              <a:t>(</a:t>
            </a:r>
            <a:r>
              <a:rPr lang="en-US" dirty="0" err="1">
                <a:solidFill>
                  <a:srgbClr val="2B91AF"/>
                </a:solidFill>
                <a:ea typeface="Calibri"/>
              </a:rPr>
              <a:t>FileAccessMode</a:t>
            </a:r>
            <a:r>
              <a:rPr lang="en-US" dirty="0" err="1">
                <a:ea typeface="Calibri"/>
              </a:rPr>
              <a:t>.Read</a:t>
            </a:r>
            <a:r>
              <a:rPr lang="en-US" dirty="0">
                <a:ea typeface="Calibri"/>
              </a:rPr>
              <a:t>));</a:t>
            </a:r>
          </a:p>
          <a:p>
            <a:r>
              <a:rPr lang="en-US" dirty="0">
                <a:ea typeface="Calibri"/>
              </a:rPr>
              <a:t>    </a:t>
            </a:r>
            <a:r>
              <a:rPr lang="en-US" dirty="0" err="1">
                <a:ea typeface="Calibri"/>
              </a:rPr>
              <a:t>Photo.Source</a:t>
            </a:r>
            <a:r>
              <a:rPr lang="en-US" dirty="0">
                <a:ea typeface="Calibri"/>
              </a:rPr>
              <a:t> = bitmap;</a:t>
            </a:r>
            <a:br>
              <a:rPr lang="en-US" dirty="0">
                <a:ea typeface="Calibri"/>
              </a:rPr>
            </a:br>
            <a:r>
              <a:rPr lang="en-US" dirty="0">
                <a:ea typeface="Calibri"/>
              </a:rPr>
              <a:t>}</a:t>
            </a:r>
          </a:p>
        </p:txBody>
      </p:sp>
      <p:sp>
        <p:nvSpPr>
          <p:cNvPr id="8" name="Rectangle 7"/>
          <p:cNvSpPr/>
          <p:nvPr/>
        </p:nvSpPr>
        <p:spPr bwMode="auto">
          <a:xfrm>
            <a:off x="7308664" y="1909451"/>
            <a:ext cx="2487387" cy="321129"/>
          </a:xfrm>
          <a:prstGeom prst="rect">
            <a:avLst/>
          </a:prstGeom>
          <a:noFill/>
          <a:ln w="28575">
            <a:solidFill>
              <a:srgbClr val="59CC0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ectangle 9"/>
          <p:cNvSpPr/>
          <p:nvPr/>
        </p:nvSpPr>
        <p:spPr bwMode="auto">
          <a:xfrm>
            <a:off x="8724795" y="1902526"/>
            <a:ext cx="974271" cy="341909"/>
          </a:xfrm>
          <a:prstGeom prst="rect">
            <a:avLst/>
          </a:prstGeom>
          <a:noFill/>
          <a:ln w="28575">
            <a:solidFill>
              <a:srgbClr val="59CC0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Rectangle 10"/>
          <p:cNvSpPr/>
          <p:nvPr/>
        </p:nvSpPr>
        <p:spPr bwMode="auto">
          <a:xfrm>
            <a:off x="7161212" y="2511878"/>
            <a:ext cx="4267200" cy="447675"/>
          </a:xfrm>
          <a:prstGeom prst="rect">
            <a:avLst/>
          </a:prstGeom>
          <a:noFill/>
          <a:ln w="28575">
            <a:solidFill>
              <a:srgbClr val="59CC0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bwMode="auto">
          <a:xfrm>
            <a:off x="2436812" y="1533525"/>
            <a:ext cx="3581400" cy="447675"/>
          </a:xfrm>
          <a:prstGeom prst="rect">
            <a:avLst/>
          </a:prstGeom>
          <a:noFill/>
          <a:ln w="28575">
            <a:solidFill>
              <a:srgbClr val="59CC0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Rectangle 12"/>
          <p:cNvSpPr/>
          <p:nvPr/>
        </p:nvSpPr>
        <p:spPr bwMode="auto">
          <a:xfrm>
            <a:off x="2741612" y="2504641"/>
            <a:ext cx="990600" cy="447675"/>
          </a:xfrm>
          <a:prstGeom prst="rect">
            <a:avLst/>
          </a:prstGeom>
          <a:noFill/>
          <a:ln w="28575">
            <a:solidFill>
              <a:srgbClr val="59CC0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5" name="Rectangle 14"/>
          <p:cNvSpPr/>
          <p:nvPr/>
        </p:nvSpPr>
        <p:spPr bwMode="auto">
          <a:xfrm>
            <a:off x="4418012" y="4191000"/>
            <a:ext cx="990600" cy="447675"/>
          </a:xfrm>
          <a:prstGeom prst="rect">
            <a:avLst/>
          </a:prstGeom>
          <a:noFill/>
          <a:ln w="28575">
            <a:solidFill>
              <a:srgbClr val="59CC0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Rectangle 15"/>
          <p:cNvSpPr/>
          <p:nvPr/>
        </p:nvSpPr>
        <p:spPr bwMode="auto">
          <a:xfrm>
            <a:off x="1370012" y="1849642"/>
            <a:ext cx="5638800" cy="447675"/>
          </a:xfrm>
          <a:prstGeom prst="rect">
            <a:avLst/>
          </a:prstGeom>
          <a:noFill/>
          <a:ln w="28575">
            <a:solidFill>
              <a:srgbClr val="59CC0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40133842"/>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2"/>
                                        </p:tgtEl>
                                      </p:cBhvr>
                                    </p:animEffect>
                                    <p:set>
                                      <p:cBhvr>
                                        <p:cTn id="15" dur="1" fill="hold">
                                          <p:stCondLst>
                                            <p:cond delay="499"/>
                                          </p:stCondLst>
                                        </p:cTn>
                                        <p:tgtEl>
                                          <p:spTgt spid="1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11"/>
                                        </p:tgtEl>
                                      </p:cBhvr>
                                    </p:animEffect>
                                    <p:set>
                                      <p:cBhvr>
                                        <p:cTn id="45" dur="1" fill="hold">
                                          <p:stCondLst>
                                            <p:cond delay="499"/>
                                          </p:stCondLst>
                                        </p:cTn>
                                        <p:tgtEl>
                                          <p:spTgt spid="11"/>
                                        </p:tgtEl>
                                        <p:attrNameLst>
                                          <p:attrName>style.visibility</p:attrName>
                                        </p:attrNameLst>
                                      </p:cBhvr>
                                      <p:to>
                                        <p:strVal val="hidden"/>
                                      </p:to>
                                    </p:se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0" grpId="1" animBg="1"/>
      <p:bldP spid="11" grpId="0" animBg="1"/>
      <p:bldP spid="11" grpId="1" animBg="1"/>
      <p:bldP spid="12" grpId="0" animBg="1"/>
      <p:bldP spid="12" grpId="1" animBg="1"/>
      <p:bldP spid="13" grpId="0" animBg="1"/>
      <p:bldP spid="15" grpId="0" animBg="1"/>
      <p:bldP spid="16" grpId="0" animBg="1"/>
      <p:bldP spid="16"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84926" y="1411060"/>
            <a:ext cx="10969943" cy="1990726"/>
          </a:xfrm>
        </p:spPr>
        <p:txBody>
          <a:bodyPr anchor="ctr">
            <a:noAutofit/>
          </a:bodyPr>
          <a:lstStyle/>
          <a:p>
            <a:pPr algn="ctr"/>
            <a:r>
              <a:rPr lang="en-US" b="1" dirty="0">
                <a:latin typeface="+mn-lt"/>
              </a:rPr>
              <a:t>Windows has always provided compelling capabilities for developers to build </a:t>
            </a:r>
            <a:r>
              <a:rPr lang="en-US" b="1" dirty="0" smtClean="0">
                <a:latin typeface="+mn-lt"/>
              </a:rPr>
              <a:t>upon</a:t>
            </a:r>
            <a:endParaRPr lang="en-US" b="1" dirty="0">
              <a:latin typeface="+mn-lt"/>
            </a:endParaRPr>
          </a:p>
        </p:txBody>
      </p:sp>
      <p:sp>
        <p:nvSpPr>
          <p:cNvPr id="3" name="Title 1"/>
          <p:cNvSpPr txBox="1">
            <a:spLocks/>
          </p:cNvSpPr>
          <p:nvPr/>
        </p:nvSpPr>
        <p:spPr>
          <a:xfrm>
            <a:off x="684926" y="3429000"/>
            <a:ext cx="10969943" cy="199072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400" b="0" kern="1200" cap="none" spc="-100" baseline="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a:r>
              <a:rPr b="1" dirty="0" smtClean="0">
                <a:gradFill flip="none" rotWithShape="1">
                  <a:gsLst>
                    <a:gs pos="0">
                      <a:srgbClr val="FFFFFF"/>
                    </a:gs>
                    <a:gs pos="86000">
                      <a:srgbClr val="FFFFFF"/>
                    </a:gs>
                  </a:gsLst>
                  <a:lin ang="5400000" scaled="0"/>
                  <a:tileRect/>
                </a:gradFill>
                <a:latin typeface="Segoe UI Light"/>
              </a:rPr>
              <a:t>Windows has not always made it straightforward  for you to use these capabilities from C# or VB</a:t>
            </a:r>
            <a:endParaRPr b="1" dirty="0">
              <a:gradFill flip="none" rotWithShape="1">
                <a:gsLst>
                  <a:gs pos="0">
                    <a:srgbClr val="FFFFFF"/>
                  </a:gs>
                  <a:gs pos="86000">
                    <a:srgbClr val="FFFFFF"/>
                  </a:gs>
                </a:gsLst>
                <a:lin ang="5400000" scaled="0"/>
                <a:tileRect/>
              </a:gradFill>
              <a:latin typeface="Segoe UI Light"/>
            </a:endParaRPr>
          </a:p>
        </p:txBody>
      </p:sp>
    </p:spTree>
    <p:extLst>
      <p:ext uri="{BB962C8B-B14F-4D97-AF65-F5344CB8AC3E}">
        <p14:creationId xmlns:p14="http://schemas.microsoft.com/office/powerpoint/2010/main" val="257037343"/>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08011" y="1603640"/>
            <a:ext cx="5468482" cy="1346621"/>
          </a:xfrm>
        </p:spPr>
        <p:txBody>
          <a:bodyPr anchor="ctr">
            <a:noAutofit/>
          </a:bodyPr>
          <a:lstStyle/>
          <a:p>
            <a:pPr algn="ctr" fontAlgn="t"/>
            <a:r>
              <a:rPr lang="en-US" sz="3600" dirty="0" smtClean="0">
                <a:latin typeface="+mn-lt"/>
                <a:ea typeface="Segoe UI Semibold" pitchFamily="34" charset="0"/>
                <a:cs typeface="Segoe UI Semibold" pitchFamily="34" charset="0"/>
              </a:rPr>
              <a:t>Primitives</a:t>
            </a:r>
            <a:br>
              <a:rPr lang="en-US" sz="3600" dirty="0" smtClean="0">
                <a:latin typeface="+mn-lt"/>
                <a:ea typeface="Segoe UI Semibold" pitchFamily="34" charset="0"/>
                <a:cs typeface="Segoe UI Semibold" pitchFamily="34" charset="0"/>
              </a:rPr>
            </a:br>
            <a:r>
              <a:rPr lang="en-US" sz="3600" dirty="0" smtClean="0">
                <a:latin typeface="+mn-lt"/>
                <a:ea typeface="Segoe UI Semibold" pitchFamily="34" charset="0"/>
                <a:cs typeface="Segoe UI Semibold" pitchFamily="34" charset="0"/>
              </a:rPr>
              <a:t>(strings, numbers, </a:t>
            </a:r>
            <a:r>
              <a:rPr lang="en-US" sz="3600" dirty="0" err="1" smtClean="0">
                <a:latin typeface="+mn-lt"/>
                <a:ea typeface="Segoe UI Semibold" pitchFamily="34" charset="0"/>
                <a:cs typeface="Segoe UI Semibold" pitchFamily="34" charset="0"/>
              </a:rPr>
              <a:t>etc</a:t>
            </a:r>
            <a:r>
              <a:rPr lang="en-US" sz="3600" dirty="0">
                <a:latin typeface="+mn-lt"/>
                <a:ea typeface="Segoe UI Semibold" pitchFamily="34" charset="0"/>
                <a:cs typeface="Segoe UI Semibold" pitchFamily="34" charset="0"/>
              </a:rPr>
              <a:t>)</a:t>
            </a:r>
            <a:r>
              <a:rPr lang="en-US" sz="3600" dirty="0" smtClean="0">
                <a:latin typeface="+mn-lt"/>
                <a:ea typeface="Segoe UI Semibold" pitchFamily="34" charset="0"/>
                <a:cs typeface="Segoe UI Semibold" pitchFamily="34" charset="0"/>
              </a:rPr>
              <a:t> </a:t>
            </a:r>
            <a:endParaRPr lang="en-US" sz="3600" dirty="0">
              <a:latin typeface="+mn-lt"/>
              <a:ea typeface="Segoe UI Semibold" pitchFamily="34" charset="0"/>
              <a:cs typeface="Segoe UI Semibold" pitchFamily="34" charset="0"/>
            </a:endParaRPr>
          </a:p>
        </p:txBody>
      </p:sp>
      <p:sp>
        <p:nvSpPr>
          <p:cNvPr id="11" name="Title 1"/>
          <p:cNvSpPr txBox="1">
            <a:spLocks/>
          </p:cNvSpPr>
          <p:nvPr/>
        </p:nvSpPr>
        <p:spPr>
          <a:xfrm>
            <a:off x="608012" y="2844251"/>
            <a:ext cx="5468482" cy="8913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400" b="0" kern="1200" cap="none" spc="-100" baseline="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fontAlgn="t"/>
            <a:r>
              <a:rPr lang="en-US" sz="3600" dirty="0" smtClean="0">
                <a:latin typeface="+mn-lt"/>
                <a:ea typeface="Segoe UI Semibold" pitchFamily="34" charset="0"/>
                <a:cs typeface="Segoe UI Semibold" pitchFamily="34" charset="0"/>
              </a:rPr>
              <a:t>Interfaces</a:t>
            </a:r>
            <a:endParaRPr lang="en-US" sz="3600" dirty="0">
              <a:latin typeface="+mn-lt"/>
              <a:ea typeface="Segoe UI Semibold" pitchFamily="34" charset="0"/>
              <a:cs typeface="Segoe UI Semibold" pitchFamily="34" charset="0"/>
            </a:endParaRPr>
          </a:p>
        </p:txBody>
      </p:sp>
      <p:sp>
        <p:nvSpPr>
          <p:cNvPr id="12" name="Title 1"/>
          <p:cNvSpPr txBox="1">
            <a:spLocks/>
          </p:cNvSpPr>
          <p:nvPr/>
        </p:nvSpPr>
        <p:spPr>
          <a:xfrm>
            <a:off x="608012" y="3629597"/>
            <a:ext cx="5468482" cy="922750"/>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400" b="0" kern="1200" cap="none" spc="-100" baseline="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fontAlgn="t"/>
            <a:r>
              <a:rPr lang="en-US" sz="3600" dirty="0" err="1" smtClean="0">
                <a:latin typeface="+mn-lt"/>
                <a:ea typeface="Segoe UI Semibold" pitchFamily="34" charset="0"/>
                <a:cs typeface="Segoe UI Semibold" pitchFamily="34" charset="0"/>
              </a:rPr>
              <a:t>Enums</a:t>
            </a:r>
            <a:endParaRPr lang="en-US" sz="3600" dirty="0">
              <a:latin typeface="+mn-lt"/>
              <a:ea typeface="Segoe UI Semibold" pitchFamily="34" charset="0"/>
              <a:cs typeface="Segoe UI Semibold" pitchFamily="34" charset="0"/>
            </a:endParaRPr>
          </a:p>
        </p:txBody>
      </p:sp>
      <p:sp>
        <p:nvSpPr>
          <p:cNvPr id="13" name="Title 1"/>
          <p:cNvSpPr txBox="1">
            <a:spLocks/>
          </p:cNvSpPr>
          <p:nvPr/>
        </p:nvSpPr>
        <p:spPr>
          <a:xfrm>
            <a:off x="608012" y="4446337"/>
            <a:ext cx="5468482" cy="904400"/>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400" b="0" kern="1200" cap="none" spc="-100" baseline="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fontAlgn="t"/>
            <a:r>
              <a:rPr lang="en-US" sz="3600" dirty="0" err="1" smtClean="0">
                <a:latin typeface="+mn-lt"/>
                <a:ea typeface="Segoe UI Semibold" pitchFamily="34" charset="0"/>
                <a:cs typeface="Segoe UI Semibold" pitchFamily="34" charset="0"/>
              </a:rPr>
              <a:t>Structs</a:t>
            </a:r>
            <a:endParaRPr lang="en-US" sz="3600" dirty="0">
              <a:latin typeface="+mn-lt"/>
              <a:ea typeface="Segoe UI Semibold" pitchFamily="34" charset="0"/>
              <a:cs typeface="Segoe UI Semibold" pitchFamily="34" charset="0"/>
            </a:endParaRPr>
          </a:p>
        </p:txBody>
      </p:sp>
      <p:sp>
        <p:nvSpPr>
          <p:cNvPr id="18" name="Title 1"/>
          <p:cNvSpPr txBox="1">
            <a:spLocks/>
          </p:cNvSpPr>
          <p:nvPr/>
        </p:nvSpPr>
        <p:spPr>
          <a:xfrm>
            <a:off x="6076493" y="3067416"/>
            <a:ext cx="5504317" cy="922750"/>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400" b="0" kern="1200" cap="none" spc="-100" baseline="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fontAlgn="t"/>
            <a:r>
              <a:rPr lang="en-US" sz="3600" dirty="0" smtClean="0">
                <a:latin typeface="+mn-lt"/>
                <a:ea typeface="Segoe UI Semibold" pitchFamily="34" charset="0"/>
                <a:cs typeface="Segoe UI Semibold" pitchFamily="34" charset="0"/>
              </a:rPr>
              <a:t>Static Members</a:t>
            </a:r>
            <a:endParaRPr lang="en-US" sz="3600" dirty="0">
              <a:latin typeface="+mn-lt"/>
              <a:ea typeface="Segoe UI Semibold" pitchFamily="34" charset="0"/>
              <a:cs typeface="Segoe UI Semibold" pitchFamily="34" charset="0"/>
            </a:endParaRPr>
          </a:p>
        </p:txBody>
      </p:sp>
      <p:sp>
        <p:nvSpPr>
          <p:cNvPr id="19" name="Title 1"/>
          <p:cNvSpPr txBox="1">
            <a:spLocks/>
          </p:cNvSpPr>
          <p:nvPr/>
        </p:nvSpPr>
        <p:spPr>
          <a:xfrm>
            <a:off x="6054123" y="4531192"/>
            <a:ext cx="5504318" cy="904400"/>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400" b="0" kern="1200" cap="none" spc="-100" baseline="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fontAlgn="t"/>
            <a:r>
              <a:rPr lang="en-US" sz="3600" dirty="0" smtClean="0">
                <a:latin typeface="+mn-lt"/>
                <a:ea typeface="Segoe UI Semibold" pitchFamily="34" charset="0"/>
                <a:cs typeface="Segoe UI Semibold" pitchFamily="34" charset="0"/>
              </a:rPr>
              <a:t>Properties</a:t>
            </a:r>
            <a:endParaRPr lang="en-US" sz="3600" dirty="0">
              <a:latin typeface="+mn-lt"/>
              <a:ea typeface="Segoe UI Semibold" pitchFamily="34" charset="0"/>
              <a:cs typeface="Segoe UI Semibold" pitchFamily="34" charset="0"/>
            </a:endParaRPr>
          </a:p>
        </p:txBody>
      </p:sp>
      <p:sp>
        <p:nvSpPr>
          <p:cNvPr id="20" name="Title 1"/>
          <p:cNvSpPr txBox="1">
            <a:spLocks/>
          </p:cNvSpPr>
          <p:nvPr/>
        </p:nvSpPr>
        <p:spPr>
          <a:xfrm>
            <a:off x="6031753" y="5244729"/>
            <a:ext cx="5504316" cy="922750"/>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400" b="0" kern="1200" cap="none" spc="-100" baseline="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fontAlgn="t"/>
            <a:r>
              <a:rPr lang="en-US" sz="3600" dirty="0" smtClean="0">
                <a:latin typeface="+mn-lt"/>
                <a:ea typeface="Segoe UI Semibold" pitchFamily="34" charset="0"/>
                <a:cs typeface="Segoe UI Semibold" pitchFamily="34" charset="0"/>
              </a:rPr>
              <a:t>Events</a:t>
            </a:r>
            <a:endParaRPr lang="en-US" sz="3600" dirty="0">
              <a:latin typeface="+mn-lt"/>
              <a:ea typeface="Segoe UI Semibold" pitchFamily="34" charset="0"/>
              <a:cs typeface="Segoe UI Semibold" pitchFamily="34" charset="0"/>
            </a:endParaRPr>
          </a:p>
        </p:txBody>
      </p:sp>
      <p:sp>
        <p:nvSpPr>
          <p:cNvPr id="21" name="Title 1"/>
          <p:cNvSpPr txBox="1">
            <a:spLocks/>
          </p:cNvSpPr>
          <p:nvPr/>
        </p:nvSpPr>
        <p:spPr>
          <a:xfrm>
            <a:off x="608012" y="5244729"/>
            <a:ext cx="5468482" cy="922750"/>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400" b="0" kern="1200" cap="none" spc="-100" baseline="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fontAlgn="t"/>
            <a:r>
              <a:rPr lang="en-US" sz="3600" dirty="0" smtClean="0">
                <a:latin typeface="+mn-lt"/>
                <a:ea typeface="Segoe UI Semibold" pitchFamily="34" charset="0"/>
                <a:cs typeface="Segoe UI Semibold" pitchFamily="34" charset="0"/>
              </a:rPr>
              <a:t>Delegates</a:t>
            </a:r>
            <a:endParaRPr lang="en-US" sz="3600" dirty="0">
              <a:latin typeface="+mn-lt"/>
              <a:ea typeface="Segoe UI Semibold" pitchFamily="34" charset="0"/>
              <a:cs typeface="Segoe UI Semibold" pitchFamily="34" charset="0"/>
            </a:endParaRPr>
          </a:p>
        </p:txBody>
      </p:sp>
      <p:sp>
        <p:nvSpPr>
          <p:cNvPr id="22" name="Title 1"/>
          <p:cNvSpPr txBox="1">
            <a:spLocks/>
          </p:cNvSpPr>
          <p:nvPr/>
        </p:nvSpPr>
        <p:spPr>
          <a:xfrm>
            <a:off x="6087174" y="1603640"/>
            <a:ext cx="5504317" cy="922750"/>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400" b="0" kern="1200" cap="none" spc="-100" baseline="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fontAlgn="t"/>
            <a:r>
              <a:rPr lang="en-US" sz="3600" dirty="0" smtClean="0">
                <a:latin typeface="+mn-lt"/>
                <a:ea typeface="Segoe UI Semibold" pitchFamily="34" charset="0"/>
                <a:cs typeface="Segoe UI Semibold" pitchFamily="34" charset="0"/>
              </a:rPr>
              <a:t>Classes</a:t>
            </a:r>
            <a:endParaRPr lang="en-US" sz="3600" dirty="0">
              <a:latin typeface="+mn-lt"/>
              <a:ea typeface="Segoe UI Semibold" pitchFamily="34" charset="0"/>
              <a:cs typeface="Segoe UI Semibold" pitchFamily="34" charset="0"/>
            </a:endParaRPr>
          </a:p>
        </p:txBody>
      </p:sp>
      <p:sp>
        <p:nvSpPr>
          <p:cNvPr id="23" name="Title 1"/>
          <p:cNvSpPr txBox="1">
            <a:spLocks/>
          </p:cNvSpPr>
          <p:nvPr/>
        </p:nvSpPr>
        <p:spPr>
          <a:xfrm>
            <a:off x="6087173" y="2335528"/>
            <a:ext cx="5504317" cy="922750"/>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400" b="0" kern="1200" cap="none" spc="-100" baseline="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fontAlgn="t"/>
            <a:r>
              <a:rPr lang="en-US" sz="3600" dirty="0" smtClean="0">
                <a:latin typeface="+mn-lt"/>
                <a:ea typeface="Segoe UI Semibold" pitchFamily="34" charset="0"/>
                <a:cs typeface="Segoe UI Semibold" pitchFamily="34" charset="0"/>
              </a:rPr>
              <a:t>Constructors</a:t>
            </a:r>
            <a:endParaRPr lang="en-US" sz="3600" dirty="0">
              <a:latin typeface="+mn-lt"/>
              <a:ea typeface="Segoe UI Semibold" pitchFamily="34" charset="0"/>
              <a:cs typeface="Segoe UI Semibold" pitchFamily="34" charset="0"/>
            </a:endParaRPr>
          </a:p>
        </p:txBody>
      </p:sp>
      <p:sp>
        <p:nvSpPr>
          <p:cNvPr id="25" name="Title 1"/>
          <p:cNvSpPr txBox="1">
            <a:spLocks/>
          </p:cNvSpPr>
          <p:nvPr/>
        </p:nvSpPr>
        <p:spPr>
          <a:xfrm>
            <a:off x="6087173" y="3799304"/>
            <a:ext cx="5504317" cy="922750"/>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400" b="0" kern="1200" cap="none" spc="-100" baseline="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fontAlgn="t"/>
            <a:r>
              <a:rPr lang="en-US" sz="3600" dirty="0" smtClean="0">
                <a:latin typeface="+mn-lt"/>
                <a:ea typeface="Segoe UI Semibold" pitchFamily="34" charset="0"/>
                <a:cs typeface="Segoe UI Semibold" pitchFamily="34" charset="0"/>
              </a:rPr>
              <a:t>Methods</a:t>
            </a:r>
            <a:endParaRPr lang="en-US" sz="3600" dirty="0">
              <a:latin typeface="+mn-lt"/>
              <a:ea typeface="Segoe UI Semibold" pitchFamily="34" charset="0"/>
              <a:cs typeface="Segoe UI Semibold" pitchFamily="34" charset="0"/>
            </a:endParaRPr>
          </a:p>
        </p:txBody>
      </p:sp>
      <p:sp>
        <p:nvSpPr>
          <p:cNvPr id="26" name="Title 1"/>
          <p:cNvSpPr txBox="1">
            <a:spLocks/>
          </p:cNvSpPr>
          <p:nvPr/>
        </p:nvSpPr>
        <p:spPr>
          <a:xfrm>
            <a:off x="519112" y="228600"/>
            <a:ext cx="11149013" cy="121879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0" kern="1200" cap="none" spc="-100" baseline="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a:r>
              <a:rPr lang="en-US" b="1" dirty="0"/>
              <a:t>Almost everything maps directly between </a:t>
            </a:r>
            <a:br>
              <a:rPr lang="en-US" b="1" dirty="0"/>
            </a:br>
            <a:r>
              <a:rPr lang="en-US" b="1" dirty="0" smtClean="0"/>
              <a:t>the Windows </a:t>
            </a:r>
            <a:r>
              <a:rPr lang="en-US" b="1" dirty="0"/>
              <a:t>Runtime and .</a:t>
            </a:r>
            <a:r>
              <a:rPr lang="en-US" b="1" dirty="0" smtClean="0"/>
              <a:t>NET</a:t>
            </a:r>
            <a:endParaRPr lang="en-US" b="1" dirty="0"/>
          </a:p>
        </p:txBody>
      </p:sp>
    </p:spTree>
    <p:extLst>
      <p:ext uri="{BB962C8B-B14F-4D97-AF65-F5344CB8AC3E}">
        <p14:creationId xmlns:p14="http://schemas.microsoft.com/office/powerpoint/2010/main" val="3524402530"/>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anim calcmode="lin" valueType="num">
                                      <p:cBhvr>
                                        <p:cTn id="14" dur="500" fill="hold"/>
                                        <p:tgtEl>
                                          <p:spTgt spid="11"/>
                                        </p:tgtEl>
                                        <p:attrNameLst>
                                          <p:attrName>ppt_x</p:attrName>
                                        </p:attrNameLst>
                                      </p:cBhvr>
                                      <p:tavLst>
                                        <p:tav tm="0">
                                          <p:val>
                                            <p:strVal val="#ppt_x"/>
                                          </p:val>
                                        </p:tav>
                                        <p:tav tm="100000">
                                          <p:val>
                                            <p:strVal val="#ppt_x"/>
                                          </p:val>
                                        </p:tav>
                                      </p:tavLst>
                                    </p:anim>
                                    <p:anim calcmode="lin" valueType="num">
                                      <p:cBhvr>
                                        <p:cTn id="15" dur="500" fill="hold"/>
                                        <p:tgtEl>
                                          <p:spTgt spid="1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anim calcmode="lin" valueType="num">
                                      <p:cBhvr>
                                        <p:cTn id="20" dur="500" fill="hold"/>
                                        <p:tgtEl>
                                          <p:spTgt spid="12"/>
                                        </p:tgtEl>
                                        <p:attrNameLst>
                                          <p:attrName>ppt_x</p:attrName>
                                        </p:attrNameLst>
                                      </p:cBhvr>
                                      <p:tavLst>
                                        <p:tav tm="0">
                                          <p:val>
                                            <p:strVal val="#ppt_x"/>
                                          </p:val>
                                        </p:tav>
                                        <p:tav tm="100000">
                                          <p:val>
                                            <p:strVal val="#ppt_x"/>
                                          </p:val>
                                        </p:tav>
                                      </p:tavLst>
                                    </p:anim>
                                    <p:anim calcmode="lin" valueType="num">
                                      <p:cBhvr>
                                        <p:cTn id="21" dur="50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anim calcmode="lin" valueType="num">
                                      <p:cBhvr>
                                        <p:cTn id="26" dur="500" fill="hold"/>
                                        <p:tgtEl>
                                          <p:spTgt spid="13"/>
                                        </p:tgtEl>
                                        <p:attrNameLst>
                                          <p:attrName>ppt_x</p:attrName>
                                        </p:attrNameLst>
                                      </p:cBhvr>
                                      <p:tavLst>
                                        <p:tav tm="0">
                                          <p:val>
                                            <p:strVal val="#ppt_x"/>
                                          </p:val>
                                        </p:tav>
                                        <p:tav tm="100000">
                                          <p:val>
                                            <p:strVal val="#ppt_x"/>
                                          </p:val>
                                        </p:tav>
                                      </p:tavLst>
                                    </p:anim>
                                    <p:anim calcmode="lin" valueType="num">
                                      <p:cBhvr>
                                        <p:cTn id="27" dur="500" fill="hold"/>
                                        <p:tgtEl>
                                          <p:spTgt spid="13"/>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7" presetClass="entr" presetSubtype="0"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anim calcmode="lin" valueType="num">
                                      <p:cBhvr>
                                        <p:cTn id="32" dur="500" fill="hold"/>
                                        <p:tgtEl>
                                          <p:spTgt spid="21"/>
                                        </p:tgtEl>
                                        <p:attrNameLst>
                                          <p:attrName>ppt_x</p:attrName>
                                        </p:attrNameLst>
                                      </p:cBhvr>
                                      <p:tavLst>
                                        <p:tav tm="0">
                                          <p:val>
                                            <p:strVal val="#ppt_x"/>
                                          </p:val>
                                        </p:tav>
                                        <p:tav tm="100000">
                                          <p:val>
                                            <p:strVal val="#ppt_x"/>
                                          </p:val>
                                        </p:tav>
                                      </p:tavLst>
                                    </p:anim>
                                    <p:anim calcmode="lin" valueType="num">
                                      <p:cBhvr>
                                        <p:cTn id="33" dur="500" fill="hold"/>
                                        <p:tgtEl>
                                          <p:spTgt spid="21"/>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7" presetClass="entr" presetSubtype="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anim calcmode="lin" valueType="num">
                                      <p:cBhvr>
                                        <p:cTn id="38" dur="500" fill="hold"/>
                                        <p:tgtEl>
                                          <p:spTgt spid="22"/>
                                        </p:tgtEl>
                                        <p:attrNameLst>
                                          <p:attrName>ppt_x</p:attrName>
                                        </p:attrNameLst>
                                      </p:cBhvr>
                                      <p:tavLst>
                                        <p:tav tm="0">
                                          <p:val>
                                            <p:strVal val="#ppt_x"/>
                                          </p:val>
                                        </p:tav>
                                        <p:tav tm="100000">
                                          <p:val>
                                            <p:strVal val="#ppt_x"/>
                                          </p:val>
                                        </p:tav>
                                      </p:tavLst>
                                    </p:anim>
                                    <p:anim calcmode="lin" valueType="num">
                                      <p:cBhvr>
                                        <p:cTn id="39" dur="500" fill="hold"/>
                                        <p:tgtEl>
                                          <p:spTgt spid="22"/>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7" presetClass="entr" presetSubtype="0"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anim calcmode="lin" valueType="num">
                                      <p:cBhvr>
                                        <p:cTn id="44" dur="500" fill="hold"/>
                                        <p:tgtEl>
                                          <p:spTgt spid="23"/>
                                        </p:tgtEl>
                                        <p:attrNameLst>
                                          <p:attrName>ppt_x</p:attrName>
                                        </p:attrNameLst>
                                      </p:cBhvr>
                                      <p:tavLst>
                                        <p:tav tm="0">
                                          <p:val>
                                            <p:strVal val="#ppt_x"/>
                                          </p:val>
                                        </p:tav>
                                        <p:tav tm="100000">
                                          <p:val>
                                            <p:strVal val="#ppt_x"/>
                                          </p:val>
                                        </p:tav>
                                      </p:tavLst>
                                    </p:anim>
                                    <p:anim calcmode="lin" valueType="num">
                                      <p:cBhvr>
                                        <p:cTn id="45" dur="500" fill="hold"/>
                                        <p:tgtEl>
                                          <p:spTgt spid="23"/>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7"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7" presetClass="entr" presetSubtype="0"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anim calcmode="lin" valueType="num">
                                      <p:cBhvr>
                                        <p:cTn id="56" dur="500" fill="hold"/>
                                        <p:tgtEl>
                                          <p:spTgt spid="25"/>
                                        </p:tgtEl>
                                        <p:attrNameLst>
                                          <p:attrName>ppt_x</p:attrName>
                                        </p:attrNameLst>
                                      </p:cBhvr>
                                      <p:tavLst>
                                        <p:tav tm="0">
                                          <p:val>
                                            <p:strVal val="#ppt_x"/>
                                          </p:val>
                                        </p:tav>
                                        <p:tav tm="100000">
                                          <p:val>
                                            <p:strVal val="#ppt_x"/>
                                          </p:val>
                                        </p:tav>
                                      </p:tavLst>
                                    </p:anim>
                                    <p:anim calcmode="lin" valueType="num">
                                      <p:cBhvr>
                                        <p:cTn id="57" dur="500" fill="hold"/>
                                        <p:tgtEl>
                                          <p:spTgt spid="25"/>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7" presetClass="entr" presetSubtype="0"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anim calcmode="lin" valueType="num">
                                      <p:cBhvr>
                                        <p:cTn id="62" dur="500" fill="hold"/>
                                        <p:tgtEl>
                                          <p:spTgt spid="19"/>
                                        </p:tgtEl>
                                        <p:attrNameLst>
                                          <p:attrName>ppt_x</p:attrName>
                                        </p:attrNameLst>
                                      </p:cBhvr>
                                      <p:tavLst>
                                        <p:tav tm="0">
                                          <p:val>
                                            <p:strVal val="#ppt_x"/>
                                          </p:val>
                                        </p:tav>
                                        <p:tav tm="100000">
                                          <p:val>
                                            <p:strVal val="#ppt_x"/>
                                          </p:val>
                                        </p:tav>
                                      </p:tavLst>
                                    </p:anim>
                                    <p:anim calcmode="lin" valueType="num">
                                      <p:cBhvr>
                                        <p:cTn id="63" dur="500" fill="hold"/>
                                        <p:tgtEl>
                                          <p:spTgt spid="19"/>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7" presetClass="entr" presetSubtype="0"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anim calcmode="lin" valueType="num">
                                      <p:cBhvr>
                                        <p:cTn id="68" dur="500" fill="hold"/>
                                        <p:tgtEl>
                                          <p:spTgt spid="20"/>
                                        </p:tgtEl>
                                        <p:attrNameLst>
                                          <p:attrName>ppt_x</p:attrName>
                                        </p:attrNameLst>
                                      </p:cBhvr>
                                      <p:tavLst>
                                        <p:tav tm="0">
                                          <p:val>
                                            <p:strVal val="#ppt_x"/>
                                          </p:val>
                                        </p:tav>
                                        <p:tav tm="100000">
                                          <p:val>
                                            <p:strVal val="#ppt_x"/>
                                          </p:val>
                                        </p:tav>
                                      </p:tavLst>
                                    </p:anim>
                                    <p:anim calcmode="lin" valueType="num">
                                      <p:cBhvr>
                                        <p:cTn id="6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P spid="13" grpId="0"/>
      <p:bldP spid="18" grpId="0"/>
      <p:bldP spid="19" grpId="0"/>
      <p:bldP spid="20" grpId="0"/>
      <p:bldP spid="21" grpId="0"/>
      <p:bldP spid="22" grpId="0"/>
      <p:bldP spid="23"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 y="2433637"/>
            <a:ext cx="12188824" cy="1990726"/>
          </a:xfrm>
        </p:spPr>
        <p:txBody>
          <a:bodyPr anchor="ctr">
            <a:noAutofit/>
          </a:bodyPr>
          <a:lstStyle/>
          <a:p>
            <a:pPr algn="ctr"/>
            <a:r>
              <a:rPr lang="en-US" b="1" dirty="0">
                <a:latin typeface="+mn-lt"/>
              </a:rPr>
              <a:t>Most differences </a:t>
            </a:r>
            <a:r>
              <a:rPr lang="en-US" b="1" dirty="0" smtClean="0">
                <a:latin typeface="+mn-lt"/>
              </a:rPr>
              <a:t>between Windows Runtime and </a:t>
            </a:r>
            <a:br>
              <a:rPr lang="en-US" b="1" dirty="0" smtClean="0">
                <a:latin typeface="+mn-lt"/>
              </a:rPr>
            </a:br>
            <a:r>
              <a:rPr lang="en-US" b="1" dirty="0" smtClean="0">
                <a:latin typeface="+mn-lt"/>
              </a:rPr>
              <a:t>.NET are hidden from the managed developer</a:t>
            </a:r>
            <a:endParaRPr lang="en-US" b="1" dirty="0">
              <a:latin typeface="+mn-lt"/>
            </a:endParaRPr>
          </a:p>
        </p:txBody>
      </p:sp>
    </p:spTree>
    <p:extLst>
      <p:ext uri="{BB962C8B-B14F-4D97-AF65-F5344CB8AC3E}">
        <p14:creationId xmlns:p14="http://schemas.microsoft.com/office/powerpoint/2010/main" val="2142550585"/>
      </p:ext>
    </p:extLst>
  </p:cSld>
  <p:clrMapOvr>
    <a:masterClrMapping/>
  </p:clrMapOvr>
  <p:transition spd="slow">
    <p:strips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7868" y="230189"/>
            <a:ext cx="11173090" cy="609398"/>
          </a:xfrm>
        </p:spPr>
        <p:txBody>
          <a:bodyPr/>
          <a:lstStyle/>
          <a:p>
            <a:r>
              <a:rPr lang="en-US" dirty="0" smtClean="0"/>
              <a:t>Exceptions from HRESULTs</a:t>
            </a:r>
            <a:endParaRPr lang="en-US" dirty="0"/>
          </a:p>
        </p:txBody>
      </p:sp>
      <p:sp>
        <p:nvSpPr>
          <p:cNvPr id="7" name="Text Placeholder 5"/>
          <p:cNvSpPr txBox="1">
            <a:spLocks/>
          </p:cNvSpPr>
          <p:nvPr/>
        </p:nvSpPr>
        <p:spPr>
          <a:xfrm>
            <a:off x="969963" y="1573816"/>
            <a:ext cx="11218862" cy="2923877"/>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rgbClr val="0000FF"/>
                </a:solidFill>
                <a:highlight>
                  <a:srgbClr val="FFFFFF"/>
                </a:highlight>
              </a:rPr>
              <a:t>try</a:t>
            </a:r>
            <a:endParaRPr lang="en-US" sz="2000" dirty="0">
              <a:solidFill>
                <a:srgbClr val="000000"/>
              </a:solidFill>
              <a:highlight>
                <a:srgbClr val="FFFFFF"/>
              </a:highlight>
            </a:endParaRPr>
          </a:p>
          <a:p>
            <a:r>
              <a:rPr lang="en-US" sz="2000" dirty="0" smtClean="0">
                <a:solidFill>
                  <a:srgbClr val="000000"/>
                </a:solidFill>
                <a:highlight>
                  <a:srgbClr val="FFFFFF"/>
                </a:highlight>
              </a:rPr>
              <a:t>{</a:t>
            </a:r>
            <a:endParaRPr lang="en-US" sz="2000" dirty="0">
              <a:solidFill>
                <a:srgbClr val="0000FF"/>
              </a:solidFill>
              <a:ea typeface="Calibri"/>
            </a:endParaRPr>
          </a:p>
          <a:p>
            <a:pPr lvl="1"/>
            <a:r>
              <a:rPr lang="en-US" dirty="0" err="1" smtClean="0">
                <a:solidFill>
                  <a:srgbClr val="0000FF"/>
                </a:solidFill>
                <a:ea typeface="Calibri"/>
              </a:rPr>
              <a:t>var</a:t>
            </a:r>
            <a:r>
              <a:rPr lang="en-US" dirty="0" smtClean="0">
                <a:solidFill>
                  <a:srgbClr val="0000FF"/>
                </a:solidFill>
                <a:ea typeface="Calibri"/>
              </a:rPr>
              <a:t> </a:t>
            </a:r>
            <a:r>
              <a:rPr lang="en-US" dirty="0" err="1" smtClean="0">
                <a:ea typeface="Calibri"/>
              </a:rPr>
              <a:t>ui</a:t>
            </a:r>
            <a:r>
              <a:rPr lang="en-US" dirty="0" smtClean="0">
                <a:ea typeface="Calibri"/>
              </a:rPr>
              <a:t> = </a:t>
            </a:r>
            <a:r>
              <a:rPr lang="en-US" dirty="0">
                <a:solidFill>
                  <a:srgbClr val="0000FF"/>
                </a:solidFill>
                <a:ea typeface="Calibri"/>
              </a:rPr>
              <a:t>new</a:t>
            </a:r>
            <a:r>
              <a:rPr lang="en-US" dirty="0">
                <a:ea typeface="Calibri"/>
              </a:rPr>
              <a:t> </a:t>
            </a:r>
            <a:r>
              <a:rPr lang="en-US" dirty="0" err="1">
                <a:solidFill>
                  <a:srgbClr val="2B91AF"/>
                </a:solidFill>
                <a:ea typeface="Calibri"/>
              </a:rPr>
              <a:t>CameraCaptureUI</a:t>
            </a:r>
            <a:r>
              <a:rPr lang="en-US" dirty="0" smtClean="0">
                <a:ea typeface="Calibri"/>
              </a:rPr>
              <a:t>();</a:t>
            </a:r>
            <a:br>
              <a:rPr lang="en-US" dirty="0" smtClean="0">
                <a:ea typeface="Calibri"/>
              </a:rPr>
            </a:br>
            <a:r>
              <a:rPr lang="en-US" dirty="0" err="1" smtClean="0">
                <a:ea typeface="Calibri"/>
              </a:rPr>
              <a:t>ui.PhotoSettings.CroppedAspectRatio</a:t>
            </a:r>
            <a:r>
              <a:rPr lang="en-US" dirty="0" smtClean="0">
                <a:ea typeface="Calibri"/>
              </a:rPr>
              <a:t> = </a:t>
            </a:r>
            <a:r>
              <a:rPr lang="en-US" dirty="0" smtClean="0">
                <a:solidFill>
                  <a:srgbClr val="0000FF"/>
                </a:solidFill>
                <a:ea typeface="Calibri"/>
              </a:rPr>
              <a:t>new</a:t>
            </a:r>
            <a:r>
              <a:rPr lang="en-US" dirty="0" smtClean="0">
                <a:ea typeface="Calibri"/>
              </a:rPr>
              <a:t> </a:t>
            </a:r>
            <a:r>
              <a:rPr lang="en-US" dirty="0" smtClean="0">
                <a:solidFill>
                  <a:srgbClr val="2B91AF"/>
                </a:solidFill>
                <a:ea typeface="Calibri"/>
              </a:rPr>
              <a:t>Size</a:t>
            </a:r>
            <a:r>
              <a:rPr lang="en-US" dirty="0" smtClean="0">
                <a:ea typeface="Calibri"/>
              </a:rPr>
              <a:t>(16, 9);</a:t>
            </a:r>
          </a:p>
          <a:p>
            <a:r>
              <a:rPr lang="en-US" sz="2000" dirty="0" smtClean="0">
                <a:ea typeface="Calibri"/>
              </a:rPr>
              <a:t>}</a:t>
            </a:r>
          </a:p>
          <a:p>
            <a:r>
              <a:rPr lang="en-US" sz="2000" dirty="0">
                <a:solidFill>
                  <a:srgbClr val="0000FF"/>
                </a:solidFill>
                <a:highlight>
                  <a:srgbClr val="FFFFFF"/>
                </a:highlight>
              </a:rPr>
              <a:t>catch</a:t>
            </a:r>
            <a:r>
              <a:rPr lang="en-US" sz="2000" dirty="0">
                <a:solidFill>
                  <a:srgbClr val="000000"/>
                </a:solidFill>
                <a:highlight>
                  <a:srgbClr val="FFFFFF"/>
                </a:highlight>
              </a:rPr>
              <a:t> (</a:t>
            </a:r>
            <a:r>
              <a:rPr lang="en-US" sz="2000" dirty="0">
                <a:solidFill>
                  <a:srgbClr val="2B91AF"/>
                </a:solidFill>
                <a:highlight>
                  <a:srgbClr val="FFFFFF"/>
                </a:highlight>
              </a:rPr>
              <a:t>Exception</a:t>
            </a:r>
            <a:r>
              <a:rPr lang="en-US" sz="2000" dirty="0">
                <a:solidFill>
                  <a:srgbClr val="000000"/>
                </a:solidFill>
                <a:highlight>
                  <a:srgbClr val="FFFFFF"/>
                </a:highlight>
              </a:rPr>
              <a:t> e)</a:t>
            </a:r>
          </a:p>
          <a:p>
            <a:r>
              <a:rPr lang="en-US" sz="2000" dirty="0" smtClean="0">
                <a:solidFill>
                  <a:srgbClr val="000000"/>
                </a:solidFill>
                <a:highlight>
                  <a:srgbClr val="FFFFFF"/>
                </a:highlight>
              </a:rPr>
              <a:t>{</a:t>
            </a:r>
            <a:endParaRPr lang="en-US" sz="2000" dirty="0">
              <a:solidFill>
                <a:srgbClr val="000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Exception handling code</a:t>
            </a:r>
            <a:endParaRPr lang="en-US" sz="2000" dirty="0">
              <a:solidFill>
                <a:srgbClr val="000000"/>
              </a:solidFill>
              <a:highlight>
                <a:srgbClr val="FFFFFF"/>
              </a:highlight>
            </a:endParaRPr>
          </a:p>
          <a:p>
            <a:r>
              <a:rPr lang="en-US" sz="2000" dirty="0" smtClean="0">
                <a:solidFill>
                  <a:srgbClr val="000000"/>
                </a:solidFill>
                <a:highlight>
                  <a:srgbClr val="FFFFFF"/>
                </a:highlight>
              </a:rPr>
              <a:t>}</a:t>
            </a:r>
            <a:endParaRPr lang="en-US" sz="2000" dirty="0">
              <a:ea typeface="Calibri"/>
            </a:endParaRPr>
          </a:p>
        </p:txBody>
      </p:sp>
      <p:cxnSp>
        <p:nvCxnSpPr>
          <p:cNvPr id="15" name="Elbow Connector 14"/>
          <p:cNvCxnSpPr>
            <a:stCxn id="16" idx="1"/>
          </p:cNvCxnSpPr>
          <p:nvPr/>
        </p:nvCxnSpPr>
        <p:spPr>
          <a:xfrm rot="10800000">
            <a:off x="3579812" y="3352802"/>
            <a:ext cx="4343400" cy="1295399"/>
          </a:xfrm>
          <a:prstGeom prst="bentConnector3">
            <a:avLst>
              <a:gd name="adj1" fmla="val 50000"/>
            </a:avLst>
          </a:prstGeom>
          <a:ln w="38100">
            <a:solidFill>
              <a:srgbClr val="65BC46"/>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923212" y="4267200"/>
            <a:ext cx="2743200" cy="762000"/>
          </a:xfrm>
          <a:prstGeom prst="rect">
            <a:avLst/>
          </a:prstGeom>
          <a:solidFill>
            <a:srgbClr val="65BC46"/>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2800" dirty="0" err="1">
                <a:solidFill>
                  <a:schemeClr val="bg1"/>
                </a:solidFill>
                <a:latin typeface="Consolas" pitchFamily="49" charset="0"/>
                <a:cs typeface="Consolas" pitchFamily="49" charset="0"/>
              </a:rPr>
              <a:t>ComException</a:t>
            </a:r>
            <a:endParaRPr lang="en-US" sz="2800" dirty="0">
              <a:solidFill>
                <a:schemeClr val="bg1"/>
              </a:solidFill>
              <a:latin typeface="Consolas" pitchFamily="49" charset="0"/>
              <a:cs typeface="Consolas" pitchFamily="49" charset="0"/>
            </a:endParaRPr>
          </a:p>
        </p:txBody>
      </p:sp>
    </p:spTree>
    <p:extLst>
      <p:ext uri="{BB962C8B-B14F-4D97-AF65-F5344CB8AC3E}">
        <p14:creationId xmlns:p14="http://schemas.microsoft.com/office/powerpoint/2010/main" val="3988486724"/>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8" presetClass="entr" presetSubtype="9"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strips(upLeft)">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7868" y="230189"/>
            <a:ext cx="11173090" cy="609398"/>
          </a:xfrm>
        </p:spPr>
        <p:txBody>
          <a:bodyPr/>
          <a:lstStyle/>
          <a:p>
            <a:r>
              <a:rPr lang="en-US" dirty="0" smtClean="0"/>
              <a:t>Calling </a:t>
            </a:r>
            <a:r>
              <a:rPr lang="en-US" dirty="0" err="1" smtClean="0"/>
              <a:t>WinRT</a:t>
            </a:r>
            <a:r>
              <a:rPr lang="en-US" dirty="0" smtClean="0"/>
              <a:t> </a:t>
            </a:r>
            <a:r>
              <a:rPr lang="en-US" dirty="0" err="1" smtClean="0"/>
              <a:t>Async</a:t>
            </a:r>
            <a:r>
              <a:rPr lang="en-US" dirty="0" smtClean="0"/>
              <a:t> Operation from C#</a:t>
            </a:r>
            <a:endParaRPr lang="en-US" dirty="0"/>
          </a:p>
        </p:txBody>
      </p:sp>
      <p:sp>
        <p:nvSpPr>
          <p:cNvPr id="2" name="Text Placeholder 1"/>
          <p:cNvSpPr>
            <a:spLocks noGrp="1"/>
          </p:cNvSpPr>
          <p:nvPr>
            <p:ph type="body" sz="quarter" idx="10"/>
          </p:nvPr>
        </p:nvSpPr>
        <p:spPr>
          <a:xfrm>
            <a:off x="969963" y="1603375"/>
            <a:ext cx="11149012" cy="2696123"/>
          </a:xfrm>
        </p:spPr>
        <p:txBody>
          <a:bodyPr/>
          <a:lstStyle/>
          <a:p>
            <a:r>
              <a:rPr lang="en-US" dirty="0" err="1">
                <a:solidFill>
                  <a:srgbClr val="0000FF"/>
                </a:solidFill>
                <a:latin typeface="Consolas"/>
                <a:ea typeface="Calibri"/>
              </a:rPr>
              <a:t>var</a:t>
            </a:r>
            <a:r>
              <a:rPr lang="en-US" dirty="0">
                <a:solidFill>
                  <a:srgbClr val="000000"/>
                </a:solidFill>
                <a:latin typeface="Consolas"/>
                <a:ea typeface="Calibri"/>
              </a:rPr>
              <a:t> picker = </a:t>
            </a:r>
            <a:r>
              <a:rPr lang="en-US" dirty="0">
                <a:solidFill>
                  <a:srgbClr val="0000FF"/>
                </a:solidFill>
                <a:latin typeface="Consolas"/>
                <a:ea typeface="Calibri"/>
              </a:rPr>
              <a:t>new</a:t>
            </a:r>
            <a:r>
              <a:rPr lang="en-US" dirty="0">
                <a:solidFill>
                  <a:srgbClr val="000000"/>
                </a:solidFill>
                <a:latin typeface="Consolas"/>
                <a:ea typeface="Calibri"/>
              </a:rPr>
              <a:t> </a:t>
            </a:r>
            <a:r>
              <a:rPr lang="en-US" dirty="0" err="1">
                <a:solidFill>
                  <a:srgbClr val="2B91AF"/>
                </a:solidFill>
                <a:latin typeface="Consolas"/>
                <a:ea typeface="Calibri"/>
              </a:rPr>
              <a:t>FileOpenPicker</a:t>
            </a:r>
            <a:r>
              <a:rPr lang="en-US" dirty="0">
                <a:solidFill>
                  <a:srgbClr val="000000"/>
                </a:solidFill>
                <a:latin typeface="Consolas"/>
                <a:ea typeface="Calibri"/>
              </a:rPr>
              <a:t>();</a:t>
            </a:r>
          </a:p>
          <a:p>
            <a:r>
              <a:rPr lang="en-US" dirty="0" err="1">
                <a:solidFill>
                  <a:srgbClr val="000000"/>
                </a:solidFill>
                <a:highlight>
                  <a:srgbClr val="FFFFFF"/>
                </a:highlight>
                <a:latin typeface="Consolas"/>
              </a:rPr>
              <a:t>picker.FileTypeFilter.Add</a:t>
            </a:r>
            <a:r>
              <a:rPr lang="en-US" dirty="0">
                <a:solidFill>
                  <a:srgbClr val="000000"/>
                </a:solidFill>
                <a:highlight>
                  <a:srgbClr val="FFFFFF"/>
                </a:highlight>
                <a:latin typeface="Consolas"/>
              </a:rPr>
              <a:t>(</a:t>
            </a:r>
            <a:r>
              <a:rPr lang="en-US" dirty="0">
                <a:solidFill>
                  <a:srgbClr val="A31515"/>
                </a:solidFill>
                <a:highlight>
                  <a:srgbClr val="FFFFFF"/>
                </a:highlight>
                <a:latin typeface="Consolas"/>
              </a:rPr>
              <a:t>"*"</a:t>
            </a:r>
            <a:r>
              <a:rPr lang="en-US" dirty="0">
                <a:solidFill>
                  <a:srgbClr val="000000"/>
                </a:solidFill>
                <a:highlight>
                  <a:srgbClr val="FFFFFF"/>
                </a:highlight>
                <a:latin typeface="Consolas"/>
              </a:rPr>
              <a:t>);</a:t>
            </a:r>
            <a:br>
              <a:rPr lang="en-US" dirty="0">
                <a:solidFill>
                  <a:srgbClr val="000000"/>
                </a:solidFill>
                <a:highlight>
                  <a:srgbClr val="FFFFFF"/>
                </a:highlight>
                <a:latin typeface="Consolas"/>
              </a:rPr>
            </a:br>
            <a:r>
              <a:rPr lang="en-US" dirty="0" err="1">
                <a:solidFill>
                  <a:srgbClr val="0000FF"/>
                </a:solidFill>
                <a:latin typeface="Consolas"/>
                <a:ea typeface="Calibri"/>
              </a:rPr>
              <a:t>var</a:t>
            </a:r>
            <a:r>
              <a:rPr lang="en-US" dirty="0">
                <a:solidFill>
                  <a:srgbClr val="000000"/>
                </a:solidFill>
                <a:latin typeface="Consolas"/>
                <a:ea typeface="Calibri"/>
              </a:rPr>
              <a:t> files = </a:t>
            </a:r>
            <a:r>
              <a:rPr lang="en-US" dirty="0">
                <a:solidFill>
                  <a:srgbClr val="0000FF"/>
                </a:solidFill>
                <a:latin typeface="Consolas"/>
                <a:ea typeface="Calibri"/>
              </a:rPr>
              <a:t>await</a:t>
            </a:r>
            <a:r>
              <a:rPr lang="en-US" dirty="0">
                <a:solidFill>
                  <a:srgbClr val="000000"/>
                </a:solidFill>
                <a:latin typeface="Consolas"/>
                <a:ea typeface="Calibri"/>
              </a:rPr>
              <a:t> </a:t>
            </a:r>
            <a:r>
              <a:rPr lang="en-US" dirty="0" err="1">
                <a:solidFill>
                  <a:srgbClr val="000000"/>
                </a:solidFill>
                <a:latin typeface="Consolas"/>
                <a:ea typeface="Calibri"/>
              </a:rPr>
              <a:t>picker.PickMultipleFilesAsync</a:t>
            </a:r>
            <a:r>
              <a:rPr lang="en-US" dirty="0">
                <a:solidFill>
                  <a:srgbClr val="000000"/>
                </a:solidFill>
                <a:latin typeface="Consolas"/>
                <a:ea typeface="Calibri"/>
              </a:rPr>
              <a:t>();</a:t>
            </a:r>
            <a:endParaRPr lang="en-US" dirty="0">
              <a:latin typeface="Times New Roman"/>
              <a:ea typeface="Calibri"/>
            </a:endParaRPr>
          </a:p>
          <a:p>
            <a:r>
              <a:rPr lang="en-US" dirty="0" err="1">
                <a:solidFill>
                  <a:srgbClr val="0000FF"/>
                </a:solidFill>
                <a:latin typeface="Consolas"/>
                <a:ea typeface="Calibri"/>
              </a:rPr>
              <a:t>foreach</a:t>
            </a:r>
            <a:r>
              <a:rPr lang="en-US" dirty="0">
                <a:solidFill>
                  <a:srgbClr val="000000"/>
                </a:solidFill>
                <a:latin typeface="Consolas"/>
                <a:ea typeface="Calibri"/>
              </a:rPr>
              <a:t> </a:t>
            </a:r>
            <a:r>
              <a:rPr lang="en-US" dirty="0" smtClean="0">
                <a:solidFill>
                  <a:srgbClr val="000000"/>
                </a:solidFill>
                <a:latin typeface="Consolas"/>
                <a:ea typeface="Calibri"/>
              </a:rPr>
              <a:t>(</a:t>
            </a:r>
            <a:r>
              <a:rPr lang="en-US" dirty="0" err="1">
                <a:solidFill>
                  <a:srgbClr val="0000FF"/>
                </a:solidFill>
                <a:latin typeface="Consolas"/>
                <a:ea typeface="Calibri"/>
              </a:rPr>
              <a:t>var</a:t>
            </a:r>
            <a:r>
              <a:rPr lang="en-US" dirty="0">
                <a:solidFill>
                  <a:srgbClr val="000000"/>
                </a:solidFill>
                <a:latin typeface="Consolas"/>
                <a:ea typeface="Calibri"/>
              </a:rPr>
              <a:t> file </a:t>
            </a:r>
            <a:r>
              <a:rPr lang="en-US" dirty="0">
                <a:solidFill>
                  <a:srgbClr val="0000FF"/>
                </a:solidFill>
                <a:latin typeface="Consolas"/>
                <a:ea typeface="Calibri"/>
              </a:rPr>
              <a:t>in</a:t>
            </a:r>
            <a:r>
              <a:rPr lang="en-US" dirty="0">
                <a:solidFill>
                  <a:srgbClr val="000000"/>
                </a:solidFill>
                <a:latin typeface="Consolas"/>
                <a:ea typeface="Calibri"/>
              </a:rPr>
              <a:t> files)</a:t>
            </a:r>
            <a:endParaRPr lang="en-US" dirty="0">
              <a:latin typeface="Times New Roman"/>
              <a:ea typeface="Calibri"/>
            </a:endParaRPr>
          </a:p>
          <a:p>
            <a:r>
              <a:rPr lang="en-US" dirty="0">
                <a:solidFill>
                  <a:srgbClr val="000000"/>
                </a:solidFill>
                <a:latin typeface="Consolas"/>
                <a:ea typeface="Calibri"/>
              </a:rPr>
              <a:t>{</a:t>
            </a:r>
            <a:endParaRPr lang="en-US" dirty="0">
              <a:latin typeface="Times New Roman"/>
              <a:ea typeface="Calibri"/>
            </a:endParaRPr>
          </a:p>
          <a:p>
            <a:r>
              <a:rPr lang="en-US" dirty="0">
                <a:solidFill>
                  <a:srgbClr val="000000"/>
                </a:solidFill>
                <a:latin typeface="Consolas"/>
                <a:ea typeface="Calibri"/>
              </a:rPr>
              <a:t>    </a:t>
            </a:r>
            <a:r>
              <a:rPr lang="en-US" dirty="0" err="1">
                <a:solidFill>
                  <a:srgbClr val="000000"/>
                </a:solidFill>
                <a:latin typeface="Consolas"/>
                <a:ea typeface="Calibri"/>
              </a:rPr>
              <a:t>lbFiles.Items.Add</a:t>
            </a:r>
            <a:r>
              <a:rPr lang="en-US" dirty="0">
                <a:solidFill>
                  <a:srgbClr val="000000"/>
                </a:solidFill>
                <a:latin typeface="Consolas"/>
                <a:ea typeface="Calibri"/>
              </a:rPr>
              <a:t>(</a:t>
            </a:r>
            <a:r>
              <a:rPr lang="en-US" dirty="0" err="1">
                <a:solidFill>
                  <a:srgbClr val="000000"/>
                </a:solidFill>
                <a:latin typeface="Consolas"/>
                <a:ea typeface="Calibri"/>
              </a:rPr>
              <a:t>file.FileName</a:t>
            </a:r>
            <a:r>
              <a:rPr lang="en-US" dirty="0">
                <a:solidFill>
                  <a:srgbClr val="000000"/>
                </a:solidFill>
                <a:latin typeface="Consolas"/>
                <a:ea typeface="Calibri"/>
              </a:rPr>
              <a:t>);</a:t>
            </a:r>
            <a:endParaRPr lang="en-US" dirty="0">
              <a:latin typeface="Times New Roman"/>
              <a:ea typeface="Calibri"/>
            </a:endParaRPr>
          </a:p>
          <a:p>
            <a:r>
              <a:rPr lang="en-US" dirty="0">
                <a:solidFill>
                  <a:srgbClr val="000000"/>
                </a:solidFill>
                <a:latin typeface="Consolas"/>
                <a:ea typeface="Calibri"/>
              </a:rPr>
              <a:t>}</a:t>
            </a:r>
            <a:endParaRPr lang="en-US" dirty="0">
              <a:latin typeface="Times New Roman"/>
              <a:ea typeface="Calibri"/>
            </a:endParaRPr>
          </a:p>
        </p:txBody>
      </p:sp>
      <p:sp>
        <p:nvSpPr>
          <p:cNvPr id="7" name="Rectangle 6"/>
          <p:cNvSpPr/>
          <p:nvPr/>
        </p:nvSpPr>
        <p:spPr bwMode="auto">
          <a:xfrm>
            <a:off x="2931094" y="2308805"/>
            <a:ext cx="6532946" cy="423104"/>
          </a:xfrm>
          <a:prstGeom prst="rect">
            <a:avLst/>
          </a:prstGeom>
          <a:noFill/>
          <a:ln w="28575">
            <a:solidFill>
              <a:srgbClr val="65BC4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2445328" y="4343400"/>
            <a:ext cx="9135484" cy="533400"/>
          </a:xfrm>
          <a:prstGeom prst="rect">
            <a:avLst/>
          </a:prstGeom>
          <a:solidFill>
            <a:srgbClr val="65BC46"/>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lvl="0" algn="ctr">
              <a:lnSpc>
                <a:spcPct val="90000"/>
              </a:lnSpc>
              <a:spcBef>
                <a:spcPct val="20000"/>
              </a:spcBef>
            </a:pPr>
            <a:r>
              <a:rPr lang="en-US" sz="2400" dirty="0" err="1" smtClean="0">
                <a:solidFill>
                  <a:schemeClr val="bg1"/>
                </a:solidFill>
                <a:latin typeface="Consolas" pitchFamily="49" charset="0"/>
                <a:cs typeface="Consolas" pitchFamily="49" charset="0"/>
              </a:rPr>
              <a:t>PickMultipleFilesOperation</a:t>
            </a:r>
            <a:r>
              <a:rPr lang="en-US" sz="2400" dirty="0" smtClean="0">
                <a:solidFill>
                  <a:schemeClr val="bg1"/>
                </a:solidFill>
                <a:latin typeface="Consolas" pitchFamily="49" charset="0"/>
                <a:cs typeface="Consolas" pitchFamily="49" charset="0"/>
              </a:rPr>
              <a:t> </a:t>
            </a:r>
            <a:r>
              <a:rPr lang="en-US" sz="2400" dirty="0" err="1">
                <a:solidFill>
                  <a:schemeClr val="bg1"/>
                </a:solidFill>
                <a:latin typeface="Consolas" pitchFamily="49" charset="0"/>
                <a:cs typeface="Consolas" pitchFamily="49" charset="0"/>
              </a:rPr>
              <a:t>PickMultipleFilesAsync</a:t>
            </a:r>
            <a:r>
              <a:rPr lang="en-US" sz="2400" dirty="0" smtClean="0">
                <a:solidFill>
                  <a:schemeClr val="bg1"/>
                </a:solidFill>
                <a:latin typeface="Consolas" pitchFamily="49" charset="0"/>
                <a:cs typeface="Consolas" pitchFamily="49" charset="0"/>
              </a:rPr>
              <a:t>();</a:t>
            </a:r>
            <a:endParaRPr lang="en-US" sz="2400" dirty="0">
              <a:solidFill>
                <a:schemeClr val="bg1"/>
              </a:solidFill>
              <a:latin typeface="Consolas" pitchFamily="49" charset="0"/>
              <a:cs typeface="Consolas" pitchFamily="49" charset="0"/>
            </a:endParaRPr>
          </a:p>
        </p:txBody>
      </p:sp>
      <p:cxnSp>
        <p:nvCxnSpPr>
          <p:cNvPr id="9" name="Elbow Connector 8"/>
          <p:cNvCxnSpPr/>
          <p:nvPr/>
        </p:nvCxnSpPr>
        <p:spPr>
          <a:xfrm rot="16200000" flipV="1">
            <a:off x="7841366" y="3042355"/>
            <a:ext cx="1611494" cy="990602"/>
          </a:xfrm>
          <a:prstGeom prst="bentConnector3">
            <a:avLst>
              <a:gd name="adj1" fmla="val 50000"/>
            </a:avLst>
          </a:prstGeom>
          <a:ln w="38100">
            <a:solidFill>
              <a:srgbClr val="65BC46"/>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598612" y="5562600"/>
            <a:ext cx="9982200" cy="762000"/>
          </a:xfrm>
          <a:prstGeom prst="rect">
            <a:avLst/>
          </a:prstGeom>
          <a:solidFill>
            <a:srgbClr val="65BC46"/>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lvl="0">
              <a:lnSpc>
                <a:spcPct val="90000"/>
              </a:lnSpc>
              <a:spcBef>
                <a:spcPct val="20000"/>
              </a:spcBef>
            </a:pPr>
            <a:r>
              <a:rPr lang="en-US" sz="2400" dirty="0">
                <a:solidFill>
                  <a:schemeClr val="bg1"/>
                </a:solidFill>
                <a:latin typeface="Consolas" pitchFamily="49" charset="0"/>
                <a:cs typeface="Consolas" pitchFamily="49" charset="0"/>
              </a:rPr>
              <a:t>public sealed class </a:t>
            </a:r>
            <a:r>
              <a:rPr lang="en-US" sz="2400" dirty="0" err="1" smtClean="0">
                <a:solidFill>
                  <a:schemeClr val="bg1"/>
                </a:solidFill>
                <a:latin typeface="Consolas" pitchFamily="49" charset="0"/>
                <a:cs typeface="Consolas" pitchFamily="49" charset="0"/>
              </a:rPr>
              <a:t>PickMultipleFilesOperation</a:t>
            </a:r>
            <a:r>
              <a:rPr lang="en-US" sz="2400" dirty="0" smtClean="0">
                <a:solidFill>
                  <a:schemeClr val="bg1"/>
                </a:solidFill>
                <a:latin typeface="Consolas" pitchFamily="49" charset="0"/>
                <a:cs typeface="Consolas" pitchFamily="49" charset="0"/>
              </a:rPr>
              <a:t> : </a:t>
            </a:r>
            <a:br>
              <a:rPr lang="en-US" sz="2400" dirty="0" smtClean="0">
                <a:solidFill>
                  <a:schemeClr val="bg1"/>
                </a:solidFill>
                <a:latin typeface="Consolas" pitchFamily="49" charset="0"/>
                <a:cs typeface="Consolas" pitchFamily="49" charset="0"/>
              </a:rPr>
            </a:br>
            <a:r>
              <a:rPr lang="en-US" sz="2400" dirty="0" smtClean="0">
                <a:solidFill>
                  <a:schemeClr val="bg1"/>
                </a:solidFill>
                <a:latin typeface="Consolas" pitchFamily="49" charset="0"/>
                <a:cs typeface="Consolas" pitchFamily="49" charset="0"/>
              </a:rPr>
              <a:t>  </a:t>
            </a:r>
            <a:r>
              <a:rPr lang="en-US" sz="2400" dirty="0" err="1" smtClean="0">
                <a:solidFill>
                  <a:schemeClr val="bg1"/>
                </a:solidFill>
                <a:latin typeface="Consolas" pitchFamily="49" charset="0"/>
                <a:cs typeface="Consolas" pitchFamily="49" charset="0"/>
              </a:rPr>
              <a:t>IAsyncOperation</a:t>
            </a:r>
            <a:r>
              <a:rPr lang="en-US" sz="2400" dirty="0" smtClean="0">
                <a:solidFill>
                  <a:schemeClr val="bg1"/>
                </a:solidFill>
                <a:latin typeface="Consolas" pitchFamily="49" charset="0"/>
                <a:cs typeface="Consolas" pitchFamily="49" charset="0"/>
              </a:rPr>
              <a:t>&lt;</a:t>
            </a:r>
            <a:r>
              <a:rPr lang="en-US" sz="2400" dirty="0" err="1" smtClean="0">
                <a:solidFill>
                  <a:schemeClr val="bg1"/>
                </a:solidFill>
                <a:latin typeface="Consolas" pitchFamily="49" charset="0"/>
                <a:cs typeface="Consolas" pitchFamily="49" charset="0"/>
              </a:rPr>
              <a:t>IReadOnlyList</a:t>
            </a:r>
            <a:r>
              <a:rPr lang="en-US" sz="2400" dirty="0" smtClean="0">
                <a:solidFill>
                  <a:schemeClr val="bg1"/>
                </a:solidFill>
                <a:latin typeface="Consolas" pitchFamily="49" charset="0"/>
                <a:cs typeface="Consolas" pitchFamily="49" charset="0"/>
              </a:rPr>
              <a:t>&lt;</a:t>
            </a:r>
            <a:r>
              <a:rPr lang="en-US" sz="2400" dirty="0" err="1" smtClean="0">
                <a:solidFill>
                  <a:schemeClr val="bg1"/>
                </a:solidFill>
                <a:latin typeface="Consolas" pitchFamily="49" charset="0"/>
                <a:cs typeface="Consolas" pitchFamily="49" charset="0"/>
              </a:rPr>
              <a:t>StorageFile</a:t>
            </a:r>
            <a:r>
              <a:rPr lang="en-US" sz="2400" dirty="0">
                <a:solidFill>
                  <a:schemeClr val="bg1"/>
                </a:solidFill>
                <a:latin typeface="Consolas" pitchFamily="49" charset="0"/>
                <a:cs typeface="Consolas" pitchFamily="49" charset="0"/>
              </a:rPr>
              <a:t>&gt;&gt;, </a:t>
            </a:r>
            <a:r>
              <a:rPr lang="en-US" sz="2400" dirty="0" err="1" smtClean="0">
                <a:solidFill>
                  <a:schemeClr val="bg1"/>
                </a:solidFill>
                <a:latin typeface="Consolas" pitchFamily="49" charset="0"/>
                <a:cs typeface="Consolas" pitchFamily="49" charset="0"/>
              </a:rPr>
              <a:t>IAsyncInfo</a:t>
            </a:r>
            <a:endParaRPr lang="en-US" sz="2400" dirty="0">
              <a:solidFill>
                <a:schemeClr val="bg1"/>
              </a:solidFill>
              <a:latin typeface="Consolas" pitchFamily="49" charset="0"/>
              <a:cs typeface="Consolas" pitchFamily="49" charset="0"/>
            </a:endParaRPr>
          </a:p>
        </p:txBody>
      </p:sp>
      <p:cxnSp>
        <p:nvCxnSpPr>
          <p:cNvPr id="30" name="Elbow Connector 29"/>
          <p:cNvCxnSpPr>
            <a:stCxn id="23" idx="0"/>
            <a:endCxn id="20" idx="2"/>
          </p:cNvCxnSpPr>
          <p:nvPr/>
        </p:nvCxnSpPr>
        <p:spPr>
          <a:xfrm rot="16200000" flipV="1">
            <a:off x="5352527" y="4325415"/>
            <a:ext cx="685800" cy="1788570"/>
          </a:xfrm>
          <a:prstGeom prst="bentConnector3">
            <a:avLst>
              <a:gd name="adj1" fmla="val 50000"/>
            </a:avLst>
          </a:prstGeom>
          <a:ln w="38100">
            <a:solidFill>
              <a:srgbClr val="65BC46"/>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979612" y="5805055"/>
            <a:ext cx="2667000" cy="533400"/>
          </a:xfrm>
          <a:prstGeom prst="rect">
            <a:avLst/>
          </a:prstGeom>
          <a:noFill/>
          <a:ln w="38100">
            <a:solidFill>
              <a:schemeClr val="bg1"/>
            </a:solid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lvl="0" algn="ctr">
              <a:lnSpc>
                <a:spcPct val="90000"/>
              </a:lnSpc>
              <a:spcBef>
                <a:spcPct val="20000"/>
              </a:spcBef>
            </a:pPr>
            <a:endParaRPr lang="en-US" sz="2400" dirty="0">
              <a:solidFill>
                <a:schemeClr val="bg1"/>
              </a:solidFill>
              <a:latin typeface="Consolas" pitchFamily="49" charset="0"/>
              <a:cs typeface="Consolas" pitchFamily="49" charset="0"/>
            </a:endParaRPr>
          </a:p>
        </p:txBody>
      </p:sp>
      <p:sp>
        <p:nvSpPr>
          <p:cNvPr id="20" name="Rectangle 19"/>
          <p:cNvSpPr/>
          <p:nvPr/>
        </p:nvSpPr>
        <p:spPr>
          <a:xfrm>
            <a:off x="2589212" y="4343400"/>
            <a:ext cx="4423860" cy="533400"/>
          </a:xfrm>
          <a:prstGeom prst="rect">
            <a:avLst/>
          </a:prstGeom>
          <a:noFill/>
          <a:ln w="38100">
            <a:solidFill>
              <a:schemeClr val="bg1"/>
            </a:solid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lvl="0" algn="ctr">
              <a:lnSpc>
                <a:spcPct val="90000"/>
              </a:lnSpc>
              <a:spcBef>
                <a:spcPct val="20000"/>
              </a:spcBef>
            </a:pPr>
            <a:endParaRPr lang="en-US" sz="2400" dirty="0">
              <a:solidFill>
                <a:schemeClr val="bg1"/>
              </a:solidFill>
              <a:latin typeface="Consolas" pitchFamily="49" charset="0"/>
              <a:cs typeface="Consolas" pitchFamily="49" charset="0"/>
            </a:endParaRPr>
          </a:p>
        </p:txBody>
      </p:sp>
    </p:spTree>
    <p:extLst>
      <p:ext uri="{BB962C8B-B14F-4D97-AF65-F5344CB8AC3E}">
        <p14:creationId xmlns:p14="http://schemas.microsoft.com/office/powerpoint/2010/main" val="438148607"/>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500"/>
                                        <p:tgtEl>
                                          <p:spTgt spid="9"/>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strips(downRight)">
                                      <p:cBhvr>
                                        <p:cTn id="26" dur="500"/>
                                        <p:tgtEl>
                                          <p:spTgt spid="30"/>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3" grpId="0" animBg="1"/>
      <p:bldP spid="33"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7868" y="230189"/>
            <a:ext cx="11173090" cy="609398"/>
          </a:xfrm>
        </p:spPr>
        <p:txBody>
          <a:bodyPr/>
          <a:lstStyle/>
          <a:p>
            <a:r>
              <a:rPr lang="en-US" dirty="0" smtClean="0"/>
              <a:t>Accessing a </a:t>
            </a:r>
            <a:r>
              <a:rPr lang="en-US" dirty="0" err="1" smtClean="0"/>
              <a:t>WinRT</a:t>
            </a:r>
            <a:r>
              <a:rPr lang="en-US" dirty="0" smtClean="0"/>
              <a:t> Collection from C#</a:t>
            </a:r>
            <a:endParaRPr lang="en-US" dirty="0"/>
          </a:p>
        </p:txBody>
      </p:sp>
      <p:sp>
        <p:nvSpPr>
          <p:cNvPr id="2" name="Text Placeholder 1"/>
          <p:cNvSpPr>
            <a:spLocks noGrp="1"/>
          </p:cNvSpPr>
          <p:nvPr>
            <p:ph type="body" sz="quarter" idx="10"/>
          </p:nvPr>
        </p:nvSpPr>
        <p:spPr>
          <a:xfrm>
            <a:off x="969963" y="1603375"/>
            <a:ext cx="11149012" cy="2696123"/>
          </a:xfrm>
        </p:spPr>
        <p:txBody>
          <a:bodyPr/>
          <a:lstStyle/>
          <a:p>
            <a:r>
              <a:rPr lang="en-US" dirty="0" err="1" smtClean="0">
                <a:solidFill>
                  <a:srgbClr val="0000FF"/>
                </a:solidFill>
                <a:latin typeface="Consolas"/>
                <a:ea typeface="Calibri"/>
              </a:rPr>
              <a:t>var</a:t>
            </a:r>
            <a:r>
              <a:rPr lang="en-US" dirty="0" smtClean="0">
                <a:solidFill>
                  <a:srgbClr val="0000FF"/>
                </a:solidFill>
                <a:latin typeface="Consolas"/>
                <a:ea typeface="Calibri"/>
              </a:rPr>
              <a:t> </a:t>
            </a:r>
            <a:r>
              <a:rPr lang="en-US" dirty="0" smtClean="0">
                <a:solidFill>
                  <a:srgbClr val="000000"/>
                </a:solidFill>
                <a:latin typeface="Consolas"/>
                <a:ea typeface="Calibri"/>
              </a:rPr>
              <a:t>picker </a:t>
            </a:r>
            <a:r>
              <a:rPr lang="en-US" dirty="0">
                <a:solidFill>
                  <a:srgbClr val="000000"/>
                </a:solidFill>
                <a:latin typeface="Consolas"/>
                <a:ea typeface="Calibri"/>
              </a:rPr>
              <a:t>= </a:t>
            </a:r>
            <a:r>
              <a:rPr lang="en-US" dirty="0" smtClean="0">
                <a:solidFill>
                  <a:srgbClr val="0000FF"/>
                </a:solidFill>
                <a:latin typeface="Consolas"/>
                <a:ea typeface="Calibri"/>
              </a:rPr>
              <a:t>new</a:t>
            </a:r>
            <a:r>
              <a:rPr lang="en-US" dirty="0" smtClean="0">
                <a:solidFill>
                  <a:srgbClr val="000000"/>
                </a:solidFill>
                <a:latin typeface="Consolas"/>
                <a:ea typeface="Calibri"/>
              </a:rPr>
              <a:t> </a:t>
            </a:r>
            <a:r>
              <a:rPr lang="en-US" dirty="0" err="1">
                <a:solidFill>
                  <a:srgbClr val="2B91AF"/>
                </a:solidFill>
                <a:latin typeface="Consolas"/>
                <a:ea typeface="Calibri"/>
              </a:rPr>
              <a:t>FileOpenPicker</a:t>
            </a:r>
            <a:r>
              <a:rPr lang="en-US" dirty="0">
                <a:solidFill>
                  <a:srgbClr val="000000"/>
                </a:solidFill>
                <a:latin typeface="Consolas"/>
                <a:ea typeface="Calibri"/>
              </a:rPr>
              <a:t>();</a:t>
            </a:r>
          </a:p>
          <a:p>
            <a:r>
              <a:rPr lang="en-US" dirty="0" err="1">
                <a:solidFill>
                  <a:srgbClr val="000000"/>
                </a:solidFill>
                <a:highlight>
                  <a:srgbClr val="FFFFFF"/>
                </a:highlight>
                <a:latin typeface="Consolas"/>
              </a:rPr>
              <a:t>picker.FileTypeFilter.Add</a:t>
            </a:r>
            <a:r>
              <a:rPr lang="en-US" dirty="0">
                <a:solidFill>
                  <a:srgbClr val="000000"/>
                </a:solidFill>
                <a:highlight>
                  <a:srgbClr val="FFFFFF"/>
                </a:highlight>
                <a:latin typeface="Consolas"/>
              </a:rPr>
              <a:t>(</a:t>
            </a:r>
            <a:r>
              <a:rPr lang="en-US" dirty="0">
                <a:solidFill>
                  <a:srgbClr val="A31515"/>
                </a:solidFill>
                <a:highlight>
                  <a:srgbClr val="FFFFFF"/>
                </a:highlight>
                <a:latin typeface="Consolas"/>
              </a:rPr>
              <a:t>"*"</a:t>
            </a:r>
            <a:r>
              <a:rPr lang="en-US" dirty="0">
                <a:solidFill>
                  <a:srgbClr val="000000"/>
                </a:solidFill>
                <a:highlight>
                  <a:srgbClr val="FFFFFF"/>
                </a:highlight>
                <a:latin typeface="Consolas"/>
              </a:rPr>
              <a:t>);</a:t>
            </a:r>
            <a:br>
              <a:rPr lang="en-US" dirty="0">
                <a:solidFill>
                  <a:srgbClr val="000000"/>
                </a:solidFill>
                <a:highlight>
                  <a:srgbClr val="FFFFFF"/>
                </a:highlight>
                <a:latin typeface="Consolas"/>
              </a:rPr>
            </a:br>
            <a:r>
              <a:rPr lang="en-US" dirty="0" err="1">
                <a:solidFill>
                  <a:srgbClr val="0000FF"/>
                </a:solidFill>
                <a:latin typeface="Consolas"/>
                <a:ea typeface="Calibri"/>
              </a:rPr>
              <a:t>var</a:t>
            </a:r>
            <a:r>
              <a:rPr lang="en-US" dirty="0" smtClean="0">
                <a:solidFill>
                  <a:srgbClr val="2B91AF"/>
                </a:solidFill>
                <a:latin typeface="Consolas"/>
                <a:ea typeface="Calibri"/>
              </a:rPr>
              <a:t> </a:t>
            </a:r>
            <a:r>
              <a:rPr lang="en-US" dirty="0" smtClean="0">
                <a:solidFill>
                  <a:srgbClr val="000000"/>
                </a:solidFill>
                <a:latin typeface="Consolas"/>
                <a:ea typeface="Calibri"/>
              </a:rPr>
              <a:t>files </a:t>
            </a:r>
            <a:r>
              <a:rPr lang="en-US" dirty="0">
                <a:solidFill>
                  <a:srgbClr val="000000"/>
                </a:solidFill>
                <a:latin typeface="Consolas"/>
                <a:ea typeface="Calibri"/>
              </a:rPr>
              <a:t>= </a:t>
            </a:r>
            <a:r>
              <a:rPr lang="en-US" dirty="0" smtClean="0">
                <a:solidFill>
                  <a:srgbClr val="0000FF"/>
                </a:solidFill>
                <a:latin typeface="Consolas"/>
                <a:ea typeface="Calibri"/>
              </a:rPr>
              <a:t>await</a:t>
            </a:r>
            <a:r>
              <a:rPr lang="en-US" dirty="0" smtClean="0">
                <a:solidFill>
                  <a:srgbClr val="000000"/>
                </a:solidFill>
                <a:latin typeface="Consolas"/>
                <a:ea typeface="Calibri"/>
              </a:rPr>
              <a:t> </a:t>
            </a:r>
            <a:r>
              <a:rPr lang="en-US" dirty="0" err="1" smtClean="0">
                <a:solidFill>
                  <a:srgbClr val="000000"/>
                </a:solidFill>
                <a:latin typeface="Consolas"/>
                <a:ea typeface="Calibri"/>
              </a:rPr>
              <a:t>picker.PickMultipleFilesAsync</a:t>
            </a:r>
            <a:r>
              <a:rPr lang="en-US" dirty="0" smtClean="0">
                <a:solidFill>
                  <a:srgbClr val="000000"/>
                </a:solidFill>
                <a:latin typeface="Consolas"/>
                <a:ea typeface="Calibri"/>
              </a:rPr>
              <a:t>();</a:t>
            </a:r>
            <a:endParaRPr lang="en-US" dirty="0">
              <a:latin typeface="Times New Roman"/>
              <a:ea typeface="Calibri"/>
            </a:endParaRPr>
          </a:p>
          <a:p>
            <a:r>
              <a:rPr lang="en-US" dirty="0" err="1">
                <a:solidFill>
                  <a:srgbClr val="0000FF"/>
                </a:solidFill>
                <a:latin typeface="Consolas"/>
                <a:ea typeface="Calibri"/>
              </a:rPr>
              <a:t>foreach</a:t>
            </a:r>
            <a:r>
              <a:rPr lang="en-US" dirty="0">
                <a:solidFill>
                  <a:srgbClr val="000000"/>
                </a:solidFill>
                <a:latin typeface="Consolas"/>
                <a:ea typeface="Calibri"/>
              </a:rPr>
              <a:t> (</a:t>
            </a:r>
            <a:r>
              <a:rPr lang="en-US" dirty="0" err="1">
                <a:solidFill>
                  <a:srgbClr val="2B91AF"/>
                </a:solidFill>
                <a:latin typeface="Consolas"/>
                <a:ea typeface="Calibri"/>
              </a:rPr>
              <a:t>StorageFile</a:t>
            </a:r>
            <a:r>
              <a:rPr lang="en-US" dirty="0">
                <a:solidFill>
                  <a:srgbClr val="000000"/>
                </a:solidFill>
                <a:latin typeface="Consolas"/>
                <a:ea typeface="Calibri"/>
              </a:rPr>
              <a:t> file </a:t>
            </a:r>
            <a:r>
              <a:rPr lang="en-US" dirty="0">
                <a:solidFill>
                  <a:srgbClr val="0000FF"/>
                </a:solidFill>
                <a:latin typeface="Consolas"/>
                <a:ea typeface="Calibri"/>
              </a:rPr>
              <a:t>in</a:t>
            </a:r>
            <a:r>
              <a:rPr lang="en-US" dirty="0">
                <a:solidFill>
                  <a:srgbClr val="000000"/>
                </a:solidFill>
                <a:latin typeface="Consolas"/>
                <a:ea typeface="Calibri"/>
              </a:rPr>
              <a:t> files)</a:t>
            </a:r>
            <a:endParaRPr lang="en-US" dirty="0">
              <a:latin typeface="Times New Roman"/>
              <a:ea typeface="Calibri"/>
            </a:endParaRPr>
          </a:p>
          <a:p>
            <a:r>
              <a:rPr lang="en-US" dirty="0">
                <a:solidFill>
                  <a:srgbClr val="000000"/>
                </a:solidFill>
                <a:latin typeface="Consolas"/>
                <a:ea typeface="Calibri"/>
              </a:rPr>
              <a:t>{</a:t>
            </a:r>
            <a:endParaRPr lang="en-US" dirty="0">
              <a:latin typeface="Times New Roman"/>
              <a:ea typeface="Calibri"/>
            </a:endParaRPr>
          </a:p>
          <a:p>
            <a:r>
              <a:rPr lang="en-US" dirty="0">
                <a:solidFill>
                  <a:srgbClr val="000000"/>
                </a:solidFill>
                <a:latin typeface="Consolas"/>
                <a:ea typeface="Calibri"/>
              </a:rPr>
              <a:t>    </a:t>
            </a:r>
            <a:r>
              <a:rPr lang="en-US" dirty="0" err="1">
                <a:solidFill>
                  <a:srgbClr val="000000"/>
                </a:solidFill>
                <a:latin typeface="Consolas"/>
                <a:ea typeface="Calibri"/>
              </a:rPr>
              <a:t>lbFiles.Items.Add</a:t>
            </a:r>
            <a:r>
              <a:rPr lang="en-US" dirty="0">
                <a:solidFill>
                  <a:srgbClr val="000000"/>
                </a:solidFill>
                <a:latin typeface="Consolas"/>
                <a:ea typeface="Calibri"/>
              </a:rPr>
              <a:t>(</a:t>
            </a:r>
            <a:r>
              <a:rPr lang="en-US" dirty="0" err="1">
                <a:solidFill>
                  <a:srgbClr val="000000"/>
                </a:solidFill>
                <a:latin typeface="Consolas"/>
                <a:ea typeface="Calibri"/>
              </a:rPr>
              <a:t>file.FileName</a:t>
            </a:r>
            <a:r>
              <a:rPr lang="en-US" dirty="0">
                <a:solidFill>
                  <a:srgbClr val="000000"/>
                </a:solidFill>
                <a:latin typeface="Consolas"/>
                <a:ea typeface="Calibri"/>
              </a:rPr>
              <a:t>);</a:t>
            </a:r>
            <a:endParaRPr lang="en-US" dirty="0">
              <a:latin typeface="Times New Roman"/>
              <a:ea typeface="Calibri"/>
            </a:endParaRPr>
          </a:p>
          <a:p>
            <a:r>
              <a:rPr lang="en-US" dirty="0" smtClean="0">
                <a:solidFill>
                  <a:srgbClr val="000000"/>
                </a:solidFill>
                <a:latin typeface="Consolas"/>
                <a:ea typeface="Calibri"/>
              </a:rPr>
              <a:t>}</a:t>
            </a:r>
          </a:p>
        </p:txBody>
      </p:sp>
      <p:sp>
        <p:nvSpPr>
          <p:cNvPr id="18" name="Rectangle 17"/>
          <p:cNvSpPr/>
          <p:nvPr/>
        </p:nvSpPr>
        <p:spPr>
          <a:xfrm>
            <a:off x="3732212" y="4267200"/>
            <a:ext cx="7086600" cy="990600"/>
          </a:xfrm>
          <a:prstGeom prst="rect">
            <a:avLst/>
          </a:prstGeom>
          <a:solidFill>
            <a:srgbClr val="65BC46"/>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lvl="0">
              <a:lnSpc>
                <a:spcPct val="90000"/>
              </a:lnSpc>
              <a:spcBef>
                <a:spcPct val="20000"/>
              </a:spcBef>
            </a:pPr>
            <a:r>
              <a:rPr lang="en-US" sz="2400" dirty="0" err="1">
                <a:solidFill>
                  <a:schemeClr val="bg1"/>
                </a:solidFill>
                <a:latin typeface="Consolas" pitchFamily="49" charset="0"/>
                <a:cs typeface="Consolas" pitchFamily="49" charset="0"/>
              </a:rPr>
              <a:t>System.Collections.Generic.</a:t>
            </a:r>
            <a:r>
              <a:rPr lang="en-US" sz="2400" dirty="0" err="1">
                <a:solidFill>
                  <a:schemeClr val="bg1"/>
                </a:solidFill>
                <a:latin typeface="Consolas"/>
                <a:ea typeface="Calibri"/>
                <a:cs typeface="Consolas" pitchFamily="49" charset="0"/>
              </a:rPr>
              <a:t>IReadOnlyList</a:t>
            </a:r>
            <a:r>
              <a:rPr lang="en-US" sz="2400" dirty="0">
                <a:solidFill>
                  <a:schemeClr val="bg1"/>
                </a:solidFill>
                <a:latin typeface="Consolas" pitchFamily="49" charset="0"/>
                <a:cs typeface="Consolas" pitchFamily="49" charset="0"/>
              </a:rPr>
              <a:t/>
            </a:r>
            <a:br>
              <a:rPr lang="en-US" sz="2400" dirty="0">
                <a:solidFill>
                  <a:schemeClr val="bg1"/>
                </a:solidFill>
                <a:latin typeface="Consolas" pitchFamily="49" charset="0"/>
                <a:cs typeface="Consolas" pitchFamily="49" charset="0"/>
              </a:rPr>
            </a:br>
            <a:r>
              <a:rPr lang="en-US" sz="2400" dirty="0">
                <a:solidFill>
                  <a:schemeClr val="bg1"/>
                </a:solidFill>
                <a:latin typeface="Consolas" pitchFamily="49" charset="0"/>
                <a:cs typeface="Consolas" pitchFamily="49" charset="0"/>
              </a:rPr>
              <a:t>    &lt;</a:t>
            </a:r>
            <a:r>
              <a:rPr lang="en-US" sz="2400" dirty="0" err="1">
                <a:solidFill>
                  <a:schemeClr val="bg1"/>
                </a:solidFill>
                <a:latin typeface="Consolas" pitchFamily="49" charset="0"/>
                <a:cs typeface="Consolas" pitchFamily="49" charset="0"/>
              </a:rPr>
              <a:t>Windows.Storage.</a:t>
            </a:r>
            <a:r>
              <a:rPr lang="en-US" sz="2400" dirty="0" err="1">
                <a:solidFill>
                  <a:schemeClr val="bg1"/>
                </a:solidFill>
                <a:latin typeface="Consolas"/>
                <a:ea typeface="Calibri"/>
                <a:cs typeface="Consolas" pitchFamily="49" charset="0"/>
              </a:rPr>
              <a:t>StorageFile</a:t>
            </a:r>
            <a:r>
              <a:rPr lang="en-US" sz="2400" dirty="0">
                <a:solidFill>
                  <a:schemeClr val="bg1"/>
                </a:solidFill>
                <a:latin typeface="Consolas" pitchFamily="49" charset="0"/>
                <a:cs typeface="Consolas" pitchFamily="49" charset="0"/>
              </a:rPr>
              <a:t>&gt;</a:t>
            </a:r>
          </a:p>
        </p:txBody>
      </p:sp>
      <p:sp>
        <p:nvSpPr>
          <p:cNvPr id="20" name="Rectangle 19"/>
          <p:cNvSpPr/>
          <p:nvPr/>
        </p:nvSpPr>
        <p:spPr bwMode="auto">
          <a:xfrm>
            <a:off x="912812" y="2308805"/>
            <a:ext cx="1676400" cy="423104"/>
          </a:xfrm>
          <a:prstGeom prst="rect">
            <a:avLst/>
          </a:prstGeom>
          <a:noFill/>
          <a:ln w="28575">
            <a:solidFill>
              <a:srgbClr val="65BC4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21" name="Elbow Connector 20"/>
          <p:cNvCxnSpPr>
            <a:stCxn id="18" idx="1"/>
            <a:endCxn id="20" idx="2"/>
          </p:cNvCxnSpPr>
          <p:nvPr/>
        </p:nvCxnSpPr>
        <p:spPr>
          <a:xfrm rot="10800000">
            <a:off x="1751012" y="2731910"/>
            <a:ext cx="1981200" cy="2030591"/>
          </a:xfrm>
          <a:prstGeom prst="bentConnector2">
            <a:avLst/>
          </a:prstGeom>
          <a:ln w="38100">
            <a:solidFill>
              <a:srgbClr val="65BC46"/>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592572"/>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strips(downRight)">
                                      <p:cBhvr>
                                        <p:cTn id="12" dur="500"/>
                                        <p:tgtEl>
                                          <p:spTgt spid="21"/>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7868" y="230189"/>
            <a:ext cx="11173090" cy="609398"/>
          </a:xfrm>
        </p:spPr>
        <p:txBody>
          <a:bodyPr/>
          <a:lstStyle/>
          <a:p>
            <a:r>
              <a:rPr lang="en-US" dirty="0" smtClean="0"/>
              <a:t>Accessing a </a:t>
            </a:r>
            <a:r>
              <a:rPr lang="en-US" dirty="0" err="1" smtClean="0"/>
              <a:t>WinRT</a:t>
            </a:r>
            <a:r>
              <a:rPr lang="en-US" dirty="0" smtClean="0"/>
              <a:t> Collection from C#</a:t>
            </a:r>
            <a:endParaRPr lang="en-US" dirty="0"/>
          </a:p>
        </p:txBody>
      </p:sp>
      <p:sp>
        <p:nvSpPr>
          <p:cNvPr id="2" name="Text Placeholder 1"/>
          <p:cNvSpPr>
            <a:spLocks noGrp="1"/>
          </p:cNvSpPr>
          <p:nvPr>
            <p:ph type="body" sz="quarter" idx="10"/>
          </p:nvPr>
        </p:nvSpPr>
        <p:spPr>
          <a:xfrm>
            <a:off x="969963" y="1603375"/>
            <a:ext cx="11149012" cy="2696123"/>
          </a:xfrm>
        </p:spPr>
        <p:txBody>
          <a:bodyPr/>
          <a:lstStyle/>
          <a:p>
            <a:r>
              <a:rPr lang="en-US" dirty="0" err="1" smtClean="0">
                <a:solidFill>
                  <a:srgbClr val="0000FF"/>
                </a:solidFill>
                <a:latin typeface="Consolas"/>
                <a:ea typeface="Calibri"/>
              </a:rPr>
              <a:t>var</a:t>
            </a:r>
            <a:r>
              <a:rPr lang="en-US" dirty="0" smtClean="0">
                <a:solidFill>
                  <a:srgbClr val="0000FF"/>
                </a:solidFill>
                <a:latin typeface="Consolas"/>
                <a:ea typeface="Calibri"/>
              </a:rPr>
              <a:t> </a:t>
            </a:r>
            <a:r>
              <a:rPr lang="en-US" dirty="0" smtClean="0">
                <a:solidFill>
                  <a:srgbClr val="000000"/>
                </a:solidFill>
                <a:latin typeface="Consolas"/>
                <a:ea typeface="Calibri"/>
              </a:rPr>
              <a:t>picker </a:t>
            </a:r>
            <a:r>
              <a:rPr lang="en-US" dirty="0">
                <a:solidFill>
                  <a:srgbClr val="000000"/>
                </a:solidFill>
                <a:latin typeface="Consolas"/>
                <a:ea typeface="Calibri"/>
              </a:rPr>
              <a:t>= </a:t>
            </a:r>
            <a:r>
              <a:rPr lang="en-US" dirty="0" smtClean="0">
                <a:solidFill>
                  <a:srgbClr val="0000FF"/>
                </a:solidFill>
                <a:latin typeface="Consolas"/>
                <a:ea typeface="Calibri"/>
              </a:rPr>
              <a:t>new</a:t>
            </a:r>
            <a:r>
              <a:rPr lang="en-US" dirty="0" smtClean="0">
                <a:solidFill>
                  <a:srgbClr val="000000"/>
                </a:solidFill>
                <a:latin typeface="Consolas"/>
                <a:ea typeface="Calibri"/>
              </a:rPr>
              <a:t> </a:t>
            </a:r>
            <a:r>
              <a:rPr lang="en-US" dirty="0" err="1">
                <a:solidFill>
                  <a:srgbClr val="2B91AF"/>
                </a:solidFill>
                <a:latin typeface="Consolas"/>
                <a:ea typeface="Calibri"/>
              </a:rPr>
              <a:t>FileOpenPicker</a:t>
            </a:r>
            <a:r>
              <a:rPr lang="en-US" dirty="0">
                <a:solidFill>
                  <a:srgbClr val="000000"/>
                </a:solidFill>
                <a:latin typeface="Consolas"/>
                <a:ea typeface="Calibri"/>
              </a:rPr>
              <a:t>();</a:t>
            </a:r>
          </a:p>
          <a:p>
            <a:r>
              <a:rPr lang="en-US" dirty="0" err="1">
                <a:solidFill>
                  <a:srgbClr val="000000"/>
                </a:solidFill>
                <a:highlight>
                  <a:srgbClr val="FFFFFF"/>
                </a:highlight>
                <a:latin typeface="Consolas"/>
              </a:rPr>
              <a:t>picker.FileTypeFilter.Add</a:t>
            </a:r>
            <a:r>
              <a:rPr lang="en-US" dirty="0">
                <a:solidFill>
                  <a:srgbClr val="000000"/>
                </a:solidFill>
                <a:highlight>
                  <a:srgbClr val="FFFFFF"/>
                </a:highlight>
                <a:latin typeface="Consolas"/>
              </a:rPr>
              <a:t>(</a:t>
            </a:r>
            <a:r>
              <a:rPr lang="en-US" dirty="0">
                <a:solidFill>
                  <a:srgbClr val="A31515"/>
                </a:solidFill>
                <a:highlight>
                  <a:srgbClr val="FFFFFF"/>
                </a:highlight>
                <a:latin typeface="Consolas"/>
              </a:rPr>
              <a:t>"*"</a:t>
            </a:r>
            <a:r>
              <a:rPr lang="en-US" dirty="0">
                <a:solidFill>
                  <a:srgbClr val="000000"/>
                </a:solidFill>
                <a:highlight>
                  <a:srgbClr val="FFFFFF"/>
                </a:highlight>
                <a:latin typeface="Consolas"/>
              </a:rPr>
              <a:t>);</a:t>
            </a:r>
            <a:br>
              <a:rPr lang="en-US" dirty="0">
                <a:solidFill>
                  <a:srgbClr val="000000"/>
                </a:solidFill>
                <a:highlight>
                  <a:srgbClr val="FFFFFF"/>
                </a:highlight>
                <a:latin typeface="Consolas"/>
              </a:rPr>
            </a:br>
            <a:r>
              <a:rPr lang="en-US" dirty="0" err="1">
                <a:solidFill>
                  <a:srgbClr val="0000FF"/>
                </a:solidFill>
                <a:latin typeface="Consolas"/>
                <a:ea typeface="Calibri"/>
              </a:rPr>
              <a:t>var</a:t>
            </a:r>
            <a:r>
              <a:rPr lang="en-US" dirty="0" smtClean="0">
                <a:solidFill>
                  <a:srgbClr val="2B91AF"/>
                </a:solidFill>
                <a:latin typeface="Consolas"/>
                <a:ea typeface="Calibri"/>
              </a:rPr>
              <a:t> </a:t>
            </a:r>
            <a:r>
              <a:rPr lang="en-US" dirty="0" smtClean="0">
                <a:solidFill>
                  <a:srgbClr val="000000"/>
                </a:solidFill>
                <a:latin typeface="Consolas"/>
                <a:ea typeface="Calibri"/>
              </a:rPr>
              <a:t>files </a:t>
            </a:r>
            <a:r>
              <a:rPr lang="en-US" dirty="0">
                <a:solidFill>
                  <a:srgbClr val="000000"/>
                </a:solidFill>
                <a:latin typeface="Consolas"/>
                <a:ea typeface="Calibri"/>
              </a:rPr>
              <a:t>= </a:t>
            </a:r>
            <a:r>
              <a:rPr lang="en-US" dirty="0" smtClean="0">
                <a:solidFill>
                  <a:srgbClr val="0000FF"/>
                </a:solidFill>
                <a:latin typeface="Consolas"/>
                <a:ea typeface="Calibri"/>
              </a:rPr>
              <a:t>await</a:t>
            </a:r>
            <a:r>
              <a:rPr lang="en-US" dirty="0" smtClean="0">
                <a:solidFill>
                  <a:srgbClr val="000000"/>
                </a:solidFill>
                <a:latin typeface="Consolas"/>
                <a:ea typeface="Calibri"/>
              </a:rPr>
              <a:t> </a:t>
            </a:r>
            <a:r>
              <a:rPr lang="en-US" dirty="0" err="1" smtClean="0">
                <a:solidFill>
                  <a:srgbClr val="000000"/>
                </a:solidFill>
                <a:latin typeface="Consolas"/>
                <a:ea typeface="Calibri"/>
              </a:rPr>
              <a:t>picker.PickMultipleFilesAsync</a:t>
            </a:r>
            <a:r>
              <a:rPr lang="en-US" dirty="0" smtClean="0">
                <a:solidFill>
                  <a:srgbClr val="000000"/>
                </a:solidFill>
                <a:latin typeface="Consolas"/>
                <a:ea typeface="Calibri"/>
              </a:rPr>
              <a:t>();</a:t>
            </a:r>
            <a:endParaRPr lang="en-US" dirty="0">
              <a:latin typeface="Times New Roman"/>
              <a:ea typeface="Calibri"/>
            </a:endParaRPr>
          </a:p>
          <a:p>
            <a:r>
              <a:rPr lang="en-US" dirty="0" err="1">
                <a:solidFill>
                  <a:srgbClr val="0000FF"/>
                </a:solidFill>
                <a:latin typeface="Consolas"/>
                <a:ea typeface="Calibri"/>
              </a:rPr>
              <a:t>foreach</a:t>
            </a:r>
            <a:r>
              <a:rPr lang="en-US" dirty="0">
                <a:solidFill>
                  <a:srgbClr val="000000"/>
                </a:solidFill>
                <a:latin typeface="Consolas"/>
                <a:ea typeface="Calibri"/>
              </a:rPr>
              <a:t> (</a:t>
            </a:r>
            <a:r>
              <a:rPr lang="en-US" dirty="0" err="1">
                <a:solidFill>
                  <a:srgbClr val="2B91AF"/>
                </a:solidFill>
                <a:latin typeface="Consolas"/>
                <a:ea typeface="Calibri"/>
              </a:rPr>
              <a:t>StorageFile</a:t>
            </a:r>
            <a:r>
              <a:rPr lang="en-US" dirty="0">
                <a:solidFill>
                  <a:srgbClr val="000000"/>
                </a:solidFill>
                <a:latin typeface="Consolas"/>
                <a:ea typeface="Calibri"/>
              </a:rPr>
              <a:t> file </a:t>
            </a:r>
            <a:r>
              <a:rPr lang="en-US" dirty="0">
                <a:solidFill>
                  <a:srgbClr val="0000FF"/>
                </a:solidFill>
                <a:latin typeface="Consolas"/>
                <a:ea typeface="Calibri"/>
              </a:rPr>
              <a:t>in</a:t>
            </a:r>
            <a:r>
              <a:rPr lang="en-US" dirty="0">
                <a:solidFill>
                  <a:srgbClr val="000000"/>
                </a:solidFill>
                <a:latin typeface="Consolas"/>
                <a:ea typeface="Calibri"/>
              </a:rPr>
              <a:t> files)</a:t>
            </a:r>
            <a:endParaRPr lang="en-US" dirty="0">
              <a:latin typeface="Times New Roman"/>
              <a:ea typeface="Calibri"/>
            </a:endParaRPr>
          </a:p>
          <a:p>
            <a:r>
              <a:rPr lang="en-US" dirty="0">
                <a:solidFill>
                  <a:srgbClr val="000000"/>
                </a:solidFill>
                <a:latin typeface="Consolas"/>
                <a:ea typeface="Calibri"/>
              </a:rPr>
              <a:t>{</a:t>
            </a:r>
            <a:endParaRPr lang="en-US" dirty="0">
              <a:latin typeface="Times New Roman"/>
              <a:ea typeface="Calibri"/>
            </a:endParaRPr>
          </a:p>
          <a:p>
            <a:r>
              <a:rPr lang="en-US" dirty="0">
                <a:solidFill>
                  <a:srgbClr val="000000"/>
                </a:solidFill>
                <a:latin typeface="Consolas"/>
                <a:ea typeface="Calibri"/>
              </a:rPr>
              <a:t>    </a:t>
            </a:r>
            <a:r>
              <a:rPr lang="en-US" dirty="0" err="1">
                <a:solidFill>
                  <a:srgbClr val="000000"/>
                </a:solidFill>
                <a:latin typeface="Consolas"/>
                <a:ea typeface="Calibri"/>
              </a:rPr>
              <a:t>lbFiles.Items.Add</a:t>
            </a:r>
            <a:r>
              <a:rPr lang="en-US" dirty="0">
                <a:solidFill>
                  <a:srgbClr val="000000"/>
                </a:solidFill>
                <a:latin typeface="Consolas"/>
                <a:ea typeface="Calibri"/>
              </a:rPr>
              <a:t>(</a:t>
            </a:r>
            <a:r>
              <a:rPr lang="en-US" dirty="0" err="1">
                <a:solidFill>
                  <a:srgbClr val="000000"/>
                </a:solidFill>
                <a:latin typeface="Consolas"/>
                <a:ea typeface="Calibri"/>
              </a:rPr>
              <a:t>file.FileName</a:t>
            </a:r>
            <a:r>
              <a:rPr lang="en-US" dirty="0">
                <a:solidFill>
                  <a:srgbClr val="000000"/>
                </a:solidFill>
                <a:latin typeface="Consolas"/>
                <a:ea typeface="Calibri"/>
              </a:rPr>
              <a:t>);</a:t>
            </a:r>
            <a:endParaRPr lang="en-US" dirty="0">
              <a:latin typeface="Times New Roman"/>
              <a:ea typeface="Calibri"/>
            </a:endParaRPr>
          </a:p>
          <a:p>
            <a:r>
              <a:rPr lang="en-US" dirty="0" smtClean="0">
                <a:solidFill>
                  <a:srgbClr val="000000"/>
                </a:solidFill>
                <a:latin typeface="Consolas"/>
                <a:ea typeface="Calibri"/>
              </a:rPr>
              <a:t>}</a:t>
            </a:r>
          </a:p>
        </p:txBody>
      </p:sp>
      <p:sp>
        <p:nvSpPr>
          <p:cNvPr id="18" name="Rectangle 17"/>
          <p:cNvSpPr/>
          <p:nvPr/>
        </p:nvSpPr>
        <p:spPr>
          <a:xfrm>
            <a:off x="3732212" y="4267200"/>
            <a:ext cx="7086600" cy="990600"/>
          </a:xfrm>
          <a:prstGeom prst="rect">
            <a:avLst/>
          </a:prstGeom>
          <a:solidFill>
            <a:srgbClr val="65BC46"/>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lvl="0">
              <a:lnSpc>
                <a:spcPct val="90000"/>
              </a:lnSpc>
              <a:spcBef>
                <a:spcPct val="20000"/>
              </a:spcBef>
            </a:pPr>
            <a:r>
              <a:rPr lang="en-US" sz="2400" dirty="0" err="1">
                <a:solidFill>
                  <a:schemeClr val="bg1"/>
                </a:solidFill>
                <a:latin typeface="Consolas" pitchFamily="49" charset="0"/>
                <a:cs typeface="Consolas" pitchFamily="49" charset="0"/>
              </a:rPr>
              <a:t>System.Collections.Generic.</a:t>
            </a:r>
            <a:r>
              <a:rPr lang="en-US" sz="2400" dirty="0" err="1">
                <a:solidFill>
                  <a:schemeClr val="bg1"/>
                </a:solidFill>
                <a:latin typeface="Consolas"/>
                <a:ea typeface="Calibri"/>
                <a:cs typeface="Consolas" pitchFamily="49" charset="0"/>
              </a:rPr>
              <a:t>IReadOnlyList</a:t>
            </a:r>
            <a:r>
              <a:rPr lang="en-US" sz="2400" dirty="0">
                <a:solidFill>
                  <a:schemeClr val="bg1"/>
                </a:solidFill>
                <a:latin typeface="Consolas" pitchFamily="49" charset="0"/>
                <a:cs typeface="Consolas" pitchFamily="49" charset="0"/>
              </a:rPr>
              <a:t/>
            </a:r>
            <a:br>
              <a:rPr lang="en-US" sz="2400" dirty="0">
                <a:solidFill>
                  <a:schemeClr val="bg1"/>
                </a:solidFill>
                <a:latin typeface="Consolas" pitchFamily="49" charset="0"/>
                <a:cs typeface="Consolas" pitchFamily="49" charset="0"/>
              </a:rPr>
            </a:br>
            <a:r>
              <a:rPr lang="en-US" sz="2400" dirty="0">
                <a:solidFill>
                  <a:schemeClr val="bg1"/>
                </a:solidFill>
                <a:latin typeface="Consolas" pitchFamily="49" charset="0"/>
                <a:cs typeface="Consolas" pitchFamily="49" charset="0"/>
              </a:rPr>
              <a:t>    &lt;</a:t>
            </a:r>
            <a:r>
              <a:rPr lang="en-US" sz="2400" dirty="0" err="1">
                <a:solidFill>
                  <a:schemeClr val="bg1"/>
                </a:solidFill>
                <a:latin typeface="Consolas" pitchFamily="49" charset="0"/>
                <a:cs typeface="Consolas" pitchFamily="49" charset="0"/>
              </a:rPr>
              <a:t>Windows.Storage.</a:t>
            </a:r>
            <a:r>
              <a:rPr lang="en-US" sz="2400" dirty="0" err="1">
                <a:solidFill>
                  <a:schemeClr val="bg1"/>
                </a:solidFill>
                <a:latin typeface="Consolas"/>
                <a:ea typeface="Calibri"/>
                <a:cs typeface="Consolas" pitchFamily="49" charset="0"/>
              </a:rPr>
              <a:t>StorageFile</a:t>
            </a:r>
            <a:r>
              <a:rPr lang="en-US" sz="2400" dirty="0">
                <a:solidFill>
                  <a:schemeClr val="bg1"/>
                </a:solidFill>
                <a:latin typeface="Consolas" pitchFamily="49" charset="0"/>
                <a:cs typeface="Consolas" pitchFamily="49" charset="0"/>
              </a:rPr>
              <a:t>&gt;</a:t>
            </a:r>
          </a:p>
        </p:txBody>
      </p:sp>
      <p:sp>
        <p:nvSpPr>
          <p:cNvPr id="20" name="Rectangle 19"/>
          <p:cNvSpPr/>
          <p:nvPr/>
        </p:nvSpPr>
        <p:spPr bwMode="auto">
          <a:xfrm>
            <a:off x="912812" y="2308805"/>
            <a:ext cx="1676400" cy="423104"/>
          </a:xfrm>
          <a:prstGeom prst="rect">
            <a:avLst/>
          </a:prstGeom>
          <a:noFill/>
          <a:ln w="28575">
            <a:solidFill>
              <a:srgbClr val="65BC4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21" name="Elbow Connector 20"/>
          <p:cNvCxnSpPr>
            <a:stCxn id="18" idx="1"/>
            <a:endCxn id="20" idx="2"/>
          </p:cNvCxnSpPr>
          <p:nvPr/>
        </p:nvCxnSpPr>
        <p:spPr>
          <a:xfrm rot="10800000">
            <a:off x="1751012" y="2731910"/>
            <a:ext cx="1981200" cy="2030591"/>
          </a:xfrm>
          <a:prstGeom prst="bentConnector2">
            <a:avLst/>
          </a:prstGeom>
          <a:ln w="38100">
            <a:solidFill>
              <a:srgbClr val="65BC46"/>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9" name="Multiply 28"/>
          <p:cNvSpPr/>
          <p:nvPr/>
        </p:nvSpPr>
        <p:spPr bwMode="auto">
          <a:xfrm>
            <a:off x="1224537" y="4038600"/>
            <a:ext cx="12188825" cy="1483068"/>
          </a:xfrm>
          <a:prstGeom prst="mathMultiply">
            <a:avLst>
              <a:gd name="adj1" fmla="val 9081"/>
            </a:avLst>
          </a:prstGeom>
          <a:solidFill>
            <a:srgbClr val="EF4423"/>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9" name="Rectangle 18"/>
          <p:cNvSpPr/>
          <p:nvPr/>
        </p:nvSpPr>
        <p:spPr>
          <a:xfrm>
            <a:off x="3732211" y="4267200"/>
            <a:ext cx="7469187" cy="1169550"/>
          </a:xfrm>
          <a:prstGeom prst="rect">
            <a:avLst/>
          </a:prstGeom>
          <a:solidFill>
            <a:srgbClr val="65BC46"/>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r>
              <a:rPr lang="en-US" sz="2400" dirty="0" err="1" smtClean="0">
                <a:solidFill>
                  <a:schemeClr val="bg1"/>
                </a:solidFill>
                <a:latin typeface="Consolas"/>
                <a:ea typeface="Calibri"/>
              </a:rPr>
              <a:t>Windows.Foundation.Collections.IVectorView</a:t>
            </a:r>
            <a:r>
              <a:rPr lang="en-US" sz="2400" dirty="0">
                <a:solidFill>
                  <a:schemeClr val="bg1"/>
                </a:solidFill>
                <a:latin typeface="Consolas"/>
                <a:ea typeface="Calibri"/>
              </a:rPr>
              <a:t/>
            </a:r>
            <a:br>
              <a:rPr lang="en-US" sz="2400" dirty="0">
                <a:solidFill>
                  <a:schemeClr val="bg1"/>
                </a:solidFill>
                <a:latin typeface="Consolas"/>
                <a:ea typeface="Calibri"/>
              </a:rPr>
            </a:br>
            <a:r>
              <a:rPr lang="en-US" sz="2400" dirty="0">
                <a:solidFill>
                  <a:schemeClr val="bg1"/>
                </a:solidFill>
                <a:latin typeface="Consolas"/>
                <a:ea typeface="Calibri"/>
              </a:rPr>
              <a:t>    &lt;</a:t>
            </a:r>
            <a:r>
              <a:rPr lang="en-US" sz="2400" dirty="0" err="1" smtClean="0">
                <a:solidFill>
                  <a:schemeClr val="bg1"/>
                </a:solidFill>
                <a:latin typeface="Consolas"/>
                <a:ea typeface="Calibri"/>
              </a:rPr>
              <a:t>Windows.Storage.StorageFile</a:t>
            </a:r>
            <a:r>
              <a:rPr lang="en-US" sz="2400" dirty="0" smtClean="0">
                <a:solidFill>
                  <a:schemeClr val="bg1"/>
                </a:solidFill>
                <a:latin typeface="Consolas"/>
                <a:ea typeface="Calibri"/>
              </a:rPr>
              <a:t>&gt;</a:t>
            </a:r>
            <a:endParaRPr lang="en-US" sz="2400" dirty="0">
              <a:solidFill>
                <a:schemeClr val="bg1"/>
              </a:solidFill>
              <a:latin typeface="Consolas"/>
              <a:ea typeface="Calibri"/>
            </a:endParaRPr>
          </a:p>
        </p:txBody>
      </p:sp>
    </p:spTree>
    <p:extLst>
      <p:ext uri="{BB962C8B-B14F-4D97-AF65-F5344CB8AC3E}">
        <p14:creationId xmlns:p14="http://schemas.microsoft.com/office/powerpoint/2010/main" val="3146489203"/>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46617" y="1600200"/>
            <a:ext cx="8745967" cy="922749"/>
          </a:xfrm>
        </p:spPr>
        <p:txBody>
          <a:bodyPr anchor="ctr">
            <a:noAutofit/>
          </a:bodyPr>
          <a:lstStyle/>
          <a:p>
            <a:pPr algn="ctr" fontAlgn="t"/>
            <a:r>
              <a:rPr lang="en-US" sz="3600" dirty="0" err="1" smtClean="0">
                <a:latin typeface="+mn-lt"/>
                <a:ea typeface="Segoe UI Semibold" pitchFamily="34" charset="0"/>
                <a:cs typeface="Segoe UI Semibold" pitchFamily="34" charset="0"/>
              </a:rPr>
              <a:t>IIterable</a:t>
            </a:r>
            <a:r>
              <a:rPr lang="en-US" sz="3600" dirty="0" smtClean="0">
                <a:latin typeface="+mn-lt"/>
                <a:ea typeface="Segoe UI Semibold" pitchFamily="34" charset="0"/>
                <a:cs typeface="Segoe UI Semibold" pitchFamily="34" charset="0"/>
              </a:rPr>
              <a:t>&lt;T&gt; ↔ </a:t>
            </a:r>
            <a:r>
              <a:rPr lang="en-US" sz="3600" dirty="0" err="1" smtClean="0">
                <a:latin typeface="+mn-lt"/>
                <a:ea typeface="Segoe UI Semibold" pitchFamily="34" charset="0"/>
                <a:cs typeface="Segoe UI Semibold" pitchFamily="34" charset="0"/>
              </a:rPr>
              <a:t>IEnumerable</a:t>
            </a:r>
            <a:r>
              <a:rPr lang="en-US" sz="3600" dirty="0" smtClean="0">
                <a:latin typeface="+mn-lt"/>
                <a:ea typeface="Segoe UI Semibold" pitchFamily="34" charset="0"/>
                <a:cs typeface="Segoe UI Semibold" pitchFamily="34" charset="0"/>
              </a:rPr>
              <a:t>&lt;T&gt;</a:t>
            </a:r>
            <a:endParaRPr lang="en-US" sz="3600" dirty="0">
              <a:latin typeface="+mn-lt"/>
              <a:ea typeface="Segoe UI Semibold" pitchFamily="34" charset="0"/>
              <a:cs typeface="Segoe UI Semibold" pitchFamily="34" charset="0"/>
            </a:endParaRPr>
          </a:p>
        </p:txBody>
      </p:sp>
      <p:sp>
        <p:nvSpPr>
          <p:cNvPr id="5" name="Title 1"/>
          <p:cNvSpPr txBox="1">
            <a:spLocks/>
          </p:cNvSpPr>
          <p:nvPr/>
        </p:nvSpPr>
        <p:spPr>
          <a:xfrm>
            <a:off x="1500113" y="2571750"/>
            <a:ext cx="6434975" cy="922749"/>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400" b="0" kern="1200" cap="none" spc="-100" baseline="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fontAlgn="t"/>
            <a:r>
              <a:rPr lang="en-US" sz="3600" dirty="0" err="1" smtClean="0">
                <a:latin typeface="+mn-lt"/>
                <a:ea typeface="Segoe UI Semibold" pitchFamily="34" charset="0"/>
                <a:cs typeface="Segoe UI Semibold" pitchFamily="34" charset="0"/>
              </a:rPr>
              <a:t>IVector</a:t>
            </a:r>
            <a:r>
              <a:rPr lang="en-US" sz="3600" dirty="0" smtClean="0">
                <a:latin typeface="+mn-lt"/>
                <a:ea typeface="Segoe UI Semibold" pitchFamily="34" charset="0"/>
                <a:cs typeface="Segoe UI Semibold" pitchFamily="34" charset="0"/>
              </a:rPr>
              <a:t>&lt;T&gt; </a:t>
            </a:r>
            <a:r>
              <a:rPr lang="en-US" sz="3600" dirty="0">
                <a:ea typeface="Segoe UI Semibold" pitchFamily="34" charset="0"/>
                <a:cs typeface="Segoe UI Semibold" pitchFamily="34" charset="0"/>
              </a:rPr>
              <a:t>↔</a:t>
            </a:r>
            <a:r>
              <a:rPr lang="en-US" sz="3600" dirty="0" smtClean="0">
                <a:latin typeface="+mn-lt"/>
                <a:ea typeface="Segoe UI Semibold" pitchFamily="34" charset="0"/>
                <a:cs typeface="Segoe UI Semibold" pitchFamily="34" charset="0"/>
              </a:rPr>
              <a:t> </a:t>
            </a:r>
            <a:r>
              <a:rPr lang="en-US" sz="3600" dirty="0" err="1" smtClean="0">
                <a:latin typeface="+mn-lt"/>
                <a:ea typeface="Segoe UI Semibold" pitchFamily="34" charset="0"/>
                <a:cs typeface="Segoe UI Semibold" pitchFamily="34" charset="0"/>
              </a:rPr>
              <a:t>IList</a:t>
            </a:r>
            <a:r>
              <a:rPr lang="en-US" sz="3600" dirty="0" smtClean="0">
                <a:latin typeface="+mn-lt"/>
                <a:ea typeface="Segoe UI Semibold" pitchFamily="34" charset="0"/>
                <a:cs typeface="Segoe UI Semibold" pitchFamily="34" charset="0"/>
              </a:rPr>
              <a:t>&lt;T&gt;</a:t>
            </a:r>
            <a:endParaRPr lang="en-US" sz="3600" dirty="0">
              <a:latin typeface="+mn-lt"/>
              <a:ea typeface="Segoe UI Semibold" pitchFamily="34" charset="0"/>
              <a:cs typeface="Segoe UI Semibold" pitchFamily="34" charset="0"/>
            </a:endParaRPr>
          </a:p>
        </p:txBody>
      </p:sp>
      <p:sp>
        <p:nvSpPr>
          <p:cNvPr id="7" name="Title 1"/>
          <p:cNvSpPr txBox="1">
            <a:spLocks/>
          </p:cNvSpPr>
          <p:nvPr/>
        </p:nvSpPr>
        <p:spPr>
          <a:xfrm>
            <a:off x="52855" y="3543300"/>
            <a:ext cx="10244433" cy="922749"/>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400" b="0" kern="1200" cap="none" spc="-100" baseline="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fontAlgn="t"/>
            <a:r>
              <a:rPr lang="en-US" sz="3600" dirty="0" err="1" smtClean="0">
                <a:latin typeface="+mn-lt"/>
                <a:ea typeface="Segoe UI Semibold" pitchFamily="34" charset="0"/>
                <a:cs typeface="Segoe UI Semibold" pitchFamily="34" charset="0"/>
              </a:rPr>
              <a:t>IVectorView</a:t>
            </a:r>
            <a:r>
              <a:rPr lang="en-US" sz="3600" dirty="0" smtClean="0">
                <a:latin typeface="+mn-lt"/>
                <a:ea typeface="Segoe UI Semibold" pitchFamily="34" charset="0"/>
                <a:cs typeface="Segoe UI Semibold" pitchFamily="34" charset="0"/>
              </a:rPr>
              <a:t>&lt;T&gt; </a:t>
            </a:r>
            <a:r>
              <a:rPr lang="en-US" sz="3600" dirty="0" smtClean="0">
                <a:ea typeface="Segoe UI Semibold" pitchFamily="34" charset="0"/>
                <a:cs typeface="Segoe UI Semibold" pitchFamily="34" charset="0"/>
              </a:rPr>
              <a:t>↔</a:t>
            </a:r>
            <a:r>
              <a:rPr lang="en-US" sz="3600" dirty="0" smtClean="0">
                <a:latin typeface="+mn-lt"/>
                <a:ea typeface="Segoe UI Semibold" pitchFamily="34" charset="0"/>
                <a:cs typeface="Segoe UI Semibold" pitchFamily="34" charset="0"/>
              </a:rPr>
              <a:t> </a:t>
            </a:r>
            <a:r>
              <a:rPr lang="en-US" sz="3600" dirty="0" err="1" smtClean="0">
                <a:latin typeface="+mn-lt"/>
                <a:ea typeface="Segoe UI Semibold" pitchFamily="34" charset="0"/>
                <a:cs typeface="Segoe UI Semibold" pitchFamily="34" charset="0"/>
              </a:rPr>
              <a:t>IReadOnlyList</a:t>
            </a:r>
            <a:r>
              <a:rPr lang="en-US" sz="3600" dirty="0" smtClean="0">
                <a:latin typeface="+mn-lt"/>
                <a:ea typeface="Segoe UI Semibold" pitchFamily="34" charset="0"/>
                <a:cs typeface="Segoe UI Semibold" pitchFamily="34" charset="0"/>
              </a:rPr>
              <a:t>&lt;T&gt;</a:t>
            </a:r>
            <a:endParaRPr lang="en-US" sz="3600" dirty="0">
              <a:latin typeface="+mn-lt"/>
              <a:ea typeface="Segoe UI Semibold" pitchFamily="34" charset="0"/>
              <a:cs typeface="Segoe UI Semibold" pitchFamily="34" charset="0"/>
            </a:endParaRPr>
          </a:p>
        </p:txBody>
      </p:sp>
      <p:sp>
        <p:nvSpPr>
          <p:cNvPr id="8" name="Title 1"/>
          <p:cNvSpPr txBox="1">
            <a:spLocks/>
          </p:cNvSpPr>
          <p:nvPr/>
        </p:nvSpPr>
        <p:spPr>
          <a:xfrm>
            <a:off x="385350" y="4514850"/>
            <a:ext cx="10244433" cy="922749"/>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400" b="0" kern="1200" cap="none" spc="-100" baseline="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fontAlgn="t"/>
            <a:r>
              <a:rPr lang="en-US" sz="3600" dirty="0" err="1" smtClean="0">
                <a:latin typeface="+mn-lt"/>
                <a:ea typeface="Segoe UI Semibold" pitchFamily="34" charset="0"/>
                <a:cs typeface="Segoe UI Semibold" pitchFamily="34" charset="0"/>
              </a:rPr>
              <a:t>IMap</a:t>
            </a:r>
            <a:r>
              <a:rPr lang="en-US" sz="3600" dirty="0" smtClean="0">
                <a:latin typeface="+mn-lt"/>
                <a:ea typeface="Segoe UI Semibold" pitchFamily="34" charset="0"/>
                <a:cs typeface="Segoe UI Semibold" pitchFamily="34" charset="0"/>
              </a:rPr>
              <a:t>&lt;K,V&gt; </a:t>
            </a:r>
            <a:r>
              <a:rPr lang="en-US" sz="3600" dirty="0">
                <a:ea typeface="Segoe UI Semibold" pitchFamily="34" charset="0"/>
                <a:cs typeface="Segoe UI Semibold" pitchFamily="34" charset="0"/>
              </a:rPr>
              <a:t>↔</a:t>
            </a:r>
            <a:r>
              <a:rPr lang="en-US" sz="3600" dirty="0" smtClean="0">
                <a:latin typeface="+mn-lt"/>
                <a:ea typeface="Segoe UI Semibold" pitchFamily="34" charset="0"/>
                <a:cs typeface="Segoe UI Semibold" pitchFamily="34" charset="0"/>
              </a:rPr>
              <a:t> </a:t>
            </a:r>
            <a:r>
              <a:rPr lang="en-US" sz="3600" dirty="0" err="1" smtClean="0">
                <a:latin typeface="+mn-lt"/>
                <a:ea typeface="Segoe UI Semibold" pitchFamily="34" charset="0"/>
                <a:cs typeface="Segoe UI Semibold" pitchFamily="34" charset="0"/>
              </a:rPr>
              <a:t>IDictionary</a:t>
            </a:r>
            <a:r>
              <a:rPr lang="en-US" sz="3600" dirty="0" smtClean="0">
                <a:latin typeface="+mn-lt"/>
                <a:ea typeface="Segoe UI Semibold" pitchFamily="34" charset="0"/>
                <a:cs typeface="Segoe UI Semibold" pitchFamily="34" charset="0"/>
              </a:rPr>
              <a:t>&lt;K,V&gt;</a:t>
            </a:r>
            <a:endParaRPr lang="en-US" sz="3600" dirty="0">
              <a:latin typeface="+mn-lt"/>
              <a:ea typeface="Segoe UI Semibold" pitchFamily="34" charset="0"/>
              <a:cs typeface="Segoe UI Semibold" pitchFamily="34" charset="0"/>
            </a:endParaRPr>
          </a:p>
        </p:txBody>
      </p:sp>
      <p:sp>
        <p:nvSpPr>
          <p:cNvPr id="9" name="Title 1"/>
          <p:cNvSpPr txBox="1">
            <a:spLocks/>
          </p:cNvSpPr>
          <p:nvPr/>
        </p:nvSpPr>
        <p:spPr>
          <a:xfrm>
            <a:off x="199437" y="5486400"/>
            <a:ext cx="11533775" cy="922749"/>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400" b="0" kern="1200" cap="none" spc="-100" baseline="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fontAlgn="t"/>
            <a:r>
              <a:rPr lang="en-US" sz="3600" dirty="0" err="1" smtClean="0">
                <a:latin typeface="+mn-lt"/>
                <a:ea typeface="Segoe UI Semibold" pitchFamily="34" charset="0"/>
                <a:cs typeface="Segoe UI Semibold" pitchFamily="34" charset="0"/>
              </a:rPr>
              <a:t>IMapView</a:t>
            </a:r>
            <a:r>
              <a:rPr lang="en-US" sz="3600" dirty="0" smtClean="0">
                <a:latin typeface="+mn-lt"/>
                <a:ea typeface="Segoe UI Semibold" pitchFamily="34" charset="0"/>
                <a:cs typeface="Segoe UI Semibold" pitchFamily="34" charset="0"/>
              </a:rPr>
              <a:t>&lt;K,V&gt; </a:t>
            </a:r>
            <a:r>
              <a:rPr lang="en-US" sz="3600" dirty="0">
                <a:ea typeface="Segoe UI Semibold" pitchFamily="34" charset="0"/>
                <a:cs typeface="Segoe UI Semibold" pitchFamily="34" charset="0"/>
              </a:rPr>
              <a:t>↔</a:t>
            </a:r>
            <a:r>
              <a:rPr lang="en-US" sz="3600" dirty="0" smtClean="0">
                <a:latin typeface="+mn-lt"/>
                <a:ea typeface="Segoe UI Semibold" pitchFamily="34" charset="0"/>
                <a:cs typeface="Segoe UI Semibold" pitchFamily="34" charset="0"/>
              </a:rPr>
              <a:t> </a:t>
            </a:r>
            <a:r>
              <a:rPr lang="en-US" sz="3600" dirty="0" err="1" smtClean="0">
                <a:latin typeface="+mn-lt"/>
                <a:ea typeface="Segoe UI Semibold" pitchFamily="34" charset="0"/>
                <a:cs typeface="Segoe UI Semibold" pitchFamily="34" charset="0"/>
              </a:rPr>
              <a:t>IReadOnlyDictionary</a:t>
            </a:r>
            <a:r>
              <a:rPr lang="en-US" sz="3600" dirty="0" smtClean="0">
                <a:latin typeface="+mn-lt"/>
                <a:ea typeface="Segoe UI Semibold" pitchFamily="34" charset="0"/>
                <a:cs typeface="Segoe UI Semibold" pitchFamily="34" charset="0"/>
              </a:rPr>
              <a:t>&lt;K,V&gt;</a:t>
            </a:r>
            <a:endParaRPr lang="en-US" sz="3600" dirty="0">
              <a:latin typeface="+mn-lt"/>
              <a:ea typeface="Segoe UI Semibold" pitchFamily="34" charset="0"/>
              <a:cs typeface="Segoe UI Semibold" pitchFamily="34" charset="0"/>
            </a:endParaRPr>
          </a:p>
        </p:txBody>
      </p:sp>
      <p:sp>
        <p:nvSpPr>
          <p:cNvPr id="10" name="Title 1"/>
          <p:cNvSpPr txBox="1">
            <a:spLocks/>
          </p:cNvSpPr>
          <p:nvPr/>
        </p:nvSpPr>
        <p:spPr>
          <a:xfrm>
            <a:off x="519112" y="228600"/>
            <a:ext cx="11149013" cy="121879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0" kern="1200" cap="none" spc="-100" baseline="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a:r>
              <a:rPr lang="en-US" b="1" dirty="0" smtClean="0"/>
              <a:t>.NET automatically maps collection interfaces to their Windows Runtime equivalent</a:t>
            </a:r>
            <a:endParaRPr lang="en-US" b="1" dirty="0"/>
          </a:p>
        </p:txBody>
      </p:sp>
    </p:spTree>
    <p:extLst>
      <p:ext uri="{BB962C8B-B14F-4D97-AF65-F5344CB8AC3E}">
        <p14:creationId xmlns:p14="http://schemas.microsoft.com/office/powerpoint/2010/main" val="3285736853"/>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anim calcmode="lin" valueType="num">
                                      <p:cBhvr>
                                        <p:cTn id="14" dur="500" fill="hold"/>
                                        <p:tgtEl>
                                          <p:spTgt spid="5"/>
                                        </p:tgtEl>
                                        <p:attrNameLst>
                                          <p:attrName>ppt_x</p:attrName>
                                        </p:attrNameLst>
                                      </p:cBhvr>
                                      <p:tavLst>
                                        <p:tav tm="0">
                                          <p:val>
                                            <p:strVal val="#ppt_x"/>
                                          </p:val>
                                        </p:tav>
                                        <p:tav tm="100000">
                                          <p:val>
                                            <p:strVal val="#ppt_x"/>
                                          </p:val>
                                        </p:tav>
                                      </p:tavLst>
                                    </p:anim>
                                    <p:anim calcmode="lin" valueType="num">
                                      <p:cBhvr>
                                        <p:cTn id="15" dur="5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anim calcmode="lin" valueType="num">
                                      <p:cBhvr>
                                        <p:cTn id="26" dur="500" fill="hold"/>
                                        <p:tgtEl>
                                          <p:spTgt spid="8"/>
                                        </p:tgtEl>
                                        <p:attrNameLst>
                                          <p:attrName>ppt_x</p:attrName>
                                        </p:attrNameLst>
                                      </p:cBhvr>
                                      <p:tavLst>
                                        <p:tav tm="0">
                                          <p:val>
                                            <p:strVal val="#ppt_x"/>
                                          </p:val>
                                        </p:tav>
                                        <p:tav tm="100000">
                                          <p:val>
                                            <p:strVal val="#ppt_x"/>
                                          </p:val>
                                        </p:tav>
                                      </p:tavLst>
                                    </p:anim>
                                    <p:anim calcmode="lin" valueType="num">
                                      <p:cBhvr>
                                        <p:cTn id="27" dur="500" fill="hold"/>
                                        <p:tgtEl>
                                          <p:spTgt spid="8"/>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7"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anim calcmode="lin" valueType="num">
                                      <p:cBhvr>
                                        <p:cTn id="32" dur="500" fill="hold"/>
                                        <p:tgtEl>
                                          <p:spTgt spid="9"/>
                                        </p:tgtEl>
                                        <p:attrNameLst>
                                          <p:attrName>ppt_x</p:attrName>
                                        </p:attrNameLst>
                                      </p:cBhvr>
                                      <p:tavLst>
                                        <p:tav tm="0">
                                          <p:val>
                                            <p:strVal val="#ppt_x"/>
                                          </p:val>
                                        </p:tav>
                                        <p:tav tm="100000">
                                          <p:val>
                                            <p:strVal val="#ppt_x"/>
                                          </p:val>
                                        </p:tav>
                                      </p:tavLst>
                                    </p:anim>
                                    <p:anim calcmode="lin" valueType="num">
                                      <p:cBhvr>
                                        <p:cTn id="33"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62607" y="2433637"/>
            <a:ext cx="11216777" cy="1990726"/>
          </a:xfrm>
        </p:spPr>
        <p:txBody>
          <a:bodyPr anchor="ctr">
            <a:noAutofit/>
          </a:bodyPr>
          <a:lstStyle/>
          <a:p>
            <a:pPr algn="ctr"/>
            <a:r>
              <a:rPr lang="en-US" b="1" dirty="0" smtClean="0">
                <a:latin typeface="+mn-lt"/>
              </a:rPr>
              <a:t>A few places use extension methods to bridge between Windows Runtime and managed code</a:t>
            </a:r>
            <a:endParaRPr lang="en-US" b="1" dirty="0">
              <a:latin typeface="+mn-lt"/>
            </a:endParaRPr>
          </a:p>
        </p:txBody>
      </p:sp>
    </p:spTree>
    <p:extLst>
      <p:ext uri="{BB962C8B-B14F-4D97-AF65-F5344CB8AC3E}">
        <p14:creationId xmlns:p14="http://schemas.microsoft.com/office/powerpoint/2010/main" val="2533756878"/>
      </p:ext>
    </p:extLst>
  </p:cSld>
  <p:clrMapOvr>
    <a:masterClrMapping/>
  </p:clrMapOvr>
  <p:transition spd="slow">
    <p:strips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7868" y="230189"/>
            <a:ext cx="11173090" cy="609398"/>
          </a:xfrm>
        </p:spPr>
        <p:txBody>
          <a:bodyPr/>
          <a:lstStyle/>
          <a:p>
            <a:r>
              <a:rPr lang="en-US" dirty="0" smtClean="0"/>
              <a:t>Streams Code Sample</a:t>
            </a:r>
            <a:endParaRPr lang="en-US" dirty="0"/>
          </a:p>
        </p:txBody>
      </p:sp>
      <p:sp>
        <p:nvSpPr>
          <p:cNvPr id="6" name="Text Placeholder 5"/>
          <p:cNvSpPr>
            <a:spLocks noGrp="1"/>
          </p:cNvSpPr>
          <p:nvPr>
            <p:ph type="body" sz="quarter" idx="10"/>
          </p:nvPr>
        </p:nvSpPr>
        <p:spPr>
          <a:xfrm>
            <a:off x="950000" y="1603375"/>
            <a:ext cx="10718125" cy="5022914"/>
          </a:xfrm>
        </p:spPr>
        <p:txBody>
          <a:bodyPr/>
          <a:lstStyle/>
          <a:p>
            <a:r>
              <a:rPr lang="en-US" dirty="0" err="1">
                <a:solidFill>
                  <a:srgbClr val="2B91AF"/>
                </a:solidFill>
                <a:latin typeface="Consolas"/>
                <a:ea typeface="Calibri"/>
              </a:rPr>
              <a:t>FileOpenPicker</a:t>
            </a:r>
            <a:r>
              <a:rPr lang="en-US" dirty="0">
                <a:solidFill>
                  <a:srgbClr val="2B91AF"/>
                </a:solidFill>
                <a:latin typeface="Consolas"/>
                <a:ea typeface="Calibri"/>
              </a:rPr>
              <a:t> </a:t>
            </a:r>
            <a:r>
              <a:rPr lang="en-US" dirty="0" smtClean="0">
                <a:solidFill>
                  <a:srgbClr val="000000"/>
                </a:solidFill>
                <a:latin typeface="Consolas"/>
                <a:ea typeface="Calibri"/>
              </a:rPr>
              <a:t>picker </a:t>
            </a:r>
            <a:r>
              <a:rPr lang="en-US" dirty="0">
                <a:solidFill>
                  <a:srgbClr val="000000"/>
                </a:solidFill>
                <a:latin typeface="Consolas"/>
                <a:ea typeface="Calibri"/>
              </a:rPr>
              <a:t>= </a:t>
            </a:r>
            <a:r>
              <a:rPr lang="en-US" dirty="0">
                <a:solidFill>
                  <a:srgbClr val="0000FF"/>
                </a:solidFill>
                <a:latin typeface="Consolas"/>
                <a:ea typeface="Calibri"/>
              </a:rPr>
              <a:t>new</a:t>
            </a:r>
            <a:r>
              <a:rPr lang="en-US" dirty="0">
                <a:solidFill>
                  <a:srgbClr val="000000"/>
                </a:solidFill>
                <a:latin typeface="Consolas"/>
                <a:ea typeface="Calibri"/>
              </a:rPr>
              <a:t> </a:t>
            </a:r>
            <a:r>
              <a:rPr lang="en-US" dirty="0" err="1">
                <a:solidFill>
                  <a:srgbClr val="2B91AF"/>
                </a:solidFill>
                <a:latin typeface="Consolas"/>
                <a:ea typeface="Calibri"/>
              </a:rPr>
              <a:t>FileOpenPicker</a:t>
            </a:r>
            <a:r>
              <a:rPr lang="en-US" dirty="0" smtClean="0">
                <a:solidFill>
                  <a:srgbClr val="000000"/>
                </a:solidFill>
                <a:latin typeface="Consolas"/>
                <a:ea typeface="Calibri"/>
              </a:rPr>
              <a:t>();</a:t>
            </a:r>
            <a:br>
              <a:rPr lang="en-US" dirty="0" smtClean="0">
                <a:solidFill>
                  <a:srgbClr val="000000"/>
                </a:solidFill>
                <a:latin typeface="Consolas"/>
                <a:ea typeface="Calibri"/>
              </a:rPr>
            </a:br>
            <a:r>
              <a:rPr lang="en-US" dirty="0" err="1" smtClean="0">
                <a:solidFill>
                  <a:srgbClr val="000000"/>
                </a:solidFill>
                <a:highlight>
                  <a:srgbClr val="FFFFFF"/>
                </a:highlight>
                <a:latin typeface="Consolas"/>
              </a:rPr>
              <a:t>picker.FileTypeFilter.Add</a:t>
            </a:r>
            <a:r>
              <a:rPr lang="en-US" dirty="0">
                <a:solidFill>
                  <a:srgbClr val="000000"/>
                </a:solidFill>
                <a:highlight>
                  <a:srgbClr val="FFFFFF"/>
                </a:highlight>
                <a:latin typeface="Consolas"/>
              </a:rPr>
              <a:t>(</a:t>
            </a:r>
            <a:r>
              <a:rPr lang="en-US" dirty="0">
                <a:solidFill>
                  <a:srgbClr val="A31515"/>
                </a:solidFill>
                <a:highlight>
                  <a:srgbClr val="FFFFFF"/>
                </a:highlight>
                <a:latin typeface="Consolas"/>
              </a:rPr>
              <a:t>"*"</a:t>
            </a:r>
            <a:r>
              <a:rPr lang="en-US" dirty="0">
                <a:solidFill>
                  <a:srgbClr val="000000"/>
                </a:solidFill>
                <a:highlight>
                  <a:srgbClr val="FFFFFF"/>
                </a:highlight>
                <a:latin typeface="Consolas"/>
              </a:rPr>
              <a:t>);</a:t>
            </a:r>
            <a:br>
              <a:rPr lang="en-US" dirty="0">
                <a:solidFill>
                  <a:srgbClr val="000000"/>
                </a:solidFill>
                <a:highlight>
                  <a:srgbClr val="FFFFFF"/>
                </a:highlight>
                <a:latin typeface="Consolas"/>
              </a:rPr>
            </a:br>
            <a:endParaRPr lang="en-US" dirty="0" smtClean="0">
              <a:solidFill>
                <a:srgbClr val="000000"/>
              </a:solidFill>
              <a:highlight>
                <a:srgbClr val="FFFFFF"/>
              </a:highlight>
              <a:latin typeface="Consolas"/>
            </a:endParaRPr>
          </a:p>
          <a:p>
            <a:r>
              <a:rPr lang="en-US" dirty="0" err="1" smtClean="0">
                <a:solidFill>
                  <a:srgbClr val="2B91AF"/>
                </a:solidFill>
                <a:latin typeface="Consolas"/>
                <a:ea typeface="Calibri"/>
              </a:rPr>
              <a:t>StorageFile</a:t>
            </a:r>
            <a:r>
              <a:rPr lang="en-US" dirty="0" smtClean="0">
                <a:solidFill>
                  <a:srgbClr val="2B91AF"/>
                </a:solidFill>
                <a:latin typeface="Consolas"/>
                <a:ea typeface="Calibri"/>
              </a:rPr>
              <a:t> </a:t>
            </a:r>
            <a:r>
              <a:rPr lang="en-US" dirty="0" smtClean="0">
                <a:solidFill>
                  <a:srgbClr val="000000"/>
                </a:solidFill>
                <a:latin typeface="Consolas"/>
                <a:ea typeface="Calibri"/>
              </a:rPr>
              <a:t>file </a:t>
            </a:r>
            <a:r>
              <a:rPr lang="en-US" dirty="0">
                <a:solidFill>
                  <a:srgbClr val="000000"/>
                </a:solidFill>
                <a:latin typeface="Consolas"/>
                <a:ea typeface="Calibri"/>
              </a:rPr>
              <a:t>= </a:t>
            </a:r>
            <a:r>
              <a:rPr lang="en-US" dirty="0">
                <a:solidFill>
                  <a:srgbClr val="0000FF"/>
                </a:solidFill>
                <a:latin typeface="Consolas"/>
                <a:ea typeface="Calibri"/>
              </a:rPr>
              <a:t>await</a:t>
            </a:r>
            <a:r>
              <a:rPr lang="en-US" dirty="0">
                <a:solidFill>
                  <a:srgbClr val="000000"/>
                </a:solidFill>
                <a:latin typeface="Consolas"/>
                <a:ea typeface="Calibri"/>
              </a:rPr>
              <a:t> </a:t>
            </a:r>
            <a:r>
              <a:rPr lang="en-US" dirty="0" err="1" smtClean="0">
                <a:solidFill>
                  <a:srgbClr val="000000"/>
                </a:solidFill>
                <a:latin typeface="Consolas"/>
                <a:ea typeface="Calibri"/>
              </a:rPr>
              <a:t>picker.PickSingleFileAsync</a:t>
            </a:r>
            <a:r>
              <a:rPr lang="en-US" dirty="0" smtClean="0">
                <a:solidFill>
                  <a:srgbClr val="000000"/>
                </a:solidFill>
                <a:latin typeface="Consolas"/>
                <a:ea typeface="Calibri"/>
              </a:rPr>
              <a:t>();</a:t>
            </a:r>
          </a:p>
          <a:p>
            <a:r>
              <a:rPr lang="en-US" dirty="0" smtClean="0">
                <a:solidFill>
                  <a:srgbClr val="000000"/>
                </a:solidFill>
                <a:latin typeface="Consolas"/>
                <a:ea typeface="Calibri"/>
              </a:rPr>
              <a:t/>
            </a:r>
            <a:br>
              <a:rPr lang="en-US" dirty="0" smtClean="0">
                <a:solidFill>
                  <a:srgbClr val="000000"/>
                </a:solidFill>
                <a:latin typeface="Consolas"/>
                <a:ea typeface="Calibri"/>
              </a:rPr>
            </a:br>
            <a:endParaRPr lang="en-US" dirty="0" smtClean="0">
              <a:solidFill>
                <a:srgbClr val="000000"/>
              </a:solidFill>
              <a:latin typeface="Consolas"/>
              <a:ea typeface="Calibri"/>
            </a:endParaRPr>
          </a:p>
          <a:p>
            <a:r>
              <a:rPr lang="en-US" dirty="0" err="1">
                <a:solidFill>
                  <a:srgbClr val="000000"/>
                </a:solidFill>
                <a:latin typeface="Consolas"/>
                <a:ea typeface="Calibri"/>
              </a:rPr>
              <a:t>Windows.Storage.Streams.</a:t>
            </a:r>
            <a:r>
              <a:rPr lang="en-US" dirty="0" err="1">
                <a:solidFill>
                  <a:srgbClr val="2B91AF"/>
                </a:solidFill>
                <a:latin typeface="Consolas"/>
                <a:ea typeface="Calibri"/>
              </a:rPr>
              <a:t>IInputStream</a:t>
            </a:r>
            <a:r>
              <a:rPr lang="en-US" dirty="0">
                <a:solidFill>
                  <a:srgbClr val="000000"/>
                </a:solidFill>
                <a:latin typeface="Consolas"/>
                <a:ea typeface="Calibri"/>
              </a:rPr>
              <a:t> </a:t>
            </a:r>
            <a:r>
              <a:rPr lang="en-US" dirty="0" err="1">
                <a:solidFill>
                  <a:srgbClr val="000000"/>
                </a:solidFill>
                <a:latin typeface="Consolas"/>
                <a:ea typeface="Calibri"/>
              </a:rPr>
              <a:t>inputStream</a:t>
            </a:r>
            <a:r>
              <a:rPr lang="en-US" dirty="0">
                <a:solidFill>
                  <a:srgbClr val="000000"/>
                </a:solidFill>
                <a:latin typeface="Consolas"/>
                <a:ea typeface="Calibri"/>
              </a:rPr>
              <a:t> =</a:t>
            </a:r>
            <a:br>
              <a:rPr lang="en-US" dirty="0">
                <a:solidFill>
                  <a:srgbClr val="000000"/>
                </a:solidFill>
                <a:latin typeface="Consolas"/>
                <a:ea typeface="Calibri"/>
              </a:rPr>
            </a:br>
            <a:r>
              <a:rPr lang="en-US" dirty="0">
                <a:solidFill>
                  <a:srgbClr val="000000"/>
                </a:solidFill>
                <a:latin typeface="Consolas"/>
                <a:ea typeface="Calibri"/>
              </a:rPr>
              <a:t>    </a:t>
            </a:r>
            <a:r>
              <a:rPr lang="en-US" dirty="0">
                <a:solidFill>
                  <a:srgbClr val="0000FF"/>
                </a:solidFill>
                <a:latin typeface="Consolas"/>
                <a:ea typeface="Calibri"/>
              </a:rPr>
              <a:t>await</a:t>
            </a:r>
            <a:r>
              <a:rPr lang="en-US" dirty="0">
                <a:solidFill>
                  <a:srgbClr val="000000"/>
                </a:solidFill>
                <a:latin typeface="Consolas"/>
                <a:ea typeface="Calibri"/>
              </a:rPr>
              <a:t> </a:t>
            </a:r>
            <a:r>
              <a:rPr lang="en-US" dirty="0" err="1">
                <a:solidFill>
                  <a:srgbClr val="000000"/>
                </a:solidFill>
                <a:latin typeface="Consolas"/>
                <a:ea typeface="Calibri"/>
              </a:rPr>
              <a:t>file.OpenForReadAsync</a:t>
            </a:r>
            <a:r>
              <a:rPr lang="en-US" dirty="0">
                <a:solidFill>
                  <a:srgbClr val="000000"/>
                </a:solidFill>
                <a:latin typeface="Consolas"/>
                <a:ea typeface="Calibri"/>
              </a:rPr>
              <a:t>();</a:t>
            </a:r>
          </a:p>
          <a:p>
            <a:r>
              <a:rPr lang="en-US" dirty="0">
                <a:solidFill>
                  <a:srgbClr val="000000"/>
                </a:solidFill>
                <a:latin typeface="Consolas"/>
                <a:ea typeface="Calibri"/>
              </a:rPr>
              <a:t/>
            </a:r>
            <a:br>
              <a:rPr lang="en-US" dirty="0">
                <a:solidFill>
                  <a:srgbClr val="000000"/>
                </a:solidFill>
                <a:latin typeface="Consolas"/>
                <a:ea typeface="Calibri"/>
              </a:rPr>
            </a:br>
            <a:endParaRPr lang="en-US" dirty="0">
              <a:solidFill>
                <a:srgbClr val="000000"/>
              </a:solidFill>
              <a:latin typeface="Consolas"/>
              <a:ea typeface="Calibri"/>
            </a:endParaRPr>
          </a:p>
          <a:p>
            <a:r>
              <a:rPr lang="en-US" dirty="0" err="1">
                <a:solidFill>
                  <a:srgbClr val="000000"/>
                </a:solidFill>
                <a:latin typeface="Consolas"/>
                <a:ea typeface="Calibri"/>
              </a:rPr>
              <a:t>System.IO.</a:t>
            </a:r>
            <a:r>
              <a:rPr lang="en-US" dirty="0" err="1">
                <a:solidFill>
                  <a:srgbClr val="2B91AF"/>
                </a:solidFill>
                <a:latin typeface="Consolas"/>
                <a:ea typeface="Calibri"/>
              </a:rPr>
              <a:t>Stream</a:t>
            </a:r>
            <a:r>
              <a:rPr lang="en-US" dirty="0">
                <a:solidFill>
                  <a:srgbClr val="000000"/>
                </a:solidFill>
                <a:latin typeface="Consolas"/>
                <a:ea typeface="Calibri"/>
              </a:rPr>
              <a:t> stream = </a:t>
            </a:r>
            <a:r>
              <a:rPr lang="en-US" dirty="0" err="1">
                <a:solidFill>
                  <a:srgbClr val="000000"/>
                </a:solidFill>
                <a:latin typeface="Consolas"/>
                <a:ea typeface="Calibri"/>
              </a:rPr>
              <a:t>inputStream.AsStream</a:t>
            </a:r>
            <a:r>
              <a:rPr lang="en-US" dirty="0">
                <a:solidFill>
                  <a:srgbClr val="000000"/>
                </a:solidFill>
                <a:latin typeface="Consolas"/>
                <a:ea typeface="Calibri"/>
              </a:rPr>
              <a:t>();</a:t>
            </a:r>
            <a:br>
              <a:rPr lang="en-US" dirty="0">
                <a:solidFill>
                  <a:srgbClr val="000000"/>
                </a:solidFill>
                <a:latin typeface="Consolas"/>
                <a:ea typeface="Calibri"/>
              </a:rPr>
            </a:br>
            <a:r>
              <a:rPr lang="en-US" dirty="0" err="1">
                <a:solidFill>
                  <a:srgbClr val="000000"/>
                </a:solidFill>
                <a:latin typeface="Consolas"/>
                <a:ea typeface="Calibri"/>
              </a:rPr>
              <a:t>System.IO.</a:t>
            </a:r>
            <a:r>
              <a:rPr lang="en-US" dirty="0" err="1">
                <a:solidFill>
                  <a:srgbClr val="2B91AF"/>
                </a:solidFill>
                <a:latin typeface="Consolas"/>
                <a:ea typeface="Calibri"/>
              </a:rPr>
              <a:t>StreamReader</a:t>
            </a:r>
            <a:r>
              <a:rPr lang="en-US" dirty="0">
                <a:solidFill>
                  <a:srgbClr val="000000"/>
                </a:solidFill>
                <a:latin typeface="Consolas"/>
                <a:ea typeface="Calibri"/>
              </a:rPr>
              <a:t> reader = </a:t>
            </a:r>
            <a:r>
              <a:rPr lang="en-US" dirty="0">
                <a:solidFill>
                  <a:srgbClr val="0000FF"/>
                </a:solidFill>
                <a:latin typeface="Consolas"/>
                <a:ea typeface="Calibri"/>
              </a:rPr>
              <a:t>new</a:t>
            </a:r>
            <a:r>
              <a:rPr lang="en-US" dirty="0">
                <a:solidFill>
                  <a:srgbClr val="000000"/>
                </a:solidFill>
                <a:latin typeface="Consolas"/>
                <a:ea typeface="Calibri"/>
              </a:rPr>
              <a:t> </a:t>
            </a:r>
            <a:r>
              <a:rPr lang="en-US" dirty="0" err="1">
                <a:solidFill>
                  <a:srgbClr val="2B91AF"/>
                </a:solidFill>
                <a:latin typeface="Consolas"/>
                <a:ea typeface="Calibri"/>
              </a:rPr>
              <a:t>StreamReader</a:t>
            </a:r>
            <a:r>
              <a:rPr lang="en-US" dirty="0">
                <a:solidFill>
                  <a:srgbClr val="000000"/>
                </a:solidFill>
                <a:latin typeface="Consolas"/>
                <a:ea typeface="Calibri"/>
              </a:rPr>
              <a:t>(stream);</a:t>
            </a:r>
            <a:br>
              <a:rPr lang="en-US" dirty="0">
                <a:solidFill>
                  <a:srgbClr val="000000"/>
                </a:solidFill>
                <a:latin typeface="Consolas"/>
                <a:ea typeface="Calibri"/>
              </a:rPr>
            </a:br>
            <a:r>
              <a:rPr lang="en-US" dirty="0">
                <a:solidFill>
                  <a:srgbClr val="000000"/>
                </a:solidFill>
                <a:latin typeface="Consolas"/>
                <a:ea typeface="Calibri"/>
              </a:rPr>
              <a:t/>
            </a:r>
            <a:br>
              <a:rPr lang="en-US" dirty="0">
                <a:solidFill>
                  <a:srgbClr val="000000"/>
                </a:solidFill>
                <a:latin typeface="Consolas"/>
                <a:ea typeface="Calibri"/>
              </a:rPr>
            </a:br>
            <a:r>
              <a:rPr lang="en-US" dirty="0">
                <a:solidFill>
                  <a:srgbClr val="0000FF"/>
                </a:solidFill>
                <a:latin typeface="Consolas"/>
                <a:ea typeface="Calibri"/>
              </a:rPr>
              <a:t>string</a:t>
            </a:r>
            <a:r>
              <a:rPr lang="en-US" dirty="0">
                <a:solidFill>
                  <a:srgbClr val="000000"/>
                </a:solidFill>
                <a:latin typeface="Consolas"/>
                <a:ea typeface="Calibri"/>
              </a:rPr>
              <a:t> contents = </a:t>
            </a:r>
            <a:r>
              <a:rPr lang="en-US" dirty="0" err="1">
                <a:solidFill>
                  <a:srgbClr val="000000"/>
                </a:solidFill>
                <a:latin typeface="Consolas"/>
                <a:ea typeface="Calibri"/>
              </a:rPr>
              <a:t>reader.ReadToEnd</a:t>
            </a:r>
            <a:r>
              <a:rPr lang="en-US" dirty="0">
                <a:solidFill>
                  <a:srgbClr val="000000"/>
                </a:solidFill>
                <a:latin typeface="Consolas"/>
                <a:ea typeface="Calibri"/>
              </a:rPr>
              <a:t>();</a:t>
            </a:r>
          </a:p>
        </p:txBody>
      </p:sp>
      <p:sp>
        <p:nvSpPr>
          <p:cNvPr id="2" name="Rectangle 1"/>
          <p:cNvSpPr/>
          <p:nvPr/>
        </p:nvSpPr>
        <p:spPr bwMode="auto">
          <a:xfrm>
            <a:off x="886326" y="3742192"/>
            <a:ext cx="6139314" cy="378094"/>
          </a:xfrm>
          <a:prstGeom prst="rect">
            <a:avLst/>
          </a:prstGeom>
          <a:noFill/>
          <a:ln w="28575">
            <a:solidFill>
              <a:srgbClr val="65BC4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Rectangle 6"/>
          <p:cNvSpPr/>
          <p:nvPr/>
        </p:nvSpPr>
        <p:spPr bwMode="auto">
          <a:xfrm>
            <a:off x="5229726" y="5220472"/>
            <a:ext cx="3990474" cy="378094"/>
          </a:xfrm>
          <a:prstGeom prst="rect">
            <a:avLst/>
          </a:prstGeom>
          <a:noFill/>
          <a:ln w="28575">
            <a:solidFill>
              <a:srgbClr val="65BC4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ectangle 9"/>
          <p:cNvSpPr/>
          <p:nvPr/>
        </p:nvSpPr>
        <p:spPr bwMode="auto">
          <a:xfrm>
            <a:off x="886326" y="5204551"/>
            <a:ext cx="3990474" cy="378094"/>
          </a:xfrm>
          <a:prstGeom prst="rect">
            <a:avLst/>
          </a:prstGeom>
          <a:noFill/>
          <a:ln w="28575">
            <a:solidFill>
              <a:srgbClr val="65BC4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18" name="Elbow Connector 17"/>
          <p:cNvCxnSpPr>
            <a:stCxn id="7" idx="0"/>
            <a:endCxn id="10" idx="0"/>
          </p:cNvCxnSpPr>
          <p:nvPr/>
        </p:nvCxnSpPr>
        <p:spPr>
          <a:xfrm rot="16200000" flipV="1">
            <a:off x="5045303" y="3040812"/>
            <a:ext cx="15921" cy="4343400"/>
          </a:xfrm>
          <a:prstGeom prst="bentConnector3">
            <a:avLst>
              <a:gd name="adj1" fmla="val 1535839"/>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2" idx="0"/>
            <a:endCxn id="7" idx="3"/>
          </p:cNvCxnSpPr>
          <p:nvPr/>
        </p:nvCxnSpPr>
        <p:spPr>
          <a:xfrm rot="16200000" flipH="1">
            <a:off x="5754427" y="1943747"/>
            <a:ext cx="1667327" cy="5264217"/>
          </a:xfrm>
          <a:prstGeom prst="bentConnector4">
            <a:avLst>
              <a:gd name="adj1" fmla="val -13711"/>
              <a:gd name="adj2" fmla="val 124319"/>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bwMode="auto">
          <a:xfrm>
            <a:off x="6246812" y="5582645"/>
            <a:ext cx="4191000" cy="378094"/>
          </a:xfrm>
          <a:prstGeom prst="rect">
            <a:avLst/>
          </a:prstGeom>
          <a:noFill/>
          <a:ln w="28575">
            <a:solidFill>
              <a:srgbClr val="65BC4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35831742"/>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strips(downRight)">
                                      <p:cBhvr>
                                        <p:cTn id="12" dur="500"/>
                                        <p:tgtEl>
                                          <p:spTgt spid="20"/>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right)">
                                      <p:cBhvr>
                                        <p:cTn id="21" dur="500"/>
                                        <p:tgtEl>
                                          <p:spTgt spid="18"/>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10"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IBuffer</a:t>
            </a:r>
            <a:r>
              <a:rPr lang="en-US" dirty="0" smtClean="0"/>
              <a:t> Code Sample </a:t>
            </a:r>
            <a:endParaRPr lang="en-US" dirty="0"/>
          </a:p>
        </p:txBody>
      </p:sp>
      <p:sp>
        <p:nvSpPr>
          <p:cNvPr id="3" name="Text Placeholder 2"/>
          <p:cNvSpPr>
            <a:spLocks noGrp="1"/>
          </p:cNvSpPr>
          <p:nvPr>
            <p:ph type="body" sz="quarter" idx="10"/>
          </p:nvPr>
        </p:nvSpPr>
        <p:spPr>
          <a:xfrm>
            <a:off x="531812" y="1524000"/>
            <a:ext cx="11149012" cy="4801314"/>
          </a:xfrm>
        </p:spPr>
        <p:txBody>
          <a:bodyPr/>
          <a:lstStyle/>
          <a:p>
            <a:r>
              <a:rPr lang="en-US" dirty="0" smtClean="0">
                <a:solidFill>
                  <a:srgbClr val="0000FF"/>
                </a:solidFill>
                <a:highlight>
                  <a:srgbClr val="FFFFFF"/>
                </a:highlight>
                <a:latin typeface="Consolas"/>
              </a:rPr>
              <a:t>internal </a:t>
            </a:r>
            <a:r>
              <a:rPr lang="en-US" dirty="0" err="1" smtClean="0">
                <a:solidFill>
                  <a:srgbClr val="0000FF"/>
                </a:solidFill>
                <a:highlight>
                  <a:srgbClr val="FFFFFF"/>
                </a:highlight>
                <a:latin typeface="Consolas"/>
              </a:rPr>
              <a:t>async</a:t>
            </a:r>
            <a:r>
              <a:rPr lang="en-US" dirty="0" smtClean="0">
                <a:solidFill>
                  <a:srgbClr val="000000"/>
                </a:solidFill>
                <a:highlight>
                  <a:srgbClr val="FFFFFF"/>
                </a:highlight>
                <a:latin typeface="Consolas"/>
              </a:rPr>
              <a:t> </a:t>
            </a:r>
            <a:r>
              <a:rPr lang="en-US" dirty="0">
                <a:solidFill>
                  <a:srgbClr val="0000FF"/>
                </a:solidFill>
                <a:highlight>
                  <a:srgbClr val="FFFFFF"/>
                </a:highlight>
                <a:latin typeface="Consolas"/>
              </a:rPr>
              <a:t>void</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ProtectBytes</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byte</a:t>
            </a:r>
            <a:r>
              <a:rPr lang="en-US" dirty="0">
                <a:solidFill>
                  <a:srgbClr val="000000"/>
                </a:solidFill>
                <a:highlight>
                  <a:srgbClr val="FFFFFF"/>
                </a:highlight>
                <a:latin typeface="Consolas"/>
              </a:rPr>
              <a:t>[] data, </a:t>
            </a:r>
            <a:r>
              <a:rPr lang="en-US" dirty="0" err="1">
                <a:solidFill>
                  <a:srgbClr val="2B91AF"/>
                </a:solidFill>
                <a:highlight>
                  <a:srgbClr val="FFFFFF"/>
                </a:highlight>
                <a:latin typeface="Consolas"/>
              </a:rPr>
              <a:t>BinaryWriter</a:t>
            </a:r>
            <a:r>
              <a:rPr lang="en-US" dirty="0">
                <a:solidFill>
                  <a:srgbClr val="000000"/>
                </a:solidFill>
                <a:highlight>
                  <a:srgbClr val="FFFFFF"/>
                </a:highlight>
                <a:latin typeface="Consolas"/>
              </a:rPr>
              <a:t> output)</a:t>
            </a:r>
          </a:p>
          <a:p>
            <a:r>
              <a:rPr lang="en-US" dirty="0" smtClean="0">
                <a:solidFill>
                  <a:srgbClr val="000000"/>
                </a:solidFill>
                <a:highlight>
                  <a:srgbClr val="FFFFFF"/>
                </a:highlight>
                <a:latin typeface="Consolas"/>
              </a:rPr>
              <a:t>{</a:t>
            </a:r>
            <a:endParaRPr lang="en-US" dirty="0">
              <a:solidFill>
                <a:srgbClr val="000000"/>
              </a:solidFill>
              <a:highlight>
                <a:srgbClr val="FFFFFF"/>
              </a:highlight>
              <a:latin typeface="Consolas"/>
            </a:endParaRPr>
          </a:p>
          <a:p>
            <a:r>
              <a:rPr lang="en-US" dirty="0" smtClean="0">
                <a:solidFill>
                  <a:srgbClr val="2B91AF"/>
                </a:solidFill>
                <a:highlight>
                  <a:srgbClr val="FFFFFF"/>
                </a:highlight>
                <a:latin typeface="Consolas"/>
              </a:rPr>
              <a:t>   </a:t>
            </a:r>
            <a:r>
              <a:rPr lang="en-US" dirty="0" err="1" smtClean="0">
                <a:solidFill>
                  <a:srgbClr val="2B91AF"/>
                </a:solidFill>
                <a:highlight>
                  <a:srgbClr val="FFFFFF"/>
                </a:highlight>
                <a:latin typeface="Consolas"/>
              </a:rPr>
              <a:t>DataProtectionProvider</a:t>
            </a:r>
            <a:r>
              <a:rPr lang="en-US" dirty="0" smtClean="0">
                <a:solidFill>
                  <a:srgbClr val="000000"/>
                </a:solidFill>
                <a:highlight>
                  <a:srgbClr val="FFFFFF"/>
                </a:highlight>
                <a:latin typeface="Consolas"/>
              </a:rPr>
              <a:t> </a:t>
            </a:r>
            <a:r>
              <a:rPr lang="en-US" dirty="0" err="1">
                <a:solidFill>
                  <a:srgbClr val="000000"/>
                </a:solidFill>
                <a:highlight>
                  <a:srgbClr val="FFFFFF"/>
                </a:highlight>
                <a:latin typeface="Consolas"/>
              </a:rPr>
              <a:t>dpp</a:t>
            </a:r>
            <a:r>
              <a:rPr lang="en-US" dirty="0">
                <a:solidFill>
                  <a:srgbClr val="000000"/>
                </a:solidFill>
                <a:highlight>
                  <a:srgbClr val="FFFFFF"/>
                </a:highlight>
                <a:latin typeface="Consolas"/>
              </a:rPr>
              <a:t> = </a:t>
            </a:r>
            <a:r>
              <a:rPr lang="en-US" dirty="0">
                <a:solidFill>
                  <a:srgbClr val="0000FF"/>
                </a:solidFill>
                <a:highlight>
                  <a:srgbClr val="FFFFFF"/>
                </a:highlight>
                <a:latin typeface="Consolas"/>
              </a:rPr>
              <a:t>new</a:t>
            </a:r>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DataProtectionProvider</a:t>
            </a:r>
            <a:r>
              <a:rPr lang="en-US" dirty="0" smtClean="0">
                <a:solidFill>
                  <a:srgbClr val="000000"/>
                </a:solidFill>
                <a:highlight>
                  <a:srgbClr val="FFFFFF"/>
                </a:highlight>
                <a:latin typeface="Consolas"/>
              </a:rPr>
              <a:t>();</a:t>
            </a:r>
          </a:p>
          <a:p>
            <a:endParaRPr lang="en-US" dirty="0">
              <a:solidFill>
                <a:srgbClr val="000000"/>
              </a:solidFill>
              <a:highlight>
                <a:srgbClr val="FFFFFF"/>
              </a:highlight>
              <a:latin typeface="Consolas"/>
            </a:endParaRPr>
          </a:p>
          <a:p>
            <a:r>
              <a:rPr lang="en-US" dirty="0" smtClean="0">
                <a:solidFill>
                  <a:srgbClr val="2B91AF"/>
                </a:solidFill>
                <a:highlight>
                  <a:srgbClr val="FFFFFF"/>
                </a:highlight>
                <a:latin typeface="Consolas"/>
              </a:rPr>
              <a:t>   </a:t>
            </a:r>
            <a:r>
              <a:rPr lang="en-US" dirty="0" err="1" smtClean="0">
                <a:solidFill>
                  <a:srgbClr val="2B91AF"/>
                </a:solidFill>
                <a:highlight>
                  <a:srgbClr val="FFFFFF"/>
                </a:highlight>
                <a:latin typeface="Consolas"/>
              </a:rPr>
              <a:t>IBuffer</a:t>
            </a:r>
            <a:r>
              <a:rPr lang="en-US" dirty="0" smtClean="0">
                <a:solidFill>
                  <a:srgbClr val="000000"/>
                </a:solidFill>
                <a:highlight>
                  <a:srgbClr val="FFFFFF"/>
                </a:highlight>
                <a:latin typeface="Consolas"/>
              </a:rPr>
              <a:t> </a:t>
            </a:r>
            <a:r>
              <a:rPr lang="en-US" dirty="0">
                <a:solidFill>
                  <a:srgbClr val="000000"/>
                </a:solidFill>
                <a:highlight>
                  <a:srgbClr val="FFFFFF"/>
                </a:highlight>
                <a:latin typeface="Consolas"/>
              </a:rPr>
              <a:t>result = </a:t>
            </a:r>
            <a:r>
              <a:rPr lang="en-US" dirty="0">
                <a:solidFill>
                  <a:srgbClr val="0000FF"/>
                </a:solidFill>
                <a:highlight>
                  <a:srgbClr val="FFFFFF"/>
                </a:highlight>
                <a:latin typeface="Consolas"/>
              </a:rPr>
              <a:t>await</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dpp.ProtectAsync</a:t>
            </a:r>
            <a:r>
              <a:rPr lang="en-US" dirty="0">
                <a:solidFill>
                  <a:srgbClr val="000000"/>
                </a:solidFill>
                <a:highlight>
                  <a:srgbClr val="FFFFFF"/>
                </a:highlight>
                <a:latin typeface="Consolas"/>
              </a:rPr>
              <a:t>(</a:t>
            </a:r>
            <a:r>
              <a:rPr lang="en-US" dirty="0" err="1">
                <a:solidFill>
                  <a:srgbClr val="000000"/>
                </a:solidFill>
                <a:highlight>
                  <a:srgbClr val="FFFFFF"/>
                </a:highlight>
                <a:latin typeface="Consolas"/>
              </a:rPr>
              <a:t>data.AsBuffer</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  </a:t>
            </a:r>
            <a:r>
              <a:rPr lang="en-US" dirty="0">
                <a:solidFill>
                  <a:srgbClr val="0000FF"/>
                </a:solidFill>
                <a:highlight>
                  <a:srgbClr val="FFFFFF"/>
                </a:highlight>
                <a:latin typeface="Consolas"/>
              </a:rPr>
              <a:t>byte</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protectedData</a:t>
            </a:r>
            <a:r>
              <a:rPr lang="en-US" dirty="0">
                <a:solidFill>
                  <a:srgbClr val="000000"/>
                </a:solidFill>
                <a:highlight>
                  <a:srgbClr val="FFFFFF"/>
                </a:highlight>
                <a:latin typeface="Consolas"/>
              </a:rPr>
              <a:t>;</a:t>
            </a:r>
          </a:p>
          <a:p>
            <a:r>
              <a:rPr lang="en-US" dirty="0" smtClean="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start = 0;</a:t>
            </a:r>
          </a:p>
          <a:p>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  </a:t>
            </a:r>
            <a:r>
              <a:rPr lang="en-US" dirty="0">
                <a:solidFill>
                  <a:srgbClr val="0000FF"/>
                </a:solidFill>
                <a:highlight>
                  <a:srgbClr val="FFFFFF"/>
                </a:highlight>
                <a:latin typeface="Consolas"/>
              </a:rPr>
              <a:t>if</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result.TryGetUnderlyingData</a:t>
            </a:r>
            <a:r>
              <a:rPr lang="en-US" dirty="0">
                <a:solidFill>
                  <a:srgbClr val="000000"/>
                </a:solidFill>
                <a:highlight>
                  <a:srgbClr val="FFFFFF"/>
                </a:highlight>
                <a:latin typeface="Consolas"/>
              </a:rPr>
              <a:t>(</a:t>
            </a:r>
            <a:r>
              <a:rPr lang="en-US" dirty="0">
                <a:solidFill>
                  <a:srgbClr val="0000FF"/>
                </a:solidFill>
                <a:highlight>
                  <a:srgbClr val="FFFFFF"/>
                </a:highlight>
                <a:latin typeface="Consolas"/>
              </a:rPr>
              <a:t>out</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protectedData</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out</a:t>
            </a:r>
            <a:r>
              <a:rPr lang="en-US" dirty="0">
                <a:solidFill>
                  <a:srgbClr val="000000"/>
                </a:solidFill>
                <a:highlight>
                  <a:srgbClr val="FFFFFF"/>
                </a:highlight>
                <a:latin typeface="Consolas"/>
              </a:rPr>
              <a:t> start))</a:t>
            </a:r>
          </a:p>
          <a:p>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    </a:t>
            </a:r>
            <a:r>
              <a:rPr lang="en-US" dirty="0" err="1">
                <a:solidFill>
                  <a:srgbClr val="000000"/>
                </a:solidFill>
                <a:highlight>
                  <a:srgbClr val="FFFFFF"/>
                </a:highlight>
                <a:latin typeface="Consolas"/>
              </a:rPr>
              <a:t>output.Write</a:t>
            </a:r>
            <a:r>
              <a:rPr lang="en-US" dirty="0">
                <a:solidFill>
                  <a:srgbClr val="000000"/>
                </a:solidFill>
                <a:highlight>
                  <a:srgbClr val="FFFFFF"/>
                </a:highlight>
                <a:latin typeface="Consolas"/>
              </a:rPr>
              <a:t>(</a:t>
            </a:r>
            <a:r>
              <a:rPr lang="en-US" dirty="0" err="1">
                <a:solidFill>
                  <a:srgbClr val="000000"/>
                </a:solidFill>
                <a:highlight>
                  <a:srgbClr val="FFFFFF"/>
                </a:highlight>
                <a:latin typeface="Consolas"/>
              </a:rPr>
              <a:t>protectedData</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smtClean="0">
                <a:solidFill>
                  <a:srgbClr val="0000FF"/>
                </a:solidFill>
                <a:highlight>
                  <a:srgbClr val="FFFFFF"/>
                </a:highlight>
                <a:latin typeface="Consolas"/>
              </a:rPr>
              <a:t>else</a:t>
            </a:r>
            <a:endParaRPr lang="en-US" dirty="0">
              <a:solidFill>
                <a:srgbClr val="000000"/>
              </a:solidFill>
              <a:highlight>
                <a:srgbClr val="FFFFFF"/>
              </a:highlight>
              <a:latin typeface="Consolas"/>
            </a:endParaRPr>
          </a:p>
          <a:p>
            <a:r>
              <a:rPr lang="en-US" dirty="0">
                <a:solidFill>
                  <a:srgbClr val="000000"/>
                </a:solidFill>
                <a:highlight>
                  <a:srgbClr val="FFFFFF"/>
                </a:highlight>
                <a:latin typeface="Consolas"/>
              </a:rPr>
              <a:t>   </a:t>
            </a:r>
            <a:r>
              <a:rPr lang="en-US" dirty="0" smtClean="0">
                <a:solidFill>
                  <a:srgbClr val="000000"/>
                </a:solidFill>
                <a:highlight>
                  <a:srgbClr val="FFFFFF"/>
                </a:highlight>
                <a:latin typeface="Consolas"/>
              </a:rPr>
              <a:t>   </a:t>
            </a:r>
            <a:r>
              <a:rPr lang="en-US" dirty="0">
                <a:solidFill>
                  <a:srgbClr val="0000FF"/>
                </a:solidFill>
                <a:highlight>
                  <a:srgbClr val="FFFFFF"/>
                </a:highlight>
                <a:latin typeface="Consolas"/>
              </a:rPr>
              <a:t>throw</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new</a:t>
            </a:r>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InvalidOperationException</a:t>
            </a:r>
            <a:r>
              <a:rPr lang="en-US" dirty="0">
                <a:solidFill>
                  <a:srgbClr val="000000"/>
                </a:solidFill>
                <a:highlight>
                  <a:srgbClr val="FFFFFF"/>
                </a:highlight>
                <a:latin typeface="Consolas"/>
              </a:rPr>
              <a:t>();</a:t>
            </a:r>
          </a:p>
          <a:p>
            <a:r>
              <a:rPr lang="en-US" dirty="0" smtClean="0">
                <a:solidFill>
                  <a:srgbClr val="000000"/>
                </a:solidFill>
                <a:highlight>
                  <a:srgbClr val="FFFFFF"/>
                </a:highlight>
                <a:latin typeface="Consolas"/>
              </a:rPr>
              <a:t>}</a:t>
            </a:r>
            <a:endParaRPr lang="en-US" dirty="0"/>
          </a:p>
        </p:txBody>
      </p:sp>
      <p:sp>
        <p:nvSpPr>
          <p:cNvPr id="4" name="Rectangle 3"/>
          <p:cNvSpPr/>
          <p:nvPr/>
        </p:nvSpPr>
        <p:spPr bwMode="auto">
          <a:xfrm>
            <a:off x="7694612" y="3124200"/>
            <a:ext cx="2590800" cy="378094"/>
          </a:xfrm>
          <a:prstGeom prst="rect">
            <a:avLst/>
          </a:prstGeom>
          <a:noFill/>
          <a:ln w="28575">
            <a:solidFill>
              <a:srgbClr val="65BC4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1674812" y="4267200"/>
            <a:ext cx="9601200" cy="378094"/>
          </a:xfrm>
          <a:prstGeom prst="rect">
            <a:avLst/>
          </a:prstGeom>
          <a:noFill/>
          <a:ln w="28575">
            <a:solidFill>
              <a:srgbClr val="65BC4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p:nvSpPr>
        <p:spPr bwMode="auto">
          <a:xfrm>
            <a:off x="1446212" y="4724400"/>
            <a:ext cx="4648200" cy="378094"/>
          </a:xfrm>
          <a:prstGeom prst="rect">
            <a:avLst/>
          </a:prstGeom>
          <a:noFill/>
          <a:ln w="28575">
            <a:solidFill>
              <a:srgbClr val="65BC4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759866560"/>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962833" y="1614618"/>
            <a:ext cx="11225992" cy="4985980"/>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t>
            </a:r>
            <a:r>
              <a:rPr lang="en-US" dirty="0" err="1">
                <a:solidFill>
                  <a:srgbClr val="2B91AF"/>
                </a:solidFill>
              </a:rPr>
              <a:t>DllImport</a:t>
            </a:r>
            <a:r>
              <a:rPr lang="en-US" dirty="0"/>
              <a:t>(</a:t>
            </a:r>
            <a:r>
              <a:rPr lang="en-US" dirty="0">
                <a:solidFill>
                  <a:srgbClr val="A31515"/>
                </a:solidFill>
              </a:rPr>
              <a:t>"avicap32.dll</a:t>
            </a:r>
            <a:r>
              <a:rPr lang="en-US" dirty="0" smtClean="0">
                <a:solidFill>
                  <a:srgbClr val="A31515"/>
                </a:solidFill>
              </a:rPr>
              <a:t>"</a:t>
            </a:r>
            <a:r>
              <a:rPr lang="en-US" dirty="0" smtClean="0"/>
              <a:t>, </a:t>
            </a:r>
            <a:r>
              <a:rPr lang="en-US" dirty="0" err="1" smtClean="0"/>
              <a:t>EntryPoint</a:t>
            </a:r>
            <a:r>
              <a:rPr lang="en-US" dirty="0" smtClean="0"/>
              <a:t>=</a:t>
            </a:r>
            <a:r>
              <a:rPr lang="en-US" dirty="0" smtClean="0">
                <a:solidFill>
                  <a:srgbClr val="A31515"/>
                </a:solidFill>
              </a:rPr>
              <a:t>"</a:t>
            </a:r>
            <a:r>
              <a:rPr lang="en-US" dirty="0" err="1">
                <a:solidFill>
                  <a:srgbClr val="A31515"/>
                </a:solidFill>
              </a:rPr>
              <a:t>capCreateCaptureWindow</a:t>
            </a:r>
            <a:r>
              <a:rPr lang="en-US" dirty="0" smtClean="0">
                <a:solidFill>
                  <a:srgbClr val="A31515"/>
                </a:solidFill>
              </a:rPr>
              <a:t>"</a:t>
            </a:r>
            <a:r>
              <a:rPr lang="en-US" dirty="0" smtClean="0"/>
              <a:t>)]</a:t>
            </a:r>
            <a:br>
              <a:rPr lang="en-US" dirty="0" smtClean="0"/>
            </a:br>
            <a:r>
              <a:rPr lang="en-US" dirty="0" smtClean="0">
                <a:solidFill>
                  <a:srgbClr val="0000FF"/>
                </a:solidFill>
              </a:rPr>
              <a:t>static </a:t>
            </a:r>
            <a:r>
              <a:rPr lang="en-US" dirty="0">
                <a:solidFill>
                  <a:srgbClr val="0000FF"/>
                </a:solidFill>
              </a:rPr>
              <a:t>extern </a:t>
            </a:r>
            <a:r>
              <a:rPr lang="en-US" dirty="0" err="1">
                <a:solidFill>
                  <a:srgbClr val="0000FF"/>
                </a:solidFill>
              </a:rPr>
              <a:t>int</a:t>
            </a:r>
            <a:r>
              <a:rPr lang="en-US" dirty="0">
                <a:solidFill>
                  <a:srgbClr val="0000FF"/>
                </a:solidFill>
              </a:rPr>
              <a:t> </a:t>
            </a:r>
            <a:r>
              <a:rPr lang="en-US" dirty="0" err="1"/>
              <a:t>capCreateCaptureWindow</a:t>
            </a:r>
            <a:r>
              <a:rPr lang="en-US" dirty="0" smtClean="0"/>
              <a:t>(</a:t>
            </a:r>
            <a:br>
              <a:rPr lang="en-US" dirty="0" smtClean="0"/>
            </a:br>
            <a:r>
              <a:rPr lang="en-US" dirty="0" smtClean="0"/>
              <a:t>  </a:t>
            </a:r>
            <a:r>
              <a:rPr lang="en-US" dirty="0" smtClean="0">
                <a:solidFill>
                  <a:srgbClr val="0000FF"/>
                </a:solidFill>
              </a:rPr>
              <a:t>string</a:t>
            </a:r>
            <a:r>
              <a:rPr lang="en-US" dirty="0" smtClean="0"/>
              <a:t> </a:t>
            </a:r>
            <a:r>
              <a:rPr lang="en-US" dirty="0" err="1"/>
              <a:t>lpszWindowName</a:t>
            </a:r>
            <a:r>
              <a:rPr lang="en-US" dirty="0"/>
              <a:t>, </a:t>
            </a:r>
            <a:r>
              <a:rPr lang="en-US" dirty="0" err="1">
                <a:solidFill>
                  <a:srgbClr val="0000FF"/>
                </a:solidFill>
              </a:rPr>
              <a:t>int</a:t>
            </a:r>
            <a:r>
              <a:rPr lang="en-US" dirty="0">
                <a:solidFill>
                  <a:srgbClr val="0000FF"/>
                </a:solidFill>
              </a:rPr>
              <a:t> </a:t>
            </a:r>
            <a:r>
              <a:rPr lang="en-US" dirty="0" err="1"/>
              <a:t>dwStyle</a:t>
            </a:r>
            <a:r>
              <a:rPr lang="en-US" dirty="0"/>
              <a:t>, </a:t>
            </a:r>
            <a:r>
              <a:rPr lang="en-US" dirty="0" smtClean="0"/>
              <a:t/>
            </a:r>
            <a:br>
              <a:rPr lang="en-US" dirty="0" smtClean="0"/>
            </a:br>
            <a:r>
              <a:rPr lang="en-US" dirty="0" smtClean="0"/>
              <a:t>  </a:t>
            </a:r>
            <a:r>
              <a:rPr lang="en-US" dirty="0" err="1" smtClean="0">
                <a:solidFill>
                  <a:srgbClr val="0000FF"/>
                </a:solidFill>
              </a:rPr>
              <a:t>int</a:t>
            </a:r>
            <a:r>
              <a:rPr lang="en-US" dirty="0" smtClean="0">
                <a:solidFill>
                  <a:srgbClr val="0000FF"/>
                </a:solidFill>
              </a:rPr>
              <a:t> </a:t>
            </a:r>
            <a:r>
              <a:rPr lang="en-US" dirty="0"/>
              <a:t>X, </a:t>
            </a:r>
            <a:r>
              <a:rPr lang="en-US" dirty="0" err="1">
                <a:solidFill>
                  <a:srgbClr val="0000FF"/>
                </a:solidFill>
              </a:rPr>
              <a:t>int</a:t>
            </a:r>
            <a:r>
              <a:rPr lang="en-US" dirty="0">
                <a:solidFill>
                  <a:srgbClr val="0000FF"/>
                </a:solidFill>
              </a:rPr>
              <a:t> </a:t>
            </a:r>
            <a:r>
              <a:rPr lang="en-US" dirty="0"/>
              <a:t>Y, </a:t>
            </a:r>
            <a:r>
              <a:rPr lang="en-US" dirty="0" err="1">
                <a:solidFill>
                  <a:srgbClr val="0000FF"/>
                </a:solidFill>
              </a:rPr>
              <a:t>int</a:t>
            </a:r>
            <a:r>
              <a:rPr lang="en-US" dirty="0">
                <a:solidFill>
                  <a:srgbClr val="0000FF"/>
                </a:solidFill>
              </a:rPr>
              <a:t> </a:t>
            </a:r>
            <a:r>
              <a:rPr lang="en-US" dirty="0" err="1"/>
              <a:t>nWidth</a:t>
            </a:r>
            <a:r>
              <a:rPr lang="en-US" dirty="0"/>
              <a:t>, </a:t>
            </a:r>
            <a:r>
              <a:rPr lang="en-US" dirty="0" err="1">
                <a:solidFill>
                  <a:srgbClr val="0000FF"/>
                </a:solidFill>
              </a:rPr>
              <a:t>int</a:t>
            </a:r>
            <a:r>
              <a:rPr lang="en-US" dirty="0">
                <a:solidFill>
                  <a:srgbClr val="0000FF"/>
                </a:solidFill>
              </a:rPr>
              <a:t> </a:t>
            </a:r>
            <a:r>
              <a:rPr lang="en-US" dirty="0" err="1"/>
              <a:t>nHeight</a:t>
            </a:r>
            <a:r>
              <a:rPr lang="en-US" dirty="0"/>
              <a:t>, </a:t>
            </a:r>
            <a:r>
              <a:rPr lang="en-US" dirty="0" smtClean="0"/>
              <a:t/>
            </a:r>
            <a:br>
              <a:rPr lang="en-US" dirty="0" smtClean="0"/>
            </a:br>
            <a:r>
              <a:rPr lang="en-US" dirty="0" smtClean="0"/>
              <a:t>  </a:t>
            </a:r>
            <a:r>
              <a:rPr lang="en-US" dirty="0" err="1" smtClean="0">
                <a:solidFill>
                  <a:srgbClr val="0000FF"/>
                </a:solidFill>
              </a:rPr>
              <a:t>int</a:t>
            </a:r>
            <a:r>
              <a:rPr lang="en-US" dirty="0" smtClean="0">
                <a:solidFill>
                  <a:srgbClr val="0000FF"/>
                </a:solidFill>
              </a:rPr>
              <a:t> </a:t>
            </a:r>
            <a:r>
              <a:rPr lang="en-US" dirty="0" err="1"/>
              <a:t>hwndParent</a:t>
            </a:r>
            <a:r>
              <a:rPr lang="en-US" dirty="0"/>
              <a:t>, </a:t>
            </a:r>
            <a:r>
              <a:rPr lang="en-US" dirty="0" err="1">
                <a:solidFill>
                  <a:srgbClr val="0000FF"/>
                </a:solidFill>
              </a:rPr>
              <a:t>int</a:t>
            </a:r>
            <a:r>
              <a:rPr lang="en-US" dirty="0">
                <a:solidFill>
                  <a:srgbClr val="0000FF"/>
                </a:solidFill>
              </a:rPr>
              <a:t> </a:t>
            </a:r>
            <a:r>
              <a:rPr lang="en-US" dirty="0" err="1"/>
              <a:t>nID</a:t>
            </a:r>
            <a:r>
              <a:rPr lang="en-US" dirty="0"/>
              <a:t>); </a:t>
            </a:r>
            <a:br>
              <a:rPr lang="en-US" dirty="0"/>
            </a:br>
            <a:r>
              <a:rPr lang="en-US" dirty="0" smtClean="0"/>
              <a:t/>
            </a:r>
            <a:br>
              <a:rPr lang="en-US" dirty="0" smtClean="0"/>
            </a:br>
            <a:r>
              <a:rPr lang="en-US" dirty="0" smtClean="0"/>
              <a:t>[</a:t>
            </a:r>
            <a:r>
              <a:rPr lang="en-US" dirty="0" err="1">
                <a:solidFill>
                  <a:srgbClr val="2B91AF"/>
                </a:solidFill>
              </a:rPr>
              <a:t>DllImport</a:t>
            </a:r>
            <a:r>
              <a:rPr lang="en-US" dirty="0"/>
              <a:t>(</a:t>
            </a:r>
            <a:r>
              <a:rPr lang="en-US" dirty="0">
                <a:solidFill>
                  <a:srgbClr val="A31515"/>
                </a:solidFill>
              </a:rPr>
              <a:t>"avicap32.dll"</a:t>
            </a:r>
            <a:r>
              <a:rPr lang="en-US" dirty="0"/>
              <a:t>)] </a:t>
            </a:r>
            <a:r>
              <a:rPr lang="en-US" dirty="0" smtClean="0"/>
              <a:t/>
            </a:r>
            <a:br>
              <a:rPr lang="en-US" dirty="0" smtClean="0"/>
            </a:br>
            <a:r>
              <a:rPr lang="en-US" dirty="0" smtClean="0">
                <a:solidFill>
                  <a:srgbClr val="0000FF"/>
                </a:solidFill>
              </a:rPr>
              <a:t>static </a:t>
            </a:r>
            <a:r>
              <a:rPr lang="en-US" dirty="0">
                <a:solidFill>
                  <a:srgbClr val="0000FF"/>
                </a:solidFill>
              </a:rPr>
              <a:t>extern </a:t>
            </a:r>
            <a:r>
              <a:rPr lang="en-US" dirty="0" err="1">
                <a:solidFill>
                  <a:srgbClr val="0000FF"/>
                </a:solidFill>
              </a:rPr>
              <a:t>bool</a:t>
            </a:r>
            <a:r>
              <a:rPr lang="en-US" dirty="0">
                <a:solidFill>
                  <a:srgbClr val="0000FF"/>
                </a:solidFill>
              </a:rPr>
              <a:t> </a:t>
            </a:r>
            <a:r>
              <a:rPr lang="en-US" dirty="0" err="1" smtClean="0"/>
              <a:t>capGetDriverDescription</a:t>
            </a:r>
            <a:r>
              <a:rPr lang="en-US" dirty="0" smtClean="0"/>
              <a:t>(</a:t>
            </a:r>
            <a:br>
              <a:rPr lang="en-US" dirty="0" smtClean="0"/>
            </a:br>
            <a:r>
              <a:rPr lang="en-US" dirty="0" smtClean="0"/>
              <a:t>  </a:t>
            </a:r>
            <a:r>
              <a:rPr lang="en-US" dirty="0" err="1" smtClean="0">
                <a:solidFill>
                  <a:srgbClr val="0000FF"/>
                </a:solidFill>
              </a:rPr>
              <a:t>int</a:t>
            </a:r>
            <a:r>
              <a:rPr lang="en-US" dirty="0" smtClean="0">
                <a:solidFill>
                  <a:srgbClr val="0000FF"/>
                </a:solidFill>
              </a:rPr>
              <a:t> </a:t>
            </a:r>
            <a:r>
              <a:rPr lang="en-US" dirty="0" err="1" smtClean="0"/>
              <a:t>wDriverIndex</a:t>
            </a:r>
            <a:r>
              <a:rPr lang="en-US" dirty="0" smtClean="0"/>
              <a:t>,</a:t>
            </a:r>
            <a:br>
              <a:rPr lang="en-US" dirty="0" smtClean="0"/>
            </a:br>
            <a:r>
              <a:rPr lang="en-US" dirty="0" smtClean="0"/>
              <a:t>  [</a:t>
            </a:r>
            <a:r>
              <a:rPr lang="en-US" dirty="0" err="1" smtClean="0">
                <a:solidFill>
                  <a:srgbClr val="2B91AF"/>
                </a:solidFill>
              </a:rPr>
              <a:t>MarshalAs</a:t>
            </a:r>
            <a:r>
              <a:rPr lang="en-US" dirty="0" smtClean="0"/>
              <a:t>(</a:t>
            </a:r>
            <a:r>
              <a:rPr lang="en-US" dirty="0" err="1" smtClean="0">
                <a:solidFill>
                  <a:srgbClr val="2B91AF"/>
                </a:solidFill>
              </a:rPr>
              <a:t>UnmanagedType</a:t>
            </a:r>
            <a:r>
              <a:rPr lang="en-US" dirty="0" err="1" smtClean="0"/>
              <a:t>.LPTStr</a:t>
            </a:r>
            <a:r>
              <a:rPr lang="en-US" dirty="0" smtClean="0"/>
              <a:t>)] </a:t>
            </a:r>
            <a:r>
              <a:rPr lang="en-US" dirty="0" smtClean="0">
                <a:solidFill>
                  <a:srgbClr val="0000FF"/>
                </a:solidFill>
              </a:rPr>
              <a:t>ref string </a:t>
            </a:r>
            <a:r>
              <a:rPr lang="en-US" dirty="0" err="1"/>
              <a:t>lpszName</a:t>
            </a:r>
            <a:r>
              <a:rPr lang="en-US" dirty="0"/>
              <a:t>, </a:t>
            </a:r>
            <a:r>
              <a:rPr lang="en-US" dirty="0" smtClean="0"/>
              <a:t/>
            </a:r>
            <a:br>
              <a:rPr lang="en-US" dirty="0" smtClean="0"/>
            </a:br>
            <a:r>
              <a:rPr lang="en-US" dirty="0" smtClean="0"/>
              <a:t>  </a:t>
            </a:r>
            <a:r>
              <a:rPr lang="en-US" dirty="0" err="1" smtClean="0">
                <a:solidFill>
                  <a:srgbClr val="0000FF"/>
                </a:solidFill>
              </a:rPr>
              <a:t>int</a:t>
            </a:r>
            <a:r>
              <a:rPr lang="en-US" dirty="0" smtClean="0">
                <a:solidFill>
                  <a:srgbClr val="0000FF"/>
                </a:solidFill>
              </a:rPr>
              <a:t> </a:t>
            </a:r>
            <a:r>
              <a:rPr lang="en-US" dirty="0" err="1"/>
              <a:t>cbName</a:t>
            </a:r>
            <a:r>
              <a:rPr lang="en-US" dirty="0"/>
              <a:t>, </a:t>
            </a:r>
            <a:r>
              <a:rPr lang="en-US" dirty="0" smtClean="0"/>
              <a:t/>
            </a:r>
            <a:br>
              <a:rPr lang="en-US" dirty="0" smtClean="0"/>
            </a:br>
            <a:r>
              <a:rPr lang="en-US" dirty="0" smtClean="0"/>
              <a:t>  [</a:t>
            </a:r>
            <a:r>
              <a:rPr lang="en-US" dirty="0" err="1" smtClean="0">
                <a:solidFill>
                  <a:srgbClr val="2B91AF"/>
                </a:solidFill>
              </a:rPr>
              <a:t>MarshalAs</a:t>
            </a:r>
            <a:r>
              <a:rPr lang="en-US" dirty="0" smtClean="0"/>
              <a:t>(</a:t>
            </a:r>
            <a:r>
              <a:rPr lang="en-US" dirty="0" err="1" smtClean="0">
                <a:solidFill>
                  <a:srgbClr val="2B91AF"/>
                </a:solidFill>
              </a:rPr>
              <a:t>UnmanagedType</a:t>
            </a:r>
            <a:r>
              <a:rPr lang="en-US" dirty="0" err="1" smtClean="0"/>
              <a:t>.LPTStr</a:t>
            </a:r>
            <a:r>
              <a:rPr lang="en-US" dirty="0" smtClean="0"/>
              <a:t>)] </a:t>
            </a:r>
            <a:r>
              <a:rPr lang="en-US" dirty="0">
                <a:solidFill>
                  <a:srgbClr val="0000FF"/>
                </a:solidFill>
              </a:rPr>
              <a:t>ref </a:t>
            </a:r>
            <a:r>
              <a:rPr lang="en-US" dirty="0" smtClean="0">
                <a:solidFill>
                  <a:srgbClr val="0000FF"/>
                </a:solidFill>
              </a:rPr>
              <a:t>string </a:t>
            </a:r>
            <a:r>
              <a:rPr lang="en-US" dirty="0" err="1"/>
              <a:t>lpszVer</a:t>
            </a:r>
            <a:r>
              <a:rPr lang="en-US" dirty="0"/>
              <a:t>, </a:t>
            </a:r>
            <a:r>
              <a:rPr lang="en-US" dirty="0" smtClean="0"/>
              <a:t/>
            </a:r>
            <a:br>
              <a:rPr lang="en-US" dirty="0" smtClean="0"/>
            </a:br>
            <a:r>
              <a:rPr lang="en-US" dirty="0" smtClean="0"/>
              <a:t>  </a:t>
            </a:r>
            <a:r>
              <a:rPr lang="en-US" dirty="0" err="1" smtClean="0">
                <a:solidFill>
                  <a:srgbClr val="0000FF"/>
                </a:solidFill>
              </a:rPr>
              <a:t>int</a:t>
            </a:r>
            <a:r>
              <a:rPr lang="en-US" dirty="0" smtClean="0">
                <a:solidFill>
                  <a:srgbClr val="0000FF"/>
                </a:solidFill>
              </a:rPr>
              <a:t> </a:t>
            </a:r>
            <a:r>
              <a:rPr lang="en-US" dirty="0" err="1"/>
              <a:t>cbVer</a:t>
            </a:r>
            <a:r>
              <a:rPr lang="en-US" dirty="0"/>
              <a:t>); </a:t>
            </a:r>
            <a:br>
              <a:rPr lang="en-US" dirty="0"/>
            </a:br>
            <a:r>
              <a:rPr lang="en-US" dirty="0" smtClean="0"/>
              <a:t/>
            </a:r>
            <a:br>
              <a:rPr lang="en-US" dirty="0" smtClean="0"/>
            </a:br>
            <a:r>
              <a:rPr lang="en-US" dirty="0" smtClean="0">
                <a:solidFill>
                  <a:srgbClr val="008000"/>
                </a:solidFill>
              </a:rPr>
              <a:t>// more and more of the same</a:t>
            </a:r>
          </a:p>
        </p:txBody>
      </p:sp>
      <p:sp>
        <p:nvSpPr>
          <p:cNvPr id="5" name="Title 4"/>
          <p:cNvSpPr>
            <a:spLocks noGrp="1"/>
          </p:cNvSpPr>
          <p:nvPr>
            <p:ph type="title"/>
          </p:nvPr>
        </p:nvSpPr>
        <p:spPr>
          <a:xfrm>
            <a:off x="507868" y="230189"/>
            <a:ext cx="11173090" cy="609398"/>
          </a:xfrm>
        </p:spPr>
        <p:txBody>
          <a:bodyPr/>
          <a:lstStyle/>
          <a:p>
            <a:r>
              <a:rPr lang="en-US" dirty="0" smtClean="0"/>
              <a:t>The C# code you have to write today…</a:t>
            </a:r>
            <a:endParaRPr lang="en-US" dirty="0"/>
          </a:p>
        </p:txBody>
      </p:sp>
      <p:sp>
        <p:nvSpPr>
          <p:cNvPr id="14" name="Rectangle 13"/>
          <p:cNvSpPr/>
          <p:nvPr/>
        </p:nvSpPr>
        <p:spPr bwMode="auto">
          <a:xfrm>
            <a:off x="926608" y="1605357"/>
            <a:ext cx="10882803" cy="382763"/>
          </a:xfrm>
          <a:prstGeom prst="rect">
            <a:avLst/>
          </a:prstGeom>
          <a:noFill/>
          <a:ln w="28575">
            <a:solidFill>
              <a:srgbClr val="EF44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Rectangle 17"/>
          <p:cNvSpPr/>
          <p:nvPr/>
        </p:nvSpPr>
        <p:spPr bwMode="auto">
          <a:xfrm>
            <a:off x="959656" y="3567793"/>
            <a:ext cx="4601356" cy="382763"/>
          </a:xfrm>
          <a:prstGeom prst="rect">
            <a:avLst/>
          </a:prstGeom>
          <a:noFill/>
          <a:ln w="28575">
            <a:solidFill>
              <a:srgbClr val="EF44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9" name="Rectangle 18"/>
          <p:cNvSpPr/>
          <p:nvPr/>
        </p:nvSpPr>
        <p:spPr bwMode="auto">
          <a:xfrm>
            <a:off x="1293812" y="4572000"/>
            <a:ext cx="5562600" cy="382763"/>
          </a:xfrm>
          <a:prstGeom prst="rect">
            <a:avLst/>
          </a:prstGeom>
          <a:noFill/>
          <a:ln w="28575">
            <a:solidFill>
              <a:srgbClr val="EF44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Rectangle 20"/>
          <p:cNvSpPr/>
          <p:nvPr/>
        </p:nvSpPr>
        <p:spPr bwMode="auto">
          <a:xfrm>
            <a:off x="1293812" y="5209310"/>
            <a:ext cx="5562600" cy="382763"/>
          </a:xfrm>
          <a:prstGeom prst="rect">
            <a:avLst/>
          </a:prstGeom>
          <a:noFill/>
          <a:ln w="28575">
            <a:solidFill>
              <a:srgbClr val="EF44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334917341"/>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P spid="2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98488" y="2136339"/>
            <a:ext cx="10991849" cy="2585323"/>
          </a:xfrm>
          <a:prstGeom prst="rect">
            <a:avLst/>
          </a:prstGeom>
          <a:noFill/>
        </p:spPr>
        <p:txBody>
          <a:bodyPr wrap="square" rtlCol="0">
            <a:spAutoFit/>
          </a:bodyPr>
          <a:lstStyle/>
          <a:p>
            <a:pPr algn="ctr"/>
            <a:r>
              <a:rPr lang="en-US" sz="5400" dirty="0">
                <a:solidFill>
                  <a:srgbClr val="FFFFFF"/>
                </a:solidFill>
                <a:latin typeface="+mj-lt"/>
              </a:rPr>
              <a:t>You can write your own </a:t>
            </a:r>
            <a:r>
              <a:rPr lang="en-US" sz="5400" dirty="0" smtClean="0">
                <a:solidFill>
                  <a:srgbClr val="FFFFFF"/>
                </a:solidFill>
                <a:latin typeface="+mj-lt"/>
              </a:rPr>
              <a:t/>
            </a:r>
            <a:br>
              <a:rPr lang="en-US" sz="5400" dirty="0" smtClean="0">
                <a:solidFill>
                  <a:srgbClr val="FFFFFF"/>
                </a:solidFill>
                <a:latin typeface="+mj-lt"/>
              </a:rPr>
            </a:br>
            <a:r>
              <a:rPr lang="en-US" sz="5400" dirty="0" smtClean="0">
                <a:solidFill>
                  <a:srgbClr val="FFFFFF"/>
                </a:solidFill>
                <a:latin typeface="+mj-lt"/>
              </a:rPr>
              <a:t>Windows </a:t>
            </a:r>
            <a:r>
              <a:rPr lang="en-US" sz="5400" dirty="0">
                <a:solidFill>
                  <a:srgbClr val="FFFFFF"/>
                </a:solidFill>
                <a:latin typeface="+mj-lt"/>
              </a:rPr>
              <a:t>Runtime components </a:t>
            </a:r>
            <a:r>
              <a:rPr lang="en-US" sz="5400" dirty="0" smtClean="0">
                <a:solidFill>
                  <a:srgbClr val="FFFFFF"/>
                </a:solidFill>
                <a:latin typeface="+mj-lt"/>
              </a:rPr>
              <a:t/>
            </a:r>
            <a:br>
              <a:rPr lang="en-US" sz="5400" dirty="0" smtClean="0">
                <a:solidFill>
                  <a:srgbClr val="FFFFFF"/>
                </a:solidFill>
                <a:latin typeface="+mj-lt"/>
              </a:rPr>
            </a:br>
            <a:r>
              <a:rPr lang="en-US" sz="5400" dirty="0" smtClean="0">
                <a:solidFill>
                  <a:srgbClr val="FFFFFF"/>
                </a:solidFill>
                <a:latin typeface="+mj-lt"/>
              </a:rPr>
              <a:t>in C</a:t>
            </a:r>
            <a:r>
              <a:rPr lang="en-US" sz="5400" dirty="0">
                <a:solidFill>
                  <a:srgbClr val="FFFFFF"/>
                </a:solidFill>
                <a:latin typeface="+mj-lt"/>
              </a:rPr>
              <a:t># or Visual Basic</a:t>
            </a:r>
          </a:p>
        </p:txBody>
      </p:sp>
    </p:spTree>
    <p:extLst>
      <p:ext uri="{BB962C8B-B14F-4D97-AF65-F5344CB8AC3E}">
        <p14:creationId xmlns:p14="http://schemas.microsoft.com/office/powerpoint/2010/main" val="2529224803"/>
      </p:ext>
    </p:extLst>
  </p:cSld>
  <p:clrMapOvr>
    <a:masterClrMapping/>
  </p:clrMapOvr>
  <p:transition spd="slow">
    <p:strips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09441" y="2433637"/>
            <a:ext cx="10969943" cy="1990726"/>
          </a:xfrm>
        </p:spPr>
        <p:txBody>
          <a:bodyPr anchor="ctr">
            <a:noAutofit/>
          </a:bodyPr>
          <a:lstStyle/>
          <a:p>
            <a:pPr algn="ctr"/>
            <a:r>
              <a:rPr lang="en-US" b="1" dirty="0" smtClean="0">
                <a:solidFill>
                  <a:schemeClr val="tx1"/>
                </a:solidFill>
                <a:latin typeface="+mn-lt"/>
              </a:rPr>
              <a:t>You should build a Windows Runtime </a:t>
            </a:r>
            <a:r>
              <a:rPr lang="en-US" b="1" smtClean="0">
                <a:solidFill>
                  <a:schemeClr val="tx1"/>
                </a:solidFill>
                <a:latin typeface="+mn-lt"/>
              </a:rPr>
              <a:t>component when you want your code to be used from</a:t>
            </a:r>
            <a:br>
              <a:rPr lang="en-US" b="1" smtClean="0">
                <a:solidFill>
                  <a:schemeClr val="tx1"/>
                </a:solidFill>
                <a:latin typeface="+mn-lt"/>
              </a:rPr>
            </a:br>
            <a:r>
              <a:rPr lang="en-US" b="1" smtClean="0">
                <a:solidFill>
                  <a:schemeClr val="tx1"/>
                </a:solidFill>
                <a:latin typeface="+mn-lt"/>
              </a:rPr>
              <a:t>JS, C++, C# and VB</a:t>
            </a:r>
            <a:endParaRPr lang="en-US" b="1" dirty="0">
              <a:solidFill>
                <a:schemeClr val="tx1"/>
              </a:solidFill>
              <a:latin typeface="+mn-lt"/>
            </a:endParaRPr>
          </a:p>
        </p:txBody>
      </p:sp>
    </p:spTree>
    <p:extLst>
      <p:ext uri="{BB962C8B-B14F-4D97-AF65-F5344CB8AC3E}">
        <p14:creationId xmlns:p14="http://schemas.microsoft.com/office/powerpoint/2010/main" val="4088055355"/>
      </p:ext>
    </p:extLst>
  </p:cSld>
  <p:clrMapOvr>
    <a:masterClrMapping/>
  </p:clrMapOvr>
  <p:transition spd="slow">
    <p:strips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7868" y="230189"/>
            <a:ext cx="11173090" cy="609398"/>
          </a:xfrm>
        </p:spPr>
        <p:txBody>
          <a:bodyPr/>
          <a:lstStyle/>
          <a:p>
            <a:r>
              <a:rPr lang="en-US" dirty="0" smtClean="0"/>
              <a:t>Traditional COM in Managed Code</a:t>
            </a:r>
            <a:endParaRPr lang="en-US" dirty="0"/>
          </a:p>
        </p:txBody>
      </p:sp>
      <p:sp>
        <p:nvSpPr>
          <p:cNvPr id="2" name="Text Placeholder 1"/>
          <p:cNvSpPr>
            <a:spLocks noGrp="1"/>
          </p:cNvSpPr>
          <p:nvPr>
            <p:ph type="body" sz="quarter" idx="10"/>
          </p:nvPr>
        </p:nvSpPr>
        <p:spPr>
          <a:xfrm>
            <a:off x="983274" y="1605807"/>
            <a:ext cx="11149012" cy="5096780"/>
          </a:xfrm>
        </p:spPr>
        <p:txBody>
          <a:bodyPr/>
          <a:lstStyle/>
          <a:p>
            <a:r>
              <a:rPr lang="en-US" dirty="0" smtClean="0">
                <a:latin typeface="Consolas"/>
              </a:rPr>
              <a:t>[</a:t>
            </a:r>
            <a:r>
              <a:rPr lang="en-US" dirty="0" err="1">
                <a:solidFill>
                  <a:srgbClr val="2B91AF"/>
                </a:solidFill>
                <a:latin typeface="Consolas"/>
              </a:rPr>
              <a:t>ComVisible</a:t>
            </a:r>
            <a:r>
              <a:rPr lang="en-US" dirty="0">
                <a:solidFill>
                  <a:prstClr val="black"/>
                </a:solidFill>
                <a:latin typeface="Consolas"/>
              </a:rPr>
              <a:t>(</a:t>
            </a:r>
            <a:r>
              <a:rPr lang="en-US" dirty="0">
                <a:solidFill>
                  <a:srgbClr val="0000FF"/>
                </a:solidFill>
                <a:latin typeface="Consolas"/>
              </a:rPr>
              <a:t>true</a:t>
            </a:r>
            <a:r>
              <a:rPr lang="en-US" dirty="0" smtClean="0">
                <a:solidFill>
                  <a:prstClr val="black"/>
                </a:solidFill>
                <a:latin typeface="Consolas"/>
              </a:rPr>
              <a:t>), </a:t>
            </a:r>
            <a:r>
              <a:rPr lang="en-US" dirty="0" err="1" smtClean="0">
                <a:solidFill>
                  <a:srgbClr val="2B91AF"/>
                </a:solidFill>
                <a:latin typeface="Consolas"/>
              </a:rPr>
              <a:t>Guid</a:t>
            </a:r>
            <a:r>
              <a:rPr lang="en-US" dirty="0">
                <a:solidFill>
                  <a:prstClr val="black"/>
                </a:solidFill>
                <a:latin typeface="Consolas"/>
              </a:rPr>
              <a:t>(</a:t>
            </a:r>
            <a:r>
              <a:rPr lang="en-US" dirty="0">
                <a:solidFill>
                  <a:srgbClr val="A31515"/>
                </a:solidFill>
                <a:latin typeface="Consolas"/>
              </a:rPr>
              <a:t>"06D7901C-9045-4241-B8A0-39A1AC0F8618"</a:t>
            </a:r>
            <a:r>
              <a:rPr lang="en-US" dirty="0">
                <a:solidFill>
                  <a:prstClr val="black"/>
                </a:solidFill>
                <a:latin typeface="Consolas"/>
              </a:rPr>
              <a:t>)]</a:t>
            </a:r>
          </a:p>
          <a:p>
            <a:r>
              <a:rPr lang="en-US" dirty="0" smtClean="0">
                <a:solidFill>
                  <a:srgbClr val="0000FF"/>
                </a:solidFill>
                <a:latin typeface="Consolas"/>
              </a:rPr>
              <a:t>public</a:t>
            </a:r>
            <a:r>
              <a:rPr lang="en-US" dirty="0" smtClean="0">
                <a:solidFill>
                  <a:prstClr val="black"/>
                </a:solidFill>
                <a:latin typeface="Consolas"/>
              </a:rPr>
              <a:t> </a:t>
            </a:r>
            <a:r>
              <a:rPr lang="en-US" dirty="0">
                <a:solidFill>
                  <a:srgbClr val="0000FF"/>
                </a:solidFill>
                <a:latin typeface="Consolas"/>
              </a:rPr>
              <a:t>interface</a:t>
            </a:r>
            <a:r>
              <a:rPr lang="en-US" dirty="0">
                <a:solidFill>
                  <a:prstClr val="black"/>
                </a:solidFill>
                <a:latin typeface="Consolas"/>
              </a:rPr>
              <a:t> </a:t>
            </a:r>
            <a:r>
              <a:rPr lang="en-US" dirty="0" err="1">
                <a:solidFill>
                  <a:srgbClr val="2B91AF"/>
                </a:solidFill>
                <a:latin typeface="Consolas"/>
              </a:rPr>
              <a:t>IWindowsApiSample</a:t>
            </a:r>
            <a:endParaRPr lang="en-US" dirty="0">
              <a:solidFill>
                <a:prstClr val="black"/>
              </a:solidFill>
              <a:latin typeface="Consolas"/>
            </a:endParaRPr>
          </a:p>
          <a:p>
            <a:r>
              <a:rPr lang="en-US" dirty="0" smtClean="0">
                <a:solidFill>
                  <a:prstClr val="black"/>
                </a:solidFill>
                <a:latin typeface="Consolas"/>
              </a:rPr>
              <a:t>{</a:t>
            </a:r>
          </a:p>
          <a:p>
            <a:r>
              <a:rPr lang="en-US" dirty="0" smtClean="0">
                <a:solidFill>
                  <a:prstClr val="black"/>
                </a:solidFill>
                <a:latin typeface="Consolas"/>
              </a:rPr>
              <a:t>    </a:t>
            </a:r>
            <a:r>
              <a:rPr lang="en-US" dirty="0" smtClean="0">
                <a:solidFill>
                  <a:srgbClr val="0000FF"/>
                </a:solidFill>
                <a:latin typeface="Consolas"/>
              </a:rPr>
              <a:t>string</a:t>
            </a:r>
            <a:r>
              <a:rPr lang="en-US" dirty="0" smtClean="0">
                <a:solidFill>
                  <a:prstClr val="black"/>
                </a:solidFill>
                <a:latin typeface="Consolas"/>
              </a:rPr>
              <a:t> </a:t>
            </a:r>
            <a:r>
              <a:rPr lang="en-US" dirty="0" err="1" smtClean="0">
                <a:solidFill>
                  <a:prstClr val="black"/>
                </a:solidFill>
                <a:latin typeface="Consolas"/>
              </a:rPr>
              <a:t>HelloWorld</a:t>
            </a:r>
            <a:r>
              <a:rPr lang="en-US" dirty="0" smtClean="0">
                <a:solidFill>
                  <a:prstClr val="black"/>
                </a:solidFill>
                <a:latin typeface="Consolas"/>
              </a:rPr>
              <a:t>();</a:t>
            </a:r>
            <a:br>
              <a:rPr lang="en-US" dirty="0" smtClean="0">
                <a:solidFill>
                  <a:prstClr val="black"/>
                </a:solidFill>
                <a:latin typeface="Consolas"/>
              </a:rPr>
            </a:br>
            <a:r>
              <a:rPr lang="en-US" dirty="0" smtClean="0">
                <a:solidFill>
                  <a:prstClr val="black"/>
                </a:solidFill>
                <a:latin typeface="Consolas"/>
              </a:rPr>
              <a:t>}</a:t>
            </a:r>
          </a:p>
          <a:p>
            <a:r>
              <a:rPr lang="en-US" dirty="0" smtClean="0">
                <a:solidFill>
                  <a:prstClr val="black"/>
                </a:solidFill>
                <a:latin typeface="Consolas"/>
              </a:rPr>
              <a:t/>
            </a:r>
            <a:br>
              <a:rPr lang="en-US" dirty="0" smtClean="0">
                <a:solidFill>
                  <a:prstClr val="black"/>
                </a:solidFill>
                <a:latin typeface="Consolas"/>
              </a:rPr>
            </a:br>
            <a:r>
              <a:rPr lang="en-US" dirty="0" smtClean="0">
                <a:solidFill>
                  <a:schemeClr val="bg1"/>
                </a:solidFill>
                <a:latin typeface="Consolas"/>
              </a:rPr>
              <a:t>[</a:t>
            </a:r>
            <a:r>
              <a:rPr lang="en-US" dirty="0" err="1" smtClean="0">
                <a:solidFill>
                  <a:srgbClr val="2B91AF"/>
                </a:solidFill>
                <a:latin typeface="Consolas"/>
              </a:rPr>
              <a:t>ComVisible</a:t>
            </a:r>
            <a:r>
              <a:rPr lang="en-US" dirty="0" smtClean="0">
                <a:solidFill>
                  <a:prstClr val="black"/>
                </a:solidFill>
                <a:latin typeface="Consolas"/>
              </a:rPr>
              <a:t>(</a:t>
            </a:r>
            <a:r>
              <a:rPr lang="en-US" dirty="0" smtClean="0">
                <a:solidFill>
                  <a:srgbClr val="0000FF"/>
                </a:solidFill>
                <a:latin typeface="Consolas"/>
              </a:rPr>
              <a:t>true</a:t>
            </a:r>
            <a:r>
              <a:rPr lang="en-US" dirty="0" smtClean="0">
                <a:solidFill>
                  <a:prstClr val="black"/>
                </a:solidFill>
                <a:latin typeface="Consolas"/>
              </a:rPr>
              <a:t>), [</a:t>
            </a:r>
            <a:r>
              <a:rPr lang="en-US" dirty="0" err="1">
                <a:solidFill>
                  <a:srgbClr val="2B91AF"/>
                </a:solidFill>
                <a:latin typeface="Consolas"/>
              </a:rPr>
              <a:t>ClassInterface</a:t>
            </a:r>
            <a:r>
              <a:rPr lang="en-US" dirty="0">
                <a:solidFill>
                  <a:prstClr val="black"/>
                </a:solidFill>
                <a:latin typeface="Consolas"/>
              </a:rPr>
              <a:t>(</a:t>
            </a:r>
            <a:r>
              <a:rPr lang="en-US" dirty="0" err="1">
                <a:solidFill>
                  <a:srgbClr val="2B91AF"/>
                </a:solidFill>
                <a:latin typeface="Consolas"/>
              </a:rPr>
              <a:t>ClassInterfaceType</a:t>
            </a:r>
            <a:r>
              <a:rPr lang="en-US" dirty="0" err="1">
                <a:solidFill>
                  <a:prstClr val="black"/>
                </a:solidFill>
                <a:latin typeface="Consolas"/>
              </a:rPr>
              <a:t>.None</a:t>
            </a:r>
            <a:r>
              <a:rPr lang="en-US" dirty="0">
                <a:solidFill>
                  <a:prstClr val="black"/>
                </a:solidFill>
                <a:latin typeface="Consolas"/>
              </a:rPr>
              <a:t>)] [</a:t>
            </a:r>
            <a:r>
              <a:rPr lang="en-US" dirty="0" err="1">
                <a:solidFill>
                  <a:srgbClr val="2B91AF"/>
                </a:solidFill>
                <a:latin typeface="Consolas"/>
              </a:rPr>
              <a:t>ComDefaultInterface</a:t>
            </a:r>
            <a:r>
              <a:rPr lang="en-US" dirty="0">
                <a:solidFill>
                  <a:prstClr val="black"/>
                </a:solidFill>
                <a:latin typeface="Consolas"/>
              </a:rPr>
              <a:t>(</a:t>
            </a:r>
            <a:r>
              <a:rPr lang="en-US" dirty="0" err="1">
                <a:solidFill>
                  <a:srgbClr val="0000FF"/>
                </a:solidFill>
                <a:latin typeface="Consolas"/>
              </a:rPr>
              <a:t>typeof</a:t>
            </a:r>
            <a:r>
              <a:rPr lang="en-US" dirty="0">
                <a:solidFill>
                  <a:prstClr val="black"/>
                </a:solidFill>
                <a:latin typeface="Consolas"/>
              </a:rPr>
              <a:t>(</a:t>
            </a:r>
            <a:r>
              <a:rPr lang="en-US" dirty="0" err="1">
                <a:solidFill>
                  <a:srgbClr val="2B91AF"/>
                </a:solidFill>
                <a:latin typeface="Consolas"/>
              </a:rPr>
              <a:t>IWindowsApiSample</a:t>
            </a:r>
            <a:r>
              <a:rPr lang="en-US" dirty="0">
                <a:solidFill>
                  <a:prstClr val="black"/>
                </a:solidFill>
                <a:latin typeface="Consolas"/>
              </a:rPr>
              <a:t>))]</a:t>
            </a:r>
          </a:p>
          <a:p>
            <a:r>
              <a:rPr lang="en-US" dirty="0">
                <a:solidFill>
                  <a:srgbClr val="0000FF"/>
                </a:solidFill>
                <a:latin typeface="Consolas"/>
              </a:rPr>
              <a:t>public</a:t>
            </a:r>
            <a:r>
              <a:rPr lang="en-US" dirty="0">
                <a:solidFill>
                  <a:prstClr val="black"/>
                </a:solidFill>
                <a:latin typeface="Consolas"/>
              </a:rPr>
              <a:t> </a:t>
            </a:r>
            <a:r>
              <a:rPr lang="en-US" dirty="0">
                <a:solidFill>
                  <a:srgbClr val="0000FF"/>
                </a:solidFill>
                <a:latin typeface="Consolas"/>
              </a:rPr>
              <a:t>class</a:t>
            </a:r>
            <a:r>
              <a:rPr lang="en-US" dirty="0">
                <a:solidFill>
                  <a:prstClr val="black"/>
                </a:solidFill>
                <a:latin typeface="Consolas"/>
              </a:rPr>
              <a:t> </a:t>
            </a:r>
            <a:r>
              <a:rPr lang="en-US" dirty="0" err="1">
                <a:solidFill>
                  <a:srgbClr val="2B91AF"/>
                </a:solidFill>
                <a:latin typeface="Consolas"/>
              </a:rPr>
              <a:t>WindowsApiSample</a:t>
            </a:r>
            <a:r>
              <a:rPr lang="en-US" dirty="0">
                <a:solidFill>
                  <a:prstClr val="black"/>
                </a:solidFill>
                <a:latin typeface="Consolas"/>
              </a:rPr>
              <a:t> </a:t>
            </a:r>
            <a:r>
              <a:rPr lang="en-US" dirty="0" smtClean="0">
                <a:solidFill>
                  <a:prstClr val="black"/>
                </a:solidFill>
                <a:latin typeface="Consolas"/>
              </a:rPr>
              <a:t>: </a:t>
            </a:r>
            <a:r>
              <a:rPr lang="en-US" dirty="0" err="1">
                <a:solidFill>
                  <a:srgbClr val="2B91AF"/>
                </a:solidFill>
                <a:latin typeface="Consolas"/>
              </a:rPr>
              <a:t>IWindowsApiSample</a:t>
            </a:r>
            <a:endParaRPr lang="en-US" dirty="0">
              <a:solidFill>
                <a:prstClr val="black"/>
              </a:solidFill>
              <a:latin typeface="Consolas"/>
            </a:endParaRPr>
          </a:p>
          <a:p>
            <a:r>
              <a:rPr lang="en-US" dirty="0" smtClean="0">
                <a:solidFill>
                  <a:prstClr val="black"/>
                </a:solidFill>
                <a:latin typeface="Consolas"/>
              </a:rPr>
              <a:t>{</a:t>
            </a:r>
            <a:br>
              <a:rPr lang="en-US" dirty="0" smtClean="0">
                <a:solidFill>
                  <a:prstClr val="black"/>
                </a:solidFill>
                <a:latin typeface="Consolas"/>
              </a:rPr>
            </a:br>
            <a:r>
              <a:rPr lang="en-US" dirty="0" smtClean="0">
                <a:solidFill>
                  <a:prstClr val="black"/>
                </a:solidFill>
                <a:latin typeface="Consolas"/>
              </a:rPr>
              <a:t>    </a:t>
            </a:r>
            <a:r>
              <a:rPr lang="en-US" dirty="0" smtClean="0">
                <a:solidFill>
                  <a:srgbClr val="0000FF"/>
                </a:solidFill>
                <a:latin typeface="Consolas"/>
              </a:rPr>
              <a:t>public</a:t>
            </a:r>
            <a:r>
              <a:rPr lang="en-US" dirty="0" smtClean="0">
                <a:solidFill>
                  <a:prstClr val="black"/>
                </a:solidFill>
                <a:latin typeface="Consolas"/>
              </a:rPr>
              <a:t> </a:t>
            </a:r>
            <a:r>
              <a:rPr lang="en-US" dirty="0" smtClean="0">
                <a:solidFill>
                  <a:srgbClr val="0000FF"/>
                </a:solidFill>
                <a:latin typeface="Consolas"/>
              </a:rPr>
              <a:t>string </a:t>
            </a:r>
            <a:r>
              <a:rPr lang="en-US" dirty="0" err="1" smtClean="0">
                <a:solidFill>
                  <a:prstClr val="black"/>
                </a:solidFill>
                <a:latin typeface="Consolas"/>
              </a:rPr>
              <a:t>HelloWorld</a:t>
            </a:r>
            <a:r>
              <a:rPr lang="en-US" dirty="0" smtClean="0">
                <a:solidFill>
                  <a:prstClr val="black"/>
                </a:solidFill>
                <a:latin typeface="Consolas"/>
              </a:rPr>
              <a:t>() {</a:t>
            </a:r>
            <a:br>
              <a:rPr lang="en-US" dirty="0" smtClean="0">
                <a:solidFill>
                  <a:prstClr val="black"/>
                </a:solidFill>
                <a:latin typeface="Consolas"/>
              </a:rPr>
            </a:br>
            <a:r>
              <a:rPr lang="en-US" dirty="0" smtClean="0">
                <a:solidFill>
                  <a:prstClr val="black"/>
                </a:solidFill>
                <a:latin typeface="Consolas"/>
              </a:rPr>
              <a:t>        </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return</a:t>
            </a:r>
            <a:r>
              <a:rPr lang="en-US" dirty="0">
                <a:solidFill>
                  <a:srgbClr val="000000"/>
                </a:solidFill>
                <a:highlight>
                  <a:srgbClr val="FFFFFF"/>
                </a:highlight>
                <a:latin typeface="Consolas"/>
              </a:rPr>
              <a:t> </a:t>
            </a:r>
            <a:r>
              <a:rPr lang="en-US" dirty="0">
                <a:solidFill>
                  <a:srgbClr val="A31515"/>
                </a:solidFill>
                <a:highlight>
                  <a:srgbClr val="FFFFFF"/>
                </a:highlight>
                <a:latin typeface="Consolas"/>
              </a:rPr>
              <a:t>"Hello, World</a:t>
            </a:r>
            <a:r>
              <a:rPr lang="en-US" dirty="0" smtClean="0">
                <a:solidFill>
                  <a:srgbClr val="A31515"/>
                </a:solidFill>
                <a:highlight>
                  <a:srgbClr val="FFFFFF"/>
                </a:highlight>
                <a:latin typeface="Consolas"/>
              </a:rPr>
              <a:t>!"</a:t>
            </a:r>
            <a:r>
              <a:rPr lang="en-US" dirty="0" smtClean="0">
                <a:solidFill>
                  <a:srgbClr val="000000"/>
                </a:solidFill>
                <a:highlight>
                  <a:srgbClr val="FFFFFF"/>
                </a:highlight>
                <a:latin typeface="Consolas"/>
              </a:rPr>
              <a:t>;</a:t>
            </a:r>
            <a:br>
              <a:rPr lang="en-US" dirty="0" smtClean="0">
                <a:solidFill>
                  <a:srgbClr val="000000"/>
                </a:solidFill>
                <a:highlight>
                  <a:srgbClr val="FFFFFF"/>
                </a:highlight>
                <a:latin typeface="Consolas"/>
              </a:rPr>
            </a:br>
            <a:r>
              <a:rPr lang="en-US" dirty="0" smtClean="0">
                <a:solidFill>
                  <a:prstClr val="black"/>
                </a:solidFill>
                <a:latin typeface="Consolas"/>
              </a:rPr>
              <a:t>    }</a:t>
            </a:r>
            <a:r>
              <a:rPr lang="en-US" dirty="0">
                <a:solidFill>
                  <a:prstClr val="black"/>
                </a:solidFill>
                <a:latin typeface="Consolas"/>
              </a:rPr>
              <a:t/>
            </a:r>
            <a:br>
              <a:rPr lang="en-US" dirty="0">
                <a:solidFill>
                  <a:prstClr val="black"/>
                </a:solidFill>
                <a:latin typeface="Consolas"/>
              </a:rPr>
            </a:br>
            <a:r>
              <a:rPr lang="en-US" dirty="0" smtClean="0">
                <a:solidFill>
                  <a:prstClr val="black"/>
                </a:solidFill>
                <a:latin typeface="Consolas"/>
              </a:rPr>
              <a:t>}</a:t>
            </a:r>
            <a:endParaRPr lang="en-US" dirty="0"/>
          </a:p>
        </p:txBody>
      </p:sp>
      <p:sp>
        <p:nvSpPr>
          <p:cNvPr id="4" name="Rectangle 3"/>
          <p:cNvSpPr/>
          <p:nvPr/>
        </p:nvSpPr>
        <p:spPr bwMode="auto">
          <a:xfrm>
            <a:off x="942951" y="1528277"/>
            <a:ext cx="10859070" cy="415813"/>
          </a:xfrm>
          <a:prstGeom prst="rect">
            <a:avLst/>
          </a:prstGeom>
          <a:noFill/>
          <a:ln w="28575">
            <a:solidFill>
              <a:srgbClr val="EF44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p:nvSpPr>
        <p:spPr bwMode="auto">
          <a:xfrm>
            <a:off x="942951" y="3823487"/>
            <a:ext cx="10212684" cy="725872"/>
          </a:xfrm>
          <a:prstGeom prst="rect">
            <a:avLst/>
          </a:prstGeom>
          <a:noFill/>
          <a:ln w="28575">
            <a:solidFill>
              <a:srgbClr val="EF44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Rectangle 6"/>
          <p:cNvSpPr/>
          <p:nvPr/>
        </p:nvSpPr>
        <p:spPr bwMode="auto">
          <a:xfrm>
            <a:off x="2121991" y="1989810"/>
            <a:ext cx="4713892" cy="366309"/>
          </a:xfrm>
          <a:prstGeom prst="rect">
            <a:avLst/>
          </a:prstGeom>
          <a:noFill/>
          <a:ln w="28575">
            <a:solidFill>
              <a:srgbClr val="EF44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bwMode="auto">
          <a:xfrm>
            <a:off x="6022832" y="4565632"/>
            <a:ext cx="3324044" cy="381804"/>
          </a:xfrm>
          <a:prstGeom prst="rect">
            <a:avLst/>
          </a:prstGeom>
          <a:noFill/>
          <a:ln w="28575">
            <a:solidFill>
              <a:srgbClr val="EF44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25112613"/>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7868" y="230189"/>
            <a:ext cx="11173090" cy="609398"/>
          </a:xfrm>
        </p:spPr>
        <p:txBody>
          <a:bodyPr/>
          <a:lstStyle/>
          <a:p>
            <a:r>
              <a:rPr lang="en-US" dirty="0" smtClean="0"/>
              <a:t>Windows Runtime in managed code Sample</a:t>
            </a:r>
            <a:endParaRPr lang="en-US" dirty="0"/>
          </a:p>
        </p:txBody>
      </p:sp>
      <p:sp>
        <p:nvSpPr>
          <p:cNvPr id="2" name="Text Placeholder 1"/>
          <p:cNvSpPr>
            <a:spLocks noGrp="1"/>
          </p:cNvSpPr>
          <p:nvPr>
            <p:ph type="body" sz="quarter" idx="10"/>
          </p:nvPr>
        </p:nvSpPr>
        <p:spPr>
          <a:xfrm>
            <a:off x="858388" y="1603375"/>
            <a:ext cx="11149012" cy="2733056"/>
          </a:xfrm>
        </p:spPr>
        <p:txBody>
          <a:bodyPr/>
          <a:lstStyle/>
          <a:p>
            <a:r>
              <a:rPr lang="en-US" dirty="0" smtClean="0">
                <a:solidFill>
                  <a:srgbClr val="0000FF"/>
                </a:solidFill>
                <a:latin typeface="Consolas"/>
              </a:rPr>
              <a:t/>
            </a:r>
            <a:br>
              <a:rPr lang="en-US" dirty="0" smtClean="0">
                <a:solidFill>
                  <a:srgbClr val="0000FF"/>
                </a:solidFill>
                <a:latin typeface="Consolas"/>
              </a:rPr>
            </a:br>
            <a:r>
              <a:rPr lang="en-US" dirty="0" smtClean="0">
                <a:solidFill>
                  <a:srgbClr val="0000FF"/>
                </a:solidFill>
                <a:latin typeface="Consolas"/>
              </a:rPr>
              <a:t>public sealed</a:t>
            </a:r>
            <a:r>
              <a:rPr lang="en-US" dirty="0" smtClean="0">
                <a:solidFill>
                  <a:prstClr val="black"/>
                </a:solidFill>
                <a:latin typeface="Consolas"/>
              </a:rPr>
              <a:t> </a:t>
            </a:r>
            <a:r>
              <a:rPr lang="en-US" dirty="0" smtClean="0">
                <a:solidFill>
                  <a:srgbClr val="0000FF"/>
                </a:solidFill>
                <a:latin typeface="Consolas"/>
              </a:rPr>
              <a:t>class</a:t>
            </a:r>
            <a:r>
              <a:rPr lang="en-US" dirty="0" smtClean="0">
                <a:solidFill>
                  <a:prstClr val="black"/>
                </a:solidFill>
                <a:latin typeface="Consolas"/>
              </a:rPr>
              <a:t> </a:t>
            </a:r>
            <a:r>
              <a:rPr lang="en-US" dirty="0" err="1" smtClean="0">
                <a:solidFill>
                  <a:srgbClr val="2B91AF"/>
                </a:solidFill>
                <a:latin typeface="Consolas"/>
              </a:rPr>
              <a:t>MyClassLibrary</a:t>
            </a:r>
            <a:endParaRPr lang="en-US" dirty="0" smtClean="0">
              <a:solidFill>
                <a:srgbClr val="2B91AF"/>
              </a:solidFill>
              <a:latin typeface="Consolas"/>
            </a:endParaRPr>
          </a:p>
          <a:p>
            <a:r>
              <a:rPr lang="en-US" dirty="0" smtClean="0">
                <a:solidFill>
                  <a:prstClr val="black"/>
                </a:solidFill>
                <a:latin typeface="Consolas"/>
              </a:rPr>
              <a:t>{</a:t>
            </a:r>
            <a:r>
              <a:rPr lang="en-US" dirty="0">
                <a:solidFill>
                  <a:prstClr val="black"/>
                </a:solidFill>
                <a:latin typeface="Consolas"/>
              </a:rPr>
              <a:t/>
            </a:r>
            <a:br>
              <a:rPr lang="en-US" dirty="0">
                <a:solidFill>
                  <a:prstClr val="black"/>
                </a:solidFill>
                <a:latin typeface="Consolas"/>
              </a:rPr>
            </a:br>
            <a:r>
              <a:rPr lang="en-US" dirty="0">
                <a:solidFill>
                  <a:prstClr val="black"/>
                </a:solidFill>
                <a:latin typeface="Consolas"/>
              </a:rPr>
              <a:t>    </a:t>
            </a:r>
            <a:r>
              <a:rPr lang="en-US" dirty="0">
                <a:solidFill>
                  <a:srgbClr val="0000FF"/>
                </a:solidFill>
                <a:latin typeface="Consolas"/>
              </a:rPr>
              <a:t>public</a:t>
            </a:r>
            <a:r>
              <a:rPr lang="en-US" dirty="0">
                <a:solidFill>
                  <a:prstClr val="black"/>
                </a:solidFill>
                <a:latin typeface="Consolas"/>
              </a:rPr>
              <a:t> </a:t>
            </a:r>
            <a:r>
              <a:rPr lang="en-US" dirty="0">
                <a:solidFill>
                  <a:srgbClr val="0000FF"/>
                </a:solidFill>
                <a:latin typeface="Consolas"/>
              </a:rPr>
              <a:t>string </a:t>
            </a:r>
            <a:r>
              <a:rPr lang="en-US" dirty="0" err="1">
                <a:solidFill>
                  <a:prstClr val="black"/>
                </a:solidFill>
                <a:latin typeface="Consolas"/>
              </a:rPr>
              <a:t>HelloWorld</a:t>
            </a:r>
            <a:r>
              <a:rPr lang="en-US" dirty="0">
                <a:solidFill>
                  <a:prstClr val="black"/>
                </a:solidFill>
                <a:latin typeface="Consolas"/>
              </a:rPr>
              <a:t>() </a:t>
            </a:r>
            <a:br>
              <a:rPr lang="en-US" dirty="0">
                <a:solidFill>
                  <a:prstClr val="black"/>
                </a:solidFill>
                <a:latin typeface="Consolas"/>
              </a:rPr>
            </a:br>
            <a:r>
              <a:rPr lang="en-US" dirty="0">
                <a:solidFill>
                  <a:prstClr val="black"/>
                </a:solidFill>
                <a:latin typeface="Consolas"/>
              </a:rPr>
              <a:t>    {</a:t>
            </a:r>
            <a:br>
              <a:rPr lang="en-US" dirty="0">
                <a:solidFill>
                  <a:prstClr val="black"/>
                </a:solidFill>
                <a:latin typeface="Consolas"/>
              </a:rPr>
            </a:br>
            <a:r>
              <a:rPr lang="en-US" dirty="0">
                <a:solidFill>
                  <a:prstClr val="black"/>
                </a:solidFill>
                <a:latin typeface="Consolas"/>
              </a:rPr>
              <a:t>        </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return</a:t>
            </a:r>
            <a:r>
              <a:rPr lang="en-US" dirty="0">
                <a:solidFill>
                  <a:srgbClr val="000000"/>
                </a:solidFill>
                <a:highlight>
                  <a:srgbClr val="FFFFFF"/>
                </a:highlight>
                <a:latin typeface="Consolas"/>
              </a:rPr>
              <a:t> </a:t>
            </a:r>
            <a:r>
              <a:rPr lang="en-US" dirty="0">
                <a:solidFill>
                  <a:srgbClr val="A31515"/>
                </a:solidFill>
                <a:highlight>
                  <a:srgbClr val="FFFFFF"/>
                </a:highlight>
                <a:latin typeface="Consolas"/>
              </a:rPr>
              <a:t>"Hello, World!"</a:t>
            </a:r>
            <a:r>
              <a:rPr lang="en-US" dirty="0">
                <a:solidFill>
                  <a:srgbClr val="000000"/>
                </a:solidFill>
                <a:highlight>
                  <a:srgbClr val="FFFFFF"/>
                </a:highlight>
                <a:latin typeface="Consolas"/>
              </a:rPr>
              <a:t>;</a:t>
            </a:r>
            <a:br>
              <a:rPr lang="en-US" dirty="0">
                <a:solidFill>
                  <a:srgbClr val="000000"/>
                </a:solidFill>
                <a:highlight>
                  <a:srgbClr val="FFFFFF"/>
                </a:highlight>
                <a:latin typeface="Consolas"/>
              </a:rPr>
            </a:br>
            <a:r>
              <a:rPr lang="en-US" dirty="0">
                <a:solidFill>
                  <a:prstClr val="black"/>
                </a:solidFill>
                <a:latin typeface="Consolas"/>
              </a:rPr>
              <a:t>    }</a:t>
            </a:r>
            <a:br>
              <a:rPr lang="en-US" dirty="0">
                <a:solidFill>
                  <a:prstClr val="black"/>
                </a:solidFill>
                <a:latin typeface="Consolas"/>
              </a:rPr>
            </a:br>
            <a:r>
              <a:rPr lang="en-US" dirty="0" smtClean="0">
                <a:solidFill>
                  <a:prstClr val="black"/>
                </a:solidFill>
                <a:latin typeface="Consolas"/>
              </a:rPr>
              <a:t>}</a:t>
            </a:r>
            <a:endParaRPr lang="en-US" dirty="0"/>
          </a:p>
        </p:txBody>
      </p:sp>
    </p:spTree>
    <p:extLst>
      <p:ext uri="{BB962C8B-B14F-4D97-AF65-F5344CB8AC3E}">
        <p14:creationId xmlns:p14="http://schemas.microsoft.com/office/powerpoint/2010/main" val="2313527776"/>
      </p:ext>
    </p:extLst>
  </p:cSld>
  <p:clrMapOvr>
    <a:masterClrMapping/>
  </p:clrMapOvr>
  <p:transition spd="slow">
    <p:strips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09441" y="2433637"/>
            <a:ext cx="10969943" cy="1990726"/>
          </a:xfrm>
        </p:spPr>
        <p:txBody>
          <a:bodyPr anchor="ctr">
            <a:noAutofit/>
          </a:bodyPr>
          <a:lstStyle/>
          <a:p>
            <a:pPr algn="ctr"/>
            <a:r>
              <a:rPr lang="en-US" b="1" dirty="0">
                <a:solidFill>
                  <a:schemeClr val="tx1"/>
                </a:solidFill>
                <a:latin typeface="+mn-lt"/>
              </a:rPr>
              <a:t>By adhering to a few simple rules, </a:t>
            </a:r>
            <a:r>
              <a:rPr lang="en-US" b="1" dirty="0" smtClean="0">
                <a:solidFill>
                  <a:schemeClr val="tx1"/>
                </a:solidFill>
                <a:latin typeface="+mn-lt"/>
              </a:rPr>
              <a:t>you can build </a:t>
            </a:r>
            <a:br>
              <a:rPr lang="en-US" b="1" dirty="0" smtClean="0">
                <a:solidFill>
                  <a:schemeClr val="tx1"/>
                </a:solidFill>
                <a:latin typeface="+mn-lt"/>
              </a:rPr>
            </a:br>
            <a:r>
              <a:rPr lang="en-US" b="1" dirty="0" smtClean="0">
                <a:solidFill>
                  <a:schemeClr val="tx1"/>
                </a:solidFill>
                <a:latin typeface="+mn-lt"/>
              </a:rPr>
              <a:t>a managed Windows Runtime component </a:t>
            </a:r>
            <a:br>
              <a:rPr lang="en-US" b="1" dirty="0" smtClean="0">
                <a:solidFill>
                  <a:schemeClr val="tx1"/>
                </a:solidFill>
                <a:latin typeface="+mn-lt"/>
              </a:rPr>
            </a:br>
            <a:r>
              <a:rPr lang="en-US" b="1" dirty="0" smtClean="0">
                <a:solidFill>
                  <a:schemeClr val="tx1"/>
                </a:solidFill>
                <a:latin typeface="+mn-lt"/>
              </a:rPr>
              <a:t>that projects </a:t>
            </a:r>
            <a:r>
              <a:rPr lang="en-US" b="1" dirty="0">
                <a:solidFill>
                  <a:schemeClr val="tx1"/>
                </a:solidFill>
                <a:latin typeface="+mn-lt"/>
              </a:rPr>
              <a:t>into </a:t>
            </a:r>
            <a:r>
              <a:rPr lang="en-US" b="1" dirty="0" smtClean="0">
                <a:solidFill>
                  <a:schemeClr val="tx1"/>
                </a:solidFill>
                <a:latin typeface="+mn-lt"/>
              </a:rPr>
              <a:t>C++ or JavaScript</a:t>
            </a:r>
            <a:endParaRPr lang="en-US" b="1" dirty="0">
              <a:solidFill>
                <a:schemeClr val="tx1"/>
              </a:solidFill>
              <a:latin typeface="+mn-lt"/>
            </a:endParaRPr>
          </a:p>
        </p:txBody>
      </p:sp>
    </p:spTree>
    <p:extLst>
      <p:ext uri="{BB962C8B-B14F-4D97-AF65-F5344CB8AC3E}">
        <p14:creationId xmlns:p14="http://schemas.microsoft.com/office/powerpoint/2010/main" val="548047854"/>
      </p:ext>
    </p:extLst>
  </p:cSld>
  <p:clrMapOvr>
    <a:masterClrMapping/>
  </p:clrMapOvr>
  <p:transition spd="slow">
    <p:strips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09441" y="2433637"/>
            <a:ext cx="10969943" cy="1990726"/>
          </a:xfrm>
        </p:spPr>
        <p:txBody>
          <a:bodyPr anchor="ctr">
            <a:noAutofit/>
          </a:bodyPr>
          <a:lstStyle/>
          <a:p>
            <a:pPr algn="ctr"/>
            <a:r>
              <a:rPr lang="en-US" b="1" dirty="0" smtClean="0">
                <a:solidFill>
                  <a:schemeClr val="tx1"/>
                </a:solidFill>
                <a:latin typeface="+mn-lt"/>
              </a:rPr>
              <a:t>Only the public types and members </a:t>
            </a:r>
            <a:br>
              <a:rPr lang="en-US" b="1" dirty="0" smtClean="0">
                <a:solidFill>
                  <a:schemeClr val="tx1"/>
                </a:solidFill>
                <a:latin typeface="+mn-lt"/>
              </a:rPr>
            </a:br>
            <a:r>
              <a:rPr lang="en-US" b="1" dirty="0" smtClean="0">
                <a:solidFill>
                  <a:schemeClr val="tx1"/>
                </a:solidFill>
                <a:latin typeface="+mn-lt"/>
              </a:rPr>
              <a:t>in your managed Windows Runtime component project need to follow the simple rules</a:t>
            </a:r>
            <a:endParaRPr lang="en-US" b="1" dirty="0">
              <a:solidFill>
                <a:schemeClr val="tx1"/>
              </a:solidFill>
              <a:latin typeface="+mn-lt"/>
            </a:endParaRPr>
          </a:p>
        </p:txBody>
      </p:sp>
    </p:spTree>
    <p:extLst>
      <p:ext uri="{BB962C8B-B14F-4D97-AF65-F5344CB8AC3E}">
        <p14:creationId xmlns:p14="http://schemas.microsoft.com/office/powerpoint/2010/main" val="3504567715"/>
      </p:ext>
    </p:extLst>
  </p:cSld>
  <p:clrMapOvr>
    <a:masterClrMapping/>
  </p:clrMapOvr>
  <p:transition spd="slow">
    <p:strips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26767" y="685799"/>
            <a:ext cx="8745967" cy="1347592"/>
          </a:xfrm>
        </p:spPr>
        <p:txBody>
          <a:bodyPr anchor="t">
            <a:noAutofit/>
          </a:bodyPr>
          <a:lstStyle/>
          <a:p>
            <a:pPr algn="ctr" fontAlgn="t"/>
            <a:r>
              <a:rPr lang="en-US" dirty="0" smtClean="0">
                <a:latin typeface="+mn-lt"/>
                <a:ea typeface="Segoe UI Semibold" pitchFamily="34" charset="0"/>
                <a:cs typeface="Segoe UI Semibold" pitchFamily="34" charset="0"/>
              </a:rPr>
              <a:t>API signatures must only use </a:t>
            </a:r>
            <a:br>
              <a:rPr lang="en-US" dirty="0" smtClean="0">
                <a:latin typeface="+mn-lt"/>
                <a:ea typeface="Segoe UI Semibold" pitchFamily="34" charset="0"/>
                <a:cs typeface="Segoe UI Semibold" pitchFamily="34" charset="0"/>
              </a:rPr>
            </a:br>
            <a:r>
              <a:rPr lang="en-US" dirty="0" smtClean="0">
                <a:latin typeface="+mn-lt"/>
                <a:ea typeface="Segoe UI Semibold" pitchFamily="34" charset="0"/>
                <a:cs typeface="Segoe UI Semibold" pitchFamily="34" charset="0"/>
              </a:rPr>
              <a:t>Windows Runtime types</a:t>
            </a:r>
            <a:endParaRPr lang="en-US" dirty="0">
              <a:latin typeface="+mn-lt"/>
              <a:ea typeface="Segoe UI Semibold" pitchFamily="34" charset="0"/>
              <a:cs typeface="Segoe UI Semibold" pitchFamily="34" charset="0"/>
            </a:endParaRPr>
          </a:p>
        </p:txBody>
      </p:sp>
      <p:sp>
        <p:nvSpPr>
          <p:cNvPr id="5" name="Title 1"/>
          <p:cNvSpPr txBox="1">
            <a:spLocks/>
          </p:cNvSpPr>
          <p:nvPr/>
        </p:nvSpPr>
        <p:spPr>
          <a:xfrm>
            <a:off x="-1" y="3594968"/>
            <a:ext cx="12188825" cy="1343417"/>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4400" b="0" kern="1200" cap="none" spc="-100" baseline="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fontAlgn="t"/>
            <a:r>
              <a:rPr lang="en-US" dirty="0">
                <a:gradFill flip="none" rotWithShape="1">
                  <a:gsLst>
                    <a:gs pos="0">
                      <a:srgbClr val="FFFFFF"/>
                    </a:gs>
                    <a:gs pos="86000">
                      <a:srgbClr val="FFFFFF"/>
                    </a:gs>
                  </a:gsLst>
                  <a:lin ang="5400000" scaled="0"/>
                  <a:tileRect/>
                </a:gradFill>
                <a:latin typeface="Segoe UI Light"/>
                <a:ea typeface="Segoe UI Semibold" pitchFamily="34" charset="0"/>
                <a:cs typeface="Segoe UI Semibold" pitchFamily="34" charset="0"/>
              </a:rPr>
              <a:t>Inheritance can only be used for XAML controls</a:t>
            </a:r>
            <a:r>
              <a:rPr lang="en-US" dirty="0" smtClean="0">
                <a:gradFill flip="none" rotWithShape="1">
                  <a:gsLst>
                    <a:gs pos="0">
                      <a:srgbClr val="FFFFFF"/>
                    </a:gs>
                    <a:gs pos="86000">
                      <a:srgbClr val="FFFFFF"/>
                    </a:gs>
                  </a:gsLst>
                  <a:lin ang="5400000" scaled="0"/>
                  <a:tileRect/>
                </a:gradFill>
                <a:latin typeface="Segoe UI Light"/>
                <a:ea typeface="Segoe UI Semibold" pitchFamily="34" charset="0"/>
                <a:cs typeface="Segoe UI Semibold" pitchFamily="34" charset="0"/>
              </a:rPr>
              <a:t>,</a:t>
            </a:r>
            <a:br>
              <a:rPr lang="en-US" dirty="0" smtClean="0">
                <a:gradFill flip="none" rotWithShape="1">
                  <a:gsLst>
                    <a:gs pos="0">
                      <a:srgbClr val="FFFFFF"/>
                    </a:gs>
                    <a:gs pos="86000">
                      <a:srgbClr val="FFFFFF"/>
                    </a:gs>
                  </a:gsLst>
                  <a:lin ang="5400000" scaled="0"/>
                  <a:tileRect/>
                </a:gradFill>
                <a:latin typeface="Segoe UI Light"/>
                <a:ea typeface="Segoe UI Semibold" pitchFamily="34" charset="0"/>
                <a:cs typeface="Segoe UI Semibold" pitchFamily="34" charset="0"/>
              </a:rPr>
            </a:br>
            <a:r>
              <a:rPr lang="en-US" dirty="0" smtClean="0">
                <a:gradFill flip="none" rotWithShape="1">
                  <a:gsLst>
                    <a:gs pos="0">
                      <a:srgbClr val="FFFFFF"/>
                    </a:gs>
                    <a:gs pos="86000">
                      <a:srgbClr val="FFFFFF"/>
                    </a:gs>
                  </a:gsLst>
                  <a:lin ang="5400000" scaled="0"/>
                  <a:tileRect/>
                </a:gradFill>
                <a:latin typeface="Segoe UI Light"/>
                <a:ea typeface="Segoe UI Semibold" pitchFamily="34" charset="0"/>
                <a:cs typeface="Segoe UI Semibold" pitchFamily="34" charset="0"/>
              </a:rPr>
              <a:t>all </a:t>
            </a:r>
            <a:r>
              <a:rPr lang="en-US" dirty="0">
                <a:gradFill flip="none" rotWithShape="1">
                  <a:gsLst>
                    <a:gs pos="0">
                      <a:srgbClr val="FFFFFF"/>
                    </a:gs>
                    <a:gs pos="86000">
                      <a:srgbClr val="FFFFFF"/>
                    </a:gs>
                  </a:gsLst>
                  <a:lin ang="5400000" scaled="0"/>
                  <a:tileRect/>
                </a:gradFill>
                <a:latin typeface="Segoe UI Light"/>
                <a:ea typeface="Segoe UI Semibold" pitchFamily="34" charset="0"/>
                <a:cs typeface="Segoe UI Semibold" pitchFamily="34" charset="0"/>
              </a:rPr>
              <a:t>other types must be sealed</a:t>
            </a:r>
            <a:endParaRPr dirty="0">
              <a:gradFill flip="none" rotWithShape="1">
                <a:gsLst>
                  <a:gs pos="0">
                    <a:srgbClr val="FFFFFF"/>
                  </a:gs>
                  <a:gs pos="86000">
                    <a:srgbClr val="FFFFFF"/>
                  </a:gs>
                </a:gsLst>
                <a:lin ang="5400000" scaled="0"/>
                <a:tileRect/>
              </a:gradFill>
              <a:latin typeface="Segoe UI Light"/>
              <a:ea typeface="Segoe UI Semibold" pitchFamily="34" charset="0"/>
              <a:cs typeface="Segoe UI Semibold" pitchFamily="34" charset="0"/>
            </a:endParaRPr>
          </a:p>
        </p:txBody>
      </p:sp>
      <p:sp>
        <p:nvSpPr>
          <p:cNvPr id="7" name="Title 1"/>
          <p:cNvSpPr txBox="1">
            <a:spLocks/>
          </p:cNvSpPr>
          <p:nvPr/>
        </p:nvSpPr>
        <p:spPr>
          <a:xfrm>
            <a:off x="972195" y="5257800"/>
            <a:ext cx="10244433" cy="922749"/>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400" b="0" kern="1200" cap="none" spc="-100" baseline="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fontAlgn="t"/>
            <a:r>
              <a:rPr lang="en-US" dirty="0" smtClean="0">
                <a:gradFill flip="none" rotWithShape="1">
                  <a:gsLst>
                    <a:gs pos="0">
                      <a:srgbClr val="FFFFFF"/>
                    </a:gs>
                    <a:gs pos="86000">
                      <a:srgbClr val="FFFFFF"/>
                    </a:gs>
                  </a:gsLst>
                  <a:lin ang="5400000" scaled="0"/>
                  <a:tileRect/>
                </a:gradFill>
                <a:latin typeface="Segoe UI Light"/>
                <a:ea typeface="Segoe UI Semibold" pitchFamily="34" charset="0"/>
                <a:cs typeface="Segoe UI Semibold" pitchFamily="34" charset="0"/>
              </a:rPr>
              <a:t>Only supports system provided generic types</a:t>
            </a:r>
            <a:endParaRPr dirty="0">
              <a:gradFill flip="none" rotWithShape="1">
                <a:gsLst>
                  <a:gs pos="0">
                    <a:srgbClr val="FFFFFF"/>
                  </a:gs>
                  <a:gs pos="86000">
                    <a:srgbClr val="FFFFFF"/>
                  </a:gs>
                </a:gsLst>
                <a:lin ang="5400000" scaled="0"/>
                <a:tileRect/>
              </a:gradFill>
              <a:latin typeface="Segoe UI Light"/>
              <a:ea typeface="Segoe UI Semibold" pitchFamily="34" charset="0"/>
              <a:cs typeface="Segoe UI Semibold" pitchFamily="34" charset="0"/>
            </a:endParaRPr>
          </a:p>
        </p:txBody>
      </p:sp>
      <p:sp>
        <p:nvSpPr>
          <p:cNvPr id="9" name="Title 1"/>
          <p:cNvSpPr txBox="1">
            <a:spLocks/>
          </p:cNvSpPr>
          <p:nvPr/>
        </p:nvSpPr>
        <p:spPr>
          <a:xfrm>
            <a:off x="1721428" y="2352805"/>
            <a:ext cx="8745967" cy="922749"/>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400" b="0" kern="1200" cap="none" spc="-100" baseline="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fontAlgn="t"/>
            <a:r>
              <a:rPr lang="en-US" dirty="0" err="1" smtClean="0">
                <a:latin typeface="+mn-lt"/>
                <a:ea typeface="Segoe UI Semibold" pitchFamily="34" charset="0"/>
                <a:cs typeface="Segoe UI Semibold" pitchFamily="34" charset="0"/>
              </a:rPr>
              <a:t>Structs</a:t>
            </a:r>
            <a:r>
              <a:rPr lang="en-US" dirty="0" smtClean="0">
                <a:latin typeface="+mn-lt"/>
                <a:ea typeface="Segoe UI Semibold" pitchFamily="34" charset="0"/>
                <a:cs typeface="Segoe UI Semibold" pitchFamily="34" charset="0"/>
              </a:rPr>
              <a:t> can only have public data fields</a:t>
            </a:r>
            <a:endParaRPr lang="en-US" dirty="0">
              <a:latin typeface="+mn-lt"/>
              <a:ea typeface="Segoe UI Semibold" pitchFamily="34" charset="0"/>
              <a:cs typeface="Segoe UI Semibold" pitchFamily="34" charset="0"/>
            </a:endParaRPr>
          </a:p>
        </p:txBody>
      </p:sp>
    </p:spTree>
    <p:extLst>
      <p:ext uri="{BB962C8B-B14F-4D97-AF65-F5344CB8AC3E}">
        <p14:creationId xmlns:p14="http://schemas.microsoft.com/office/powerpoint/2010/main" val="1864048508"/>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anim calcmode="lin" valueType="num">
                                      <p:cBhvr>
                                        <p:cTn id="29" dur="500" fill="hold"/>
                                        <p:tgtEl>
                                          <p:spTgt spid="7"/>
                                        </p:tgtEl>
                                        <p:attrNameLst>
                                          <p:attrName>ppt_x</p:attrName>
                                        </p:attrNameLst>
                                      </p:cBhvr>
                                      <p:tavLst>
                                        <p:tav tm="0">
                                          <p:val>
                                            <p:strVal val="#ppt_x"/>
                                          </p:val>
                                        </p:tav>
                                        <p:tav tm="100000">
                                          <p:val>
                                            <p:strVal val="#ppt_x"/>
                                          </p:val>
                                        </p:tav>
                                      </p:tavLst>
                                    </p:anim>
                                    <p:anim calcmode="lin" valueType="num">
                                      <p:cBhvr>
                                        <p:cTn id="30"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69963" y="1603375"/>
            <a:ext cx="11149012" cy="3582519"/>
          </a:xfrm>
        </p:spPr>
        <p:txBody>
          <a:bodyPr/>
          <a:lstStyle/>
          <a:p>
            <a:r>
              <a:rPr lang="en-US" dirty="0" smtClean="0">
                <a:solidFill>
                  <a:srgbClr val="0000FF"/>
                </a:solidFill>
                <a:highlight>
                  <a:srgbClr val="FFFFFF"/>
                </a:highlight>
                <a:latin typeface="Consolas"/>
              </a:rPr>
              <a:t>public</a:t>
            </a:r>
            <a:r>
              <a:rPr lang="en-US" dirty="0" smtClean="0">
                <a:solidFill>
                  <a:srgbClr val="000000"/>
                </a:solidFill>
                <a:highlight>
                  <a:srgbClr val="FFFFFF"/>
                </a:highlight>
                <a:latin typeface="Consolas"/>
              </a:rPr>
              <a:t> </a:t>
            </a:r>
            <a:r>
              <a:rPr lang="en-US" dirty="0">
                <a:solidFill>
                  <a:srgbClr val="0000FF"/>
                </a:solidFill>
                <a:highlight>
                  <a:srgbClr val="FFFFFF"/>
                </a:highlight>
                <a:latin typeface="Consolas"/>
              </a:rPr>
              <a:t>sealed</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ManagedLibrary</a:t>
            </a:r>
            <a:endParaRPr lang="en-US" dirty="0">
              <a:solidFill>
                <a:srgbClr val="000000"/>
              </a:solidFill>
              <a:highlight>
                <a:srgbClr val="FFFFFF"/>
              </a:highlight>
              <a:latin typeface="Consolas"/>
            </a:endParaRPr>
          </a:p>
          <a:p>
            <a:r>
              <a:rPr lang="en-US" dirty="0" smtClean="0">
                <a:solidFill>
                  <a:srgbClr val="000000"/>
                </a:solidFill>
                <a:highlight>
                  <a:srgbClr val="FFFFFF"/>
                </a:highlight>
                <a:latin typeface="Consolas"/>
              </a:rPr>
              <a:t>{</a:t>
            </a:r>
            <a:endParaRPr lang="en-US" dirty="0">
              <a:solidFill>
                <a:srgbClr val="000000"/>
              </a:solidFill>
              <a:highlight>
                <a:srgbClr val="FFFFFF"/>
              </a:highlight>
              <a:latin typeface="Consolas"/>
            </a:endParaRPr>
          </a:p>
          <a:p>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public </a:t>
            </a:r>
            <a:r>
              <a:rPr lang="en-US" dirty="0" smtClean="0">
                <a:solidFill>
                  <a:srgbClr val="000000"/>
                </a:solidFill>
                <a:highlight>
                  <a:srgbClr val="FFFFFF"/>
                </a:highlight>
                <a:latin typeface="Consolas"/>
              </a:rPr>
              <a:t> </a:t>
            </a:r>
            <a:r>
              <a:rPr lang="en-US" dirty="0" smtClean="0">
                <a:solidFill>
                  <a:srgbClr val="2B91AF"/>
                </a:solidFill>
                <a:highlight>
                  <a:srgbClr val="FFFFFF"/>
                </a:highlight>
                <a:latin typeface="Consolas"/>
              </a:rPr>
              <a:t>List</a:t>
            </a:r>
            <a:r>
              <a:rPr lang="en-US" dirty="0" smtClean="0">
                <a:solidFill>
                  <a:srgbClr val="000000"/>
                </a:solidFill>
                <a:highlight>
                  <a:srgbClr val="FFFFFF"/>
                </a:highlight>
                <a:latin typeface="Consolas"/>
              </a:rPr>
              <a:t>&lt;</a:t>
            </a:r>
            <a:r>
              <a:rPr lang="en-US" dirty="0" err="1" smtClean="0">
                <a:solidFill>
                  <a:srgbClr val="0000FF"/>
                </a:solidFill>
                <a:highlight>
                  <a:srgbClr val="FFFFFF"/>
                </a:highlight>
                <a:latin typeface="Consolas"/>
              </a:rPr>
              <a:t>int</a:t>
            </a:r>
            <a:r>
              <a:rPr lang="en-US" dirty="0">
                <a:solidFill>
                  <a:srgbClr val="000000"/>
                </a:solidFill>
                <a:highlight>
                  <a:srgbClr val="FFFFFF"/>
                </a:highlight>
                <a:latin typeface="Consolas"/>
              </a:rPr>
              <a:t>&gt; </a:t>
            </a:r>
            <a:r>
              <a:rPr lang="en-US" dirty="0" err="1" smtClean="0">
                <a:solidFill>
                  <a:srgbClr val="000000"/>
                </a:solidFill>
                <a:highlight>
                  <a:srgbClr val="FFFFFF"/>
                </a:highlight>
                <a:latin typeface="Consolas"/>
              </a:rPr>
              <a:t>GetNumbers</a:t>
            </a:r>
            <a:r>
              <a:rPr lang="en-US" dirty="0">
                <a:solidFill>
                  <a:srgbClr val="000000"/>
                </a:solidFill>
                <a:highlight>
                  <a:srgbClr val="FFFFFF"/>
                </a:highlight>
                <a:latin typeface="Consolas"/>
              </a:rPr>
              <a:t>()</a:t>
            </a:r>
          </a:p>
          <a:p>
            <a:r>
              <a:rPr lang="en-US" dirty="0" smtClean="0">
                <a:solidFill>
                  <a:srgbClr val="000000"/>
                </a:solidFill>
                <a:highlight>
                  <a:srgbClr val="FFFFFF"/>
                </a:highlight>
                <a:latin typeface="Consolas"/>
              </a:rPr>
              <a:t>    {</a:t>
            </a:r>
            <a:endParaRPr lang="en-US" dirty="0">
              <a:solidFill>
                <a:srgbClr val="000000"/>
              </a:solidFill>
              <a:highlight>
                <a:srgbClr val="FFFFFF"/>
              </a:highlight>
              <a:latin typeface="Consolas"/>
            </a:endParaRPr>
          </a:p>
          <a:p>
            <a:r>
              <a:rPr lang="en-US" dirty="0" smtClean="0">
                <a:solidFill>
                  <a:srgbClr val="000000"/>
                </a:solidFill>
                <a:highlight>
                  <a:srgbClr val="FFFFFF"/>
                </a:highlight>
                <a:latin typeface="Consolas"/>
              </a:rPr>
              <a:t>        </a:t>
            </a:r>
            <a:r>
              <a:rPr lang="en-US" dirty="0" smtClean="0">
                <a:solidFill>
                  <a:srgbClr val="2B91AF"/>
                </a:solidFill>
                <a:highlight>
                  <a:srgbClr val="FFFFFF"/>
                </a:highlight>
                <a:latin typeface="Consolas"/>
              </a:rPr>
              <a:t>List</a:t>
            </a:r>
            <a:r>
              <a:rPr lang="en-US" dirty="0" smtClean="0">
                <a:solidFill>
                  <a:srgbClr val="000000"/>
                </a:solidFill>
                <a:highlight>
                  <a:srgbClr val="FFFFFF"/>
                </a:highlight>
                <a:latin typeface="Consolas"/>
              </a:rPr>
              <a:t>&lt;</a:t>
            </a:r>
            <a:r>
              <a:rPr lang="en-US" dirty="0" err="1" smtClean="0">
                <a:solidFill>
                  <a:srgbClr val="0000FF"/>
                </a:solidFill>
                <a:highlight>
                  <a:srgbClr val="FFFFFF"/>
                </a:highlight>
                <a:latin typeface="Consolas"/>
              </a:rPr>
              <a:t>int</a:t>
            </a:r>
            <a:r>
              <a:rPr lang="en-US" dirty="0" smtClean="0">
                <a:solidFill>
                  <a:srgbClr val="000000"/>
                </a:solidFill>
                <a:highlight>
                  <a:srgbClr val="FFFFFF"/>
                </a:highlight>
                <a:latin typeface="Consolas"/>
              </a:rPr>
              <a:t>&gt; numbers = </a:t>
            </a:r>
            <a:r>
              <a:rPr lang="en-US" dirty="0" smtClean="0">
                <a:solidFill>
                  <a:srgbClr val="0000FF"/>
                </a:solidFill>
                <a:highlight>
                  <a:srgbClr val="FFFFFF"/>
                </a:highlight>
                <a:latin typeface="Consolas"/>
              </a:rPr>
              <a:t>new</a:t>
            </a:r>
            <a:r>
              <a:rPr lang="en-US" dirty="0" smtClean="0">
                <a:solidFill>
                  <a:srgbClr val="000000"/>
                </a:solidFill>
                <a:highlight>
                  <a:srgbClr val="FFFFFF"/>
                </a:highlight>
                <a:latin typeface="Consolas"/>
              </a:rPr>
              <a:t> </a:t>
            </a:r>
            <a:r>
              <a:rPr lang="en-US" dirty="0" smtClean="0">
                <a:solidFill>
                  <a:srgbClr val="2B91AF"/>
                </a:solidFill>
                <a:highlight>
                  <a:srgbClr val="FFFFFF"/>
                </a:highlight>
                <a:latin typeface="Consolas"/>
              </a:rPr>
              <a:t>List</a:t>
            </a:r>
            <a:r>
              <a:rPr lang="en-US" dirty="0" smtClean="0">
                <a:solidFill>
                  <a:srgbClr val="000000"/>
                </a:solidFill>
                <a:highlight>
                  <a:srgbClr val="FFFFFF"/>
                </a:highlight>
                <a:latin typeface="Consolas"/>
              </a:rPr>
              <a:t>&lt;</a:t>
            </a:r>
            <a:r>
              <a:rPr lang="en-US" dirty="0" err="1" smtClean="0">
                <a:solidFill>
                  <a:srgbClr val="0000FF"/>
                </a:solidFill>
                <a:highlight>
                  <a:srgbClr val="FFFFFF"/>
                </a:highlight>
                <a:latin typeface="Consolas"/>
              </a:rPr>
              <a:t>int</a:t>
            </a:r>
            <a:r>
              <a:rPr lang="en-US" dirty="0" smtClean="0">
                <a:solidFill>
                  <a:srgbClr val="000000"/>
                </a:solidFill>
                <a:highlight>
                  <a:srgbClr val="FFFFFF"/>
                </a:highlight>
                <a:latin typeface="Consolas"/>
              </a:rPr>
              <a:t>&gt;();</a:t>
            </a:r>
          </a:p>
          <a:p>
            <a:r>
              <a:rPr lang="en-US" dirty="0" smtClean="0">
                <a:solidFill>
                  <a:srgbClr val="000000"/>
                </a:solidFill>
                <a:highlight>
                  <a:srgbClr val="FFFFFF"/>
                </a:highlight>
                <a:latin typeface="Consolas"/>
              </a:rPr>
              <a:t>        </a:t>
            </a:r>
            <a:r>
              <a:rPr lang="en-US" dirty="0" err="1" smtClean="0">
                <a:solidFill>
                  <a:srgbClr val="000000"/>
                </a:solidFill>
                <a:highlight>
                  <a:srgbClr val="FFFFFF"/>
                </a:highlight>
                <a:latin typeface="Consolas"/>
              </a:rPr>
              <a:t>numbers.AddRange</a:t>
            </a:r>
            <a:r>
              <a:rPr lang="en-US" dirty="0" smtClean="0">
                <a:solidFill>
                  <a:srgbClr val="000000"/>
                </a:solidFill>
                <a:highlight>
                  <a:srgbClr val="FFFFFF"/>
                </a:highlight>
                <a:latin typeface="Consolas"/>
              </a:rPr>
              <a:t>(</a:t>
            </a:r>
            <a:r>
              <a:rPr lang="en-US" dirty="0" smtClean="0">
                <a:solidFill>
                  <a:srgbClr val="0000FF"/>
                </a:solidFill>
                <a:highlight>
                  <a:srgbClr val="FFFFFF"/>
                </a:highlight>
                <a:latin typeface="Consolas"/>
              </a:rPr>
              <a:t>new</a:t>
            </a:r>
            <a:r>
              <a:rPr lang="en-US" dirty="0" smtClean="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{0,1,1,2,3});</a:t>
            </a:r>
          </a:p>
          <a:p>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return</a:t>
            </a:r>
            <a:r>
              <a:rPr lang="en-US" dirty="0" smtClean="0">
                <a:solidFill>
                  <a:srgbClr val="000000"/>
                </a:solidFill>
                <a:highlight>
                  <a:srgbClr val="FFFFFF"/>
                </a:highlight>
                <a:latin typeface="Consolas"/>
              </a:rPr>
              <a:t> </a:t>
            </a:r>
            <a:r>
              <a:rPr lang="en-US" dirty="0">
                <a:solidFill>
                  <a:srgbClr val="000000"/>
                </a:solidFill>
                <a:highlight>
                  <a:srgbClr val="FFFFFF"/>
                </a:highlight>
                <a:latin typeface="Consolas"/>
              </a:rPr>
              <a:t>numbers;</a:t>
            </a:r>
          </a:p>
          <a:p>
            <a:r>
              <a:rPr lang="en-US" dirty="0" smtClean="0">
                <a:solidFill>
                  <a:srgbClr val="000000"/>
                </a:solidFill>
                <a:highlight>
                  <a:srgbClr val="FFFFFF"/>
                </a:highlight>
                <a:latin typeface="Consolas"/>
              </a:rPr>
              <a:t>    }</a:t>
            </a:r>
            <a:endParaRPr lang="en-US" dirty="0">
              <a:solidFill>
                <a:srgbClr val="000000"/>
              </a:solidFill>
              <a:highlight>
                <a:srgbClr val="FFFFFF"/>
              </a:highlight>
              <a:latin typeface="Consolas"/>
            </a:endParaRPr>
          </a:p>
          <a:p>
            <a:r>
              <a:rPr lang="en-US" dirty="0" smtClean="0">
                <a:solidFill>
                  <a:srgbClr val="000000"/>
                </a:solidFill>
                <a:highlight>
                  <a:srgbClr val="FFFFFF"/>
                </a:highlight>
                <a:latin typeface="Consolas"/>
              </a:rPr>
              <a:t>}</a:t>
            </a:r>
            <a:endParaRPr lang="en-US" dirty="0"/>
          </a:p>
        </p:txBody>
      </p:sp>
      <p:sp>
        <p:nvSpPr>
          <p:cNvPr id="5" name="Title 4"/>
          <p:cNvSpPr>
            <a:spLocks noGrp="1"/>
          </p:cNvSpPr>
          <p:nvPr>
            <p:ph type="title"/>
          </p:nvPr>
        </p:nvSpPr>
        <p:spPr>
          <a:xfrm>
            <a:off x="507868" y="230189"/>
            <a:ext cx="11173090" cy="609398"/>
          </a:xfrm>
        </p:spPr>
        <p:txBody>
          <a:bodyPr/>
          <a:lstStyle/>
          <a:p>
            <a:r>
              <a:rPr lang="en-US" dirty="0"/>
              <a:t>Authoring Collection </a:t>
            </a:r>
            <a:r>
              <a:rPr lang="en-US" dirty="0" smtClean="0"/>
              <a:t>Code</a:t>
            </a:r>
            <a:endParaRPr lang="en-US" dirty="0"/>
          </a:p>
        </p:txBody>
      </p:sp>
      <p:sp>
        <p:nvSpPr>
          <p:cNvPr id="7" name="Rectangle 6"/>
          <p:cNvSpPr/>
          <p:nvPr/>
        </p:nvSpPr>
        <p:spPr bwMode="auto">
          <a:xfrm>
            <a:off x="2730549" y="2365425"/>
            <a:ext cx="1862716" cy="415813"/>
          </a:xfrm>
          <a:prstGeom prst="rect">
            <a:avLst/>
          </a:prstGeom>
          <a:noFill/>
          <a:ln w="28575">
            <a:solidFill>
              <a:srgbClr val="EF44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226351198"/>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69963" y="1603375"/>
            <a:ext cx="11149012" cy="3582519"/>
          </a:xfrm>
        </p:spPr>
        <p:txBody>
          <a:bodyPr/>
          <a:lstStyle/>
          <a:p>
            <a:r>
              <a:rPr lang="en-US" dirty="0" smtClean="0">
                <a:solidFill>
                  <a:srgbClr val="0000FF"/>
                </a:solidFill>
                <a:highlight>
                  <a:srgbClr val="FFFFFF"/>
                </a:highlight>
                <a:latin typeface="Consolas"/>
              </a:rPr>
              <a:t>public</a:t>
            </a:r>
            <a:r>
              <a:rPr lang="en-US" dirty="0" smtClean="0">
                <a:solidFill>
                  <a:srgbClr val="000000"/>
                </a:solidFill>
                <a:highlight>
                  <a:srgbClr val="FFFFFF"/>
                </a:highlight>
                <a:latin typeface="Consolas"/>
              </a:rPr>
              <a:t> </a:t>
            </a:r>
            <a:r>
              <a:rPr lang="en-US" dirty="0">
                <a:solidFill>
                  <a:srgbClr val="0000FF"/>
                </a:solidFill>
                <a:highlight>
                  <a:srgbClr val="FFFFFF"/>
                </a:highlight>
                <a:latin typeface="Consolas"/>
              </a:rPr>
              <a:t>sealed</a:t>
            </a: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class</a:t>
            </a:r>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ManagedLibrary</a:t>
            </a:r>
            <a:endParaRPr lang="en-US" dirty="0">
              <a:solidFill>
                <a:srgbClr val="000000"/>
              </a:solidFill>
              <a:highlight>
                <a:srgbClr val="FFFFFF"/>
              </a:highlight>
              <a:latin typeface="Consolas"/>
            </a:endParaRPr>
          </a:p>
          <a:p>
            <a:r>
              <a:rPr lang="en-US" dirty="0" smtClean="0">
                <a:solidFill>
                  <a:srgbClr val="000000"/>
                </a:solidFill>
                <a:highlight>
                  <a:srgbClr val="FFFFFF"/>
                </a:highlight>
                <a:latin typeface="Consolas"/>
              </a:rPr>
              <a:t>{</a:t>
            </a:r>
            <a:endParaRPr lang="en-US" dirty="0">
              <a:solidFill>
                <a:srgbClr val="000000"/>
              </a:solidFill>
              <a:highlight>
                <a:srgbClr val="FFFFFF"/>
              </a:highlight>
              <a:latin typeface="Consolas"/>
            </a:endParaRPr>
          </a:p>
          <a:p>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public </a:t>
            </a:r>
            <a:r>
              <a:rPr lang="en-US" dirty="0" err="1" smtClean="0">
                <a:solidFill>
                  <a:srgbClr val="2B91AF"/>
                </a:solidFill>
                <a:highlight>
                  <a:srgbClr val="FFFFFF"/>
                </a:highlight>
                <a:latin typeface="Consolas"/>
              </a:rPr>
              <a:t>IList</a:t>
            </a:r>
            <a:r>
              <a:rPr lang="en-US" dirty="0" smtClean="0">
                <a:solidFill>
                  <a:srgbClr val="000000"/>
                </a:solidFill>
                <a:highlight>
                  <a:srgbClr val="FFFFFF"/>
                </a:highlight>
                <a:latin typeface="Consolas"/>
              </a:rPr>
              <a:t>&lt;</a:t>
            </a:r>
            <a:r>
              <a:rPr lang="en-US" dirty="0" err="1" smtClean="0">
                <a:solidFill>
                  <a:srgbClr val="0000FF"/>
                </a:solidFill>
                <a:highlight>
                  <a:srgbClr val="FFFFFF"/>
                </a:highlight>
                <a:latin typeface="Consolas"/>
              </a:rPr>
              <a:t>int</a:t>
            </a:r>
            <a:r>
              <a:rPr lang="en-US" dirty="0">
                <a:solidFill>
                  <a:srgbClr val="000000"/>
                </a:solidFill>
                <a:highlight>
                  <a:srgbClr val="FFFFFF"/>
                </a:highlight>
                <a:latin typeface="Consolas"/>
              </a:rPr>
              <a:t>&gt; </a:t>
            </a:r>
            <a:r>
              <a:rPr lang="en-US" dirty="0" err="1" smtClean="0">
                <a:solidFill>
                  <a:srgbClr val="000000"/>
                </a:solidFill>
                <a:highlight>
                  <a:srgbClr val="FFFFFF"/>
                </a:highlight>
                <a:latin typeface="Consolas"/>
              </a:rPr>
              <a:t>GetNumbers</a:t>
            </a:r>
            <a:r>
              <a:rPr lang="en-US" dirty="0">
                <a:solidFill>
                  <a:srgbClr val="000000"/>
                </a:solidFill>
                <a:highlight>
                  <a:srgbClr val="FFFFFF"/>
                </a:highlight>
                <a:latin typeface="Consolas"/>
              </a:rPr>
              <a:t>()</a:t>
            </a:r>
          </a:p>
          <a:p>
            <a:r>
              <a:rPr lang="en-US" dirty="0" smtClean="0">
                <a:solidFill>
                  <a:srgbClr val="000000"/>
                </a:solidFill>
                <a:highlight>
                  <a:srgbClr val="FFFFFF"/>
                </a:highlight>
                <a:latin typeface="Consolas"/>
              </a:rPr>
              <a:t>    {</a:t>
            </a:r>
            <a:endParaRPr lang="en-US" dirty="0">
              <a:solidFill>
                <a:srgbClr val="000000"/>
              </a:solidFill>
              <a:highlight>
                <a:srgbClr val="FFFFFF"/>
              </a:highlight>
              <a:latin typeface="Consolas"/>
            </a:endParaRPr>
          </a:p>
          <a:p>
            <a:r>
              <a:rPr lang="en-US" dirty="0" smtClean="0">
                <a:solidFill>
                  <a:srgbClr val="000000"/>
                </a:solidFill>
                <a:highlight>
                  <a:srgbClr val="FFFFFF"/>
                </a:highlight>
                <a:latin typeface="Consolas"/>
              </a:rPr>
              <a:t>        </a:t>
            </a:r>
            <a:r>
              <a:rPr lang="en-US" dirty="0" smtClean="0">
                <a:solidFill>
                  <a:srgbClr val="2B91AF"/>
                </a:solidFill>
                <a:highlight>
                  <a:srgbClr val="FFFFFF"/>
                </a:highlight>
                <a:latin typeface="Consolas"/>
              </a:rPr>
              <a:t>List</a:t>
            </a:r>
            <a:r>
              <a:rPr lang="en-US" dirty="0" smtClean="0">
                <a:solidFill>
                  <a:srgbClr val="000000"/>
                </a:solidFill>
                <a:highlight>
                  <a:srgbClr val="FFFFFF"/>
                </a:highlight>
                <a:latin typeface="Consolas"/>
              </a:rPr>
              <a:t>&lt;</a:t>
            </a:r>
            <a:r>
              <a:rPr lang="en-US" dirty="0" err="1" smtClean="0">
                <a:solidFill>
                  <a:srgbClr val="0000FF"/>
                </a:solidFill>
                <a:highlight>
                  <a:srgbClr val="FFFFFF"/>
                </a:highlight>
                <a:latin typeface="Consolas"/>
              </a:rPr>
              <a:t>int</a:t>
            </a:r>
            <a:r>
              <a:rPr lang="en-US" dirty="0" smtClean="0">
                <a:solidFill>
                  <a:srgbClr val="000000"/>
                </a:solidFill>
                <a:highlight>
                  <a:srgbClr val="FFFFFF"/>
                </a:highlight>
                <a:latin typeface="Consolas"/>
              </a:rPr>
              <a:t>&gt; numbers = </a:t>
            </a:r>
            <a:r>
              <a:rPr lang="en-US" dirty="0" smtClean="0">
                <a:solidFill>
                  <a:srgbClr val="0000FF"/>
                </a:solidFill>
                <a:highlight>
                  <a:srgbClr val="FFFFFF"/>
                </a:highlight>
                <a:latin typeface="Consolas"/>
              </a:rPr>
              <a:t>new</a:t>
            </a:r>
            <a:r>
              <a:rPr lang="en-US" dirty="0" smtClean="0">
                <a:solidFill>
                  <a:srgbClr val="000000"/>
                </a:solidFill>
                <a:highlight>
                  <a:srgbClr val="FFFFFF"/>
                </a:highlight>
                <a:latin typeface="Consolas"/>
              </a:rPr>
              <a:t> </a:t>
            </a:r>
            <a:r>
              <a:rPr lang="en-US" dirty="0" smtClean="0">
                <a:solidFill>
                  <a:srgbClr val="2B91AF"/>
                </a:solidFill>
                <a:highlight>
                  <a:srgbClr val="FFFFFF"/>
                </a:highlight>
                <a:latin typeface="Consolas"/>
              </a:rPr>
              <a:t>List</a:t>
            </a:r>
            <a:r>
              <a:rPr lang="en-US" dirty="0" smtClean="0">
                <a:solidFill>
                  <a:srgbClr val="000000"/>
                </a:solidFill>
                <a:highlight>
                  <a:srgbClr val="FFFFFF"/>
                </a:highlight>
                <a:latin typeface="Consolas"/>
              </a:rPr>
              <a:t>&lt;</a:t>
            </a:r>
            <a:r>
              <a:rPr lang="en-US" dirty="0" err="1" smtClean="0">
                <a:solidFill>
                  <a:srgbClr val="0000FF"/>
                </a:solidFill>
                <a:highlight>
                  <a:srgbClr val="FFFFFF"/>
                </a:highlight>
                <a:latin typeface="Consolas"/>
              </a:rPr>
              <a:t>int</a:t>
            </a:r>
            <a:r>
              <a:rPr lang="en-US" dirty="0" smtClean="0">
                <a:solidFill>
                  <a:srgbClr val="000000"/>
                </a:solidFill>
                <a:highlight>
                  <a:srgbClr val="FFFFFF"/>
                </a:highlight>
                <a:latin typeface="Consolas"/>
              </a:rPr>
              <a:t>&gt;();</a:t>
            </a:r>
          </a:p>
          <a:p>
            <a:r>
              <a:rPr lang="en-US" dirty="0" smtClean="0">
                <a:solidFill>
                  <a:srgbClr val="000000"/>
                </a:solidFill>
                <a:highlight>
                  <a:srgbClr val="FFFFFF"/>
                </a:highlight>
                <a:latin typeface="Consolas"/>
              </a:rPr>
              <a:t>        </a:t>
            </a:r>
            <a:r>
              <a:rPr lang="en-US" dirty="0" err="1" smtClean="0">
                <a:solidFill>
                  <a:srgbClr val="000000"/>
                </a:solidFill>
                <a:highlight>
                  <a:srgbClr val="FFFFFF"/>
                </a:highlight>
                <a:latin typeface="Consolas"/>
              </a:rPr>
              <a:t>numbers.AddRange</a:t>
            </a:r>
            <a:r>
              <a:rPr lang="en-US" dirty="0" smtClean="0">
                <a:solidFill>
                  <a:srgbClr val="000000"/>
                </a:solidFill>
                <a:highlight>
                  <a:srgbClr val="FFFFFF"/>
                </a:highlight>
                <a:latin typeface="Consolas"/>
              </a:rPr>
              <a:t>(</a:t>
            </a:r>
            <a:r>
              <a:rPr lang="en-US" dirty="0" smtClean="0">
                <a:solidFill>
                  <a:srgbClr val="0000FF"/>
                </a:solidFill>
                <a:highlight>
                  <a:srgbClr val="FFFFFF"/>
                </a:highlight>
                <a:latin typeface="Consolas"/>
              </a:rPr>
              <a:t>new</a:t>
            </a:r>
            <a:r>
              <a:rPr lang="en-US" dirty="0" smtClean="0">
                <a:solidFill>
                  <a:srgbClr val="000000"/>
                </a:solidFill>
                <a:highlight>
                  <a:srgbClr val="FFFFFF"/>
                </a:highlight>
                <a:latin typeface="Consolas"/>
              </a:rPr>
              <a:t> </a:t>
            </a:r>
            <a:r>
              <a:rPr lang="en-US" dirty="0" err="1">
                <a:solidFill>
                  <a:srgbClr val="0000FF"/>
                </a:solidFill>
                <a:highlight>
                  <a:srgbClr val="FFFFFF"/>
                </a:highlight>
                <a:latin typeface="Consolas"/>
              </a:rPr>
              <a:t>int</a:t>
            </a:r>
            <a:r>
              <a:rPr lang="en-US" dirty="0">
                <a:solidFill>
                  <a:srgbClr val="000000"/>
                </a:solidFill>
                <a:highlight>
                  <a:srgbClr val="FFFFFF"/>
                </a:highlight>
                <a:latin typeface="Consolas"/>
              </a:rPr>
              <a:t>[] {0,1,1,2,3});</a:t>
            </a:r>
          </a:p>
          <a:p>
            <a:r>
              <a:rPr lang="en-US" dirty="0" smtClean="0">
                <a:solidFill>
                  <a:srgbClr val="000000"/>
                </a:solidFill>
                <a:highlight>
                  <a:srgbClr val="FFFFFF"/>
                </a:highlight>
                <a:latin typeface="Consolas"/>
              </a:rPr>
              <a:t>        </a:t>
            </a:r>
            <a:r>
              <a:rPr lang="en-US" dirty="0" smtClean="0">
                <a:solidFill>
                  <a:srgbClr val="0000FF"/>
                </a:solidFill>
                <a:highlight>
                  <a:srgbClr val="FFFFFF"/>
                </a:highlight>
                <a:latin typeface="Consolas"/>
              </a:rPr>
              <a:t>return</a:t>
            </a:r>
            <a:r>
              <a:rPr lang="en-US" dirty="0" smtClean="0">
                <a:solidFill>
                  <a:srgbClr val="000000"/>
                </a:solidFill>
                <a:highlight>
                  <a:srgbClr val="FFFFFF"/>
                </a:highlight>
                <a:latin typeface="Consolas"/>
              </a:rPr>
              <a:t> </a:t>
            </a:r>
            <a:r>
              <a:rPr lang="en-US" dirty="0">
                <a:solidFill>
                  <a:srgbClr val="000000"/>
                </a:solidFill>
                <a:highlight>
                  <a:srgbClr val="FFFFFF"/>
                </a:highlight>
                <a:latin typeface="Consolas"/>
              </a:rPr>
              <a:t>numbers;</a:t>
            </a:r>
          </a:p>
          <a:p>
            <a:r>
              <a:rPr lang="en-US" dirty="0" smtClean="0">
                <a:solidFill>
                  <a:srgbClr val="000000"/>
                </a:solidFill>
                <a:highlight>
                  <a:srgbClr val="FFFFFF"/>
                </a:highlight>
                <a:latin typeface="Consolas"/>
              </a:rPr>
              <a:t>    }</a:t>
            </a:r>
            <a:endParaRPr lang="en-US" dirty="0">
              <a:solidFill>
                <a:srgbClr val="000000"/>
              </a:solidFill>
              <a:highlight>
                <a:srgbClr val="FFFFFF"/>
              </a:highlight>
              <a:latin typeface="Consolas"/>
            </a:endParaRPr>
          </a:p>
          <a:p>
            <a:r>
              <a:rPr lang="en-US" dirty="0" smtClean="0">
                <a:solidFill>
                  <a:srgbClr val="000000"/>
                </a:solidFill>
                <a:highlight>
                  <a:srgbClr val="FFFFFF"/>
                </a:highlight>
                <a:latin typeface="Consolas"/>
              </a:rPr>
              <a:t>}</a:t>
            </a:r>
            <a:endParaRPr lang="en-US" dirty="0"/>
          </a:p>
        </p:txBody>
      </p:sp>
      <p:sp>
        <p:nvSpPr>
          <p:cNvPr id="5" name="Title 4"/>
          <p:cNvSpPr>
            <a:spLocks noGrp="1"/>
          </p:cNvSpPr>
          <p:nvPr>
            <p:ph type="title"/>
          </p:nvPr>
        </p:nvSpPr>
        <p:spPr>
          <a:xfrm>
            <a:off x="507868" y="230189"/>
            <a:ext cx="11173090" cy="609398"/>
          </a:xfrm>
        </p:spPr>
        <p:txBody>
          <a:bodyPr/>
          <a:lstStyle/>
          <a:p>
            <a:r>
              <a:rPr lang="en-US" dirty="0" smtClean="0"/>
              <a:t>Authoring Collection Code</a:t>
            </a:r>
            <a:endParaRPr lang="en-US" dirty="0"/>
          </a:p>
        </p:txBody>
      </p:sp>
      <p:sp>
        <p:nvSpPr>
          <p:cNvPr id="7" name="Rectangle 6"/>
          <p:cNvSpPr/>
          <p:nvPr/>
        </p:nvSpPr>
        <p:spPr bwMode="auto">
          <a:xfrm>
            <a:off x="2730549" y="2365425"/>
            <a:ext cx="1862716" cy="415813"/>
          </a:xfrm>
          <a:prstGeom prst="rect">
            <a:avLst/>
          </a:prstGeom>
          <a:noFill/>
          <a:ln w="28575">
            <a:solidFill>
              <a:srgbClr val="65BC4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49178582"/>
      </p:ext>
    </p:extLst>
  </p:cSld>
  <p:clrMapOvr>
    <a:masterClrMapping/>
  </p:clrMapOvr>
  <p:transition spd="slow">
    <p:strips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980480" y="1603375"/>
            <a:ext cx="10718125" cy="4247317"/>
          </a:xfrm>
        </p:spPr>
        <p:txBody>
          <a:bodyPr/>
          <a:lstStyle/>
          <a:p>
            <a:r>
              <a:rPr lang="en-US" dirty="0" smtClean="0">
                <a:solidFill>
                  <a:srgbClr val="0000FF"/>
                </a:solidFill>
                <a:highlight>
                  <a:srgbClr val="FFFFFF"/>
                </a:highlight>
                <a:latin typeface="Consolas"/>
              </a:rPr>
              <a:t>private</a:t>
            </a:r>
            <a:r>
              <a:rPr lang="en-US" dirty="0" smtClean="0">
                <a:solidFill>
                  <a:srgbClr val="000000"/>
                </a:solidFill>
                <a:highlight>
                  <a:srgbClr val="FFFFFF"/>
                </a:highlight>
                <a:latin typeface="Consolas"/>
              </a:rPr>
              <a:t> </a:t>
            </a:r>
            <a:r>
              <a:rPr lang="en-US" dirty="0" err="1">
                <a:solidFill>
                  <a:srgbClr val="0000FF"/>
                </a:solidFill>
                <a:highlight>
                  <a:srgbClr val="FFFFFF"/>
                </a:highlight>
                <a:latin typeface="Consolas"/>
              </a:rPr>
              <a:t>async</a:t>
            </a:r>
            <a:r>
              <a:rPr lang="en-US" dirty="0">
                <a:solidFill>
                  <a:srgbClr val="000000"/>
                </a:solidFill>
                <a:highlight>
                  <a:srgbClr val="FFFFFF"/>
                </a:highlight>
                <a:latin typeface="Consolas"/>
              </a:rPr>
              <a:t> </a:t>
            </a:r>
            <a:r>
              <a:rPr lang="en-US" dirty="0">
                <a:solidFill>
                  <a:srgbClr val="2B91AF"/>
                </a:solidFill>
                <a:highlight>
                  <a:srgbClr val="FFFFFF"/>
                </a:highlight>
                <a:latin typeface="Consolas"/>
              </a:rPr>
              <a:t>Task</a:t>
            </a:r>
            <a:r>
              <a:rPr lang="en-US" dirty="0">
                <a:solidFill>
                  <a:srgbClr val="000000"/>
                </a:solidFill>
                <a:highlight>
                  <a:srgbClr val="FFFFFF"/>
                </a:highlight>
                <a:latin typeface="Consolas"/>
              </a:rPr>
              <a:t>&lt;</a:t>
            </a:r>
            <a:r>
              <a:rPr lang="en-US" dirty="0">
                <a:solidFill>
                  <a:srgbClr val="0000FF"/>
                </a:solidFill>
                <a:highlight>
                  <a:srgbClr val="FFFFFF"/>
                </a:highlight>
                <a:latin typeface="Consolas"/>
              </a:rPr>
              <a:t>string</a:t>
            </a:r>
            <a:r>
              <a:rPr lang="en-US" dirty="0">
                <a:solidFill>
                  <a:srgbClr val="000000"/>
                </a:solidFill>
                <a:highlight>
                  <a:srgbClr val="FFFFFF"/>
                </a:highlight>
                <a:latin typeface="Consolas"/>
              </a:rPr>
              <a:t>&gt; </a:t>
            </a:r>
            <a:r>
              <a:rPr lang="en-US" dirty="0" err="1">
                <a:solidFill>
                  <a:srgbClr val="000000"/>
                </a:solidFill>
                <a:highlight>
                  <a:srgbClr val="FFFFFF"/>
                </a:highlight>
                <a:latin typeface="Consolas"/>
              </a:rPr>
              <a:t>GetTweetTaskAsync</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a:t>
            </a:r>
          </a:p>
          <a:p>
            <a:r>
              <a:rPr lang="en-US" dirty="0" smtClean="0">
                <a:solidFill>
                  <a:srgbClr val="0000FF"/>
                </a:solidFill>
                <a:highlight>
                  <a:srgbClr val="FFFFFF"/>
                </a:highlight>
                <a:latin typeface="Consolas"/>
              </a:rPr>
              <a:t>    string </a:t>
            </a:r>
            <a:r>
              <a:rPr lang="en-US" dirty="0" err="1">
                <a:solidFill>
                  <a:schemeClr val="bg1"/>
                </a:solidFill>
                <a:highlight>
                  <a:srgbClr val="FFFFFF"/>
                </a:highlight>
                <a:latin typeface="Consolas"/>
              </a:rPr>
              <a:t>url</a:t>
            </a:r>
            <a:r>
              <a:rPr lang="en-US" dirty="0">
                <a:solidFill>
                  <a:schemeClr val="bg1"/>
                </a:solidFill>
                <a:highlight>
                  <a:srgbClr val="FFFFFF"/>
                </a:highlight>
                <a:latin typeface="Consolas"/>
              </a:rPr>
              <a:t> </a:t>
            </a:r>
            <a:r>
              <a:rPr lang="en-US" dirty="0">
                <a:solidFill>
                  <a:srgbClr val="0000FF"/>
                </a:solidFill>
                <a:highlight>
                  <a:srgbClr val="FFFFFF"/>
                </a:highlight>
                <a:latin typeface="Consolas"/>
              </a:rPr>
              <a:t>= </a:t>
            </a:r>
            <a:r>
              <a:rPr lang="en-US" dirty="0">
                <a:solidFill>
                  <a:srgbClr val="A31515"/>
                </a:solidFill>
                <a:highlight>
                  <a:srgbClr val="FFFFFF"/>
                </a:highlight>
                <a:latin typeface="Consolas"/>
              </a:rPr>
              <a:t>"http://api.twitter.com/1/statuses/" +</a:t>
            </a:r>
            <a:br>
              <a:rPr lang="en-US" dirty="0">
                <a:solidFill>
                  <a:srgbClr val="A31515"/>
                </a:solidFill>
                <a:highlight>
                  <a:srgbClr val="FFFFFF"/>
                </a:highlight>
                <a:latin typeface="Consolas"/>
              </a:rPr>
            </a:br>
            <a:r>
              <a:rPr lang="en-US" dirty="0">
                <a:solidFill>
                  <a:srgbClr val="A31515"/>
                </a:solidFill>
                <a:highlight>
                  <a:srgbClr val="FFFFFF"/>
                </a:highlight>
                <a:latin typeface="Consolas"/>
              </a:rPr>
              <a:t>    </a:t>
            </a:r>
            <a:r>
              <a:rPr lang="en-US" dirty="0" smtClean="0">
                <a:solidFill>
                  <a:srgbClr val="A31515"/>
                </a:solidFill>
                <a:highlight>
                  <a:srgbClr val="FFFFFF"/>
                </a:highlight>
                <a:latin typeface="Consolas"/>
              </a:rPr>
              <a:t>                 </a:t>
            </a:r>
            <a:r>
              <a:rPr lang="en-US" dirty="0">
                <a:solidFill>
                  <a:srgbClr val="A31515"/>
                </a:solidFill>
                <a:highlight>
                  <a:srgbClr val="FFFFFF"/>
                </a:highlight>
                <a:latin typeface="Consolas"/>
              </a:rPr>
              <a:t>"</a:t>
            </a:r>
            <a:r>
              <a:rPr lang="en-US" dirty="0" err="1">
                <a:solidFill>
                  <a:srgbClr val="A31515"/>
                </a:solidFill>
                <a:highlight>
                  <a:srgbClr val="FFFFFF"/>
                </a:highlight>
                <a:latin typeface="Consolas"/>
              </a:rPr>
              <a:t>user_timeline.xml?screen_name</a:t>
            </a:r>
            <a:r>
              <a:rPr lang="en-US" dirty="0">
                <a:solidFill>
                  <a:srgbClr val="A31515"/>
                </a:solidFill>
                <a:highlight>
                  <a:srgbClr val="FFFFFF"/>
                </a:highlight>
                <a:latin typeface="Consolas"/>
              </a:rPr>
              <a:t>=</a:t>
            </a:r>
            <a:r>
              <a:rPr lang="en-US" dirty="0" err="1">
                <a:solidFill>
                  <a:srgbClr val="A31515"/>
                </a:solidFill>
                <a:highlight>
                  <a:srgbClr val="FFFFFF"/>
                </a:highlight>
                <a:latin typeface="Consolas"/>
              </a:rPr>
              <a:t>bldwin</a:t>
            </a:r>
            <a:r>
              <a:rPr lang="en-US" dirty="0">
                <a:solidFill>
                  <a:srgbClr val="A31515"/>
                </a:solidFill>
                <a:highlight>
                  <a:srgbClr val="FFFFFF"/>
                </a:highlight>
                <a:latin typeface="Consolas"/>
              </a:rPr>
              <a:t>"</a:t>
            </a:r>
            <a:r>
              <a:rPr lang="en-US" dirty="0">
                <a:solidFill>
                  <a:srgbClr val="000000"/>
                </a:solidFill>
                <a:highlight>
                  <a:srgbClr val="FFFFFF"/>
                </a:highlight>
                <a:latin typeface="Consolas"/>
              </a:rPr>
              <a:t>;</a:t>
            </a:r>
            <a:endParaRPr lang="en-US" dirty="0">
              <a:solidFill>
                <a:srgbClr val="0000FF"/>
              </a:solidFill>
              <a:highlight>
                <a:srgbClr val="FFFFFF"/>
              </a:highlight>
              <a:latin typeface="Consolas"/>
            </a:endParaRPr>
          </a:p>
          <a:p>
            <a:r>
              <a:rPr lang="en-US" dirty="0" smtClean="0">
                <a:solidFill>
                  <a:srgbClr val="0000FF"/>
                </a:solidFill>
                <a:highlight>
                  <a:srgbClr val="FFFFFF"/>
                </a:highlight>
                <a:latin typeface="Consolas"/>
              </a:rPr>
              <a:t>    </a:t>
            </a:r>
            <a:r>
              <a:rPr lang="en-US" dirty="0" err="1" smtClean="0">
                <a:solidFill>
                  <a:srgbClr val="0000FF"/>
                </a:solidFill>
                <a:highlight>
                  <a:srgbClr val="FFFFFF"/>
                </a:highlight>
                <a:latin typeface="Consolas"/>
              </a:rPr>
              <a:t>var</a:t>
            </a:r>
            <a:r>
              <a:rPr lang="en-US" dirty="0" smtClean="0">
                <a:solidFill>
                  <a:srgbClr val="000000"/>
                </a:solidFill>
                <a:highlight>
                  <a:srgbClr val="FFFFFF"/>
                </a:highlight>
                <a:latin typeface="Consolas"/>
              </a:rPr>
              <a:t> </a:t>
            </a:r>
            <a:r>
              <a:rPr lang="en-US" dirty="0">
                <a:solidFill>
                  <a:srgbClr val="000000"/>
                </a:solidFill>
                <a:highlight>
                  <a:srgbClr val="FFFFFF"/>
                </a:highlight>
                <a:latin typeface="Consolas"/>
              </a:rPr>
              <a:t>http = </a:t>
            </a:r>
            <a:r>
              <a:rPr lang="en-US" dirty="0">
                <a:solidFill>
                  <a:srgbClr val="0000FF"/>
                </a:solidFill>
                <a:highlight>
                  <a:srgbClr val="FFFFFF"/>
                </a:highlight>
                <a:latin typeface="Consolas"/>
              </a:rPr>
              <a:t>new</a:t>
            </a:r>
            <a:r>
              <a:rPr lang="en-US" dirty="0">
                <a:solidFill>
                  <a:srgbClr val="000000"/>
                </a:solidFill>
                <a:highlight>
                  <a:srgbClr val="FFFFFF"/>
                </a:highlight>
                <a:latin typeface="Consolas"/>
              </a:rPr>
              <a:t> </a:t>
            </a:r>
            <a:r>
              <a:rPr lang="en-US" dirty="0" err="1" smtClean="0">
                <a:solidFill>
                  <a:srgbClr val="2B91AF"/>
                </a:solidFill>
                <a:highlight>
                  <a:srgbClr val="FFFFFF"/>
                </a:highlight>
                <a:latin typeface="Consolas"/>
              </a:rPr>
              <a:t>HttpClient</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var</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resp</a:t>
            </a:r>
            <a:r>
              <a:rPr lang="en-US" dirty="0">
                <a:solidFill>
                  <a:srgbClr val="000000"/>
                </a:solidFill>
                <a:highlight>
                  <a:srgbClr val="FFFFFF"/>
                </a:highlight>
                <a:latin typeface="Consolas"/>
              </a:rPr>
              <a:t> = </a:t>
            </a:r>
            <a:r>
              <a:rPr lang="en-US" dirty="0">
                <a:solidFill>
                  <a:srgbClr val="0000FF"/>
                </a:solidFill>
                <a:highlight>
                  <a:srgbClr val="FFFFFF"/>
                </a:highlight>
                <a:latin typeface="Consolas"/>
              </a:rPr>
              <a:t>await</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http.GetAsync</a:t>
            </a:r>
            <a:r>
              <a:rPr lang="en-US" dirty="0">
                <a:solidFill>
                  <a:srgbClr val="000000"/>
                </a:solidFill>
                <a:highlight>
                  <a:srgbClr val="FFFFFF"/>
                </a:highlight>
                <a:latin typeface="Consolas"/>
              </a:rPr>
              <a:t>(</a:t>
            </a:r>
            <a:r>
              <a:rPr lang="en-US" dirty="0" err="1">
                <a:solidFill>
                  <a:srgbClr val="000000"/>
                </a:solidFill>
                <a:highlight>
                  <a:srgbClr val="FFFFFF"/>
                </a:highlight>
                <a:latin typeface="Consolas"/>
              </a:rPr>
              <a:t>url</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var</a:t>
            </a:r>
            <a:r>
              <a:rPr lang="en-US" dirty="0">
                <a:solidFill>
                  <a:srgbClr val="000000"/>
                </a:solidFill>
                <a:highlight>
                  <a:srgbClr val="FFFFFF"/>
                </a:highlight>
                <a:latin typeface="Consolas"/>
              </a:rPr>
              <a:t> xml = </a:t>
            </a:r>
            <a:r>
              <a:rPr lang="en-US" dirty="0" err="1">
                <a:solidFill>
                  <a:srgbClr val="2B91AF"/>
                </a:solidFill>
                <a:highlight>
                  <a:srgbClr val="FFFFFF"/>
                </a:highlight>
                <a:latin typeface="Consolas"/>
              </a:rPr>
              <a:t>XDocument</a:t>
            </a:r>
            <a:r>
              <a:rPr lang="en-US" dirty="0" err="1">
                <a:solidFill>
                  <a:srgbClr val="000000"/>
                </a:solidFill>
                <a:highlight>
                  <a:srgbClr val="FFFFFF"/>
                </a:highlight>
                <a:latin typeface="Consolas"/>
              </a:rPr>
              <a:t>.Load</a:t>
            </a:r>
            <a:r>
              <a:rPr lang="en-US" dirty="0">
                <a:solidFill>
                  <a:srgbClr val="000000"/>
                </a:solidFill>
                <a:highlight>
                  <a:srgbClr val="FFFFFF"/>
                </a:highlight>
                <a:latin typeface="Consolas"/>
              </a:rPr>
              <a:t>(</a:t>
            </a:r>
            <a:r>
              <a:rPr lang="en-US" dirty="0" err="1">
                <a:solidFill>
                  <a:srgbClr val="000000"/>
                </a:solidFill>
                <a:highlight>
                  <a:srgbClr val="FFFFFF"/>
                </a:highlight>
                <a:latin typeface="Consolas"/>
              </a:rPr>
              <a:t>resp.Content.ContentReadStream</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    </a:t>
            </a:r>
            <a:r>
              <a:rPr lang="en-US" dirty="0" err="1">
                <a:solidFill>
                  <a:srgbClr val="0000FF"/>
                </a:solidFill>
                <a:highlight>
                  <a:srgbClr val="FFFFFF"/>
                </a:highlight>
                <a:latin typeface="Consolas"/>
              </a:rPr>
              <a:t>var</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str</a:t>
            </a:r>
            <a:r>
              <a:rPr lang="en-US" dirty="0">
                <a:solidFill>
                  <a:srgbClr val="000000"/>
                </a:solidFill>
                <a:highlight>
                  <a:srgbClr val="FFFFFF"/>
                </a:highlight>
                <a:latin typeface="Consolas"/>
              </a:rPr>
              <a:t> = </a:t>
            </a:r>
            <a:r>
              <a:rPr lang="en-US" dirty="0" err="1">
                <a:solidFill>
                  <a:srgbClr val="000000"/>
                </a:solidFill>
                <a:highlight>
                  <a:srgbClr val="FFFFFF"/>
                </a:highlight>
                <a:latin typeface="Consolas"/>
              </a:rPr>
              <a:t>xml.Descendants</a:t>
            </a:r>
            <a:r>
              <a:rPr lang="en-US" dirty="0">
                <a:solidFill>
                  <a:srgbClr val="000000"/>
                </a:solidFill>
                <a:highlight>
                  <a:srgbClr val="FFFFFF"/>
                </a:highlight>
                <a:latin typeface="Consolas"/>
              </a:rPr>
              <a:t>(</a:t>
            </a:r>
            <a:r>
              <a:rPr lang="en-US" dirty="0">
                <a:solidFill>
                  <a:srgbClr val="A31515"/>
                </a:solidFill>
                <a:highlight>
                  <a:srgbClr val="FFFFFF"/>
                </a:highlight>
                <a:latin typeface="Consolas"/>
              </a:rPr>
              <a:t>"text</a:t>
            </a:r>
            <a:r>
              <a:rPr lang="en-US" dirty="0" smtClean="0">
                <a:solidFill>
                  <a:srgbClr val="A31515"/>
                </a:solidFill>
                <a:highlight>
                  <a:srgbClr val="FFFFFF"/>
                </a:highlight>
                <a:latin typeface="Consolas"/>
              </a:rPr>
              <a:t>"</a:t>
            </a:r>
            <a:r>
              <a:rPr lang="en-US" dirty="0" smtClean="0">
                <a:solidFill>
                  <a:srgbClr val="000000"/>
                </a:solidFill>
                <a:highlight>
                  <a:srgbClr val="FFFFFF"/>
                </a:highlight>
                <a:latin typeface="Consolas"/>
              </a:rPr>
              <a:t>)</a:t>
            </a:r>
            <a:br>
              <a:rPr lang="en-US" dirty="0" smtClean="0">
                <a:solidFill>
                  <a:srgbClr val="000000"/>
                </a:solidFill>
                <a:highlight>
                  <a:srgbClr val="FFFFFF"/>
                </a:highlight>
                <a:latin typeface="Consolas"/>
              </a:rPr>
            </a:br>
            <a:r>
              <a:rPr lang="en-US" dirty="0" smtClean="0">
                <a:solidFill>
                  <a:srgbClr val="000000"/>
                </a:solidFill>
                <a:highlight>
                  <a:srgbClr val="FFFFFF"/>
                </a:highlight>
                <a:latin typeface="Consolas"/>
              </a:rPr>
              <a:t>                .</a:t>
            </a:r>
            <a:r>
              <a:rPr lang="en-US" dirty="0">
                <a:solidFill>
                  <a:srgbClr val="000000"/>
                </a:solidFill>
                <a:highlight>
                  <a:srgbClr val="FFFFFF"/>
                </a:highlight>
                <a:latin typeface="Consolas"/>
              </a:rPr>
              <a:t>Select(x =&gt; </a:t>
            </a:r>
            <a:r>
              <a:rPr lang="en-US" dirty="0" err="1">
                <a:solidFill>
                  <a:srgbClr val="000000"/>
                </a:solidFill>
                <a:highlight>
                  <a:srgbClr val="FFFFFF"/>
                </a:highlight>
                <a:latin typeface="Consolas"/>
              </a:rPr>
              <a:t>x.Value</a:t>
            </a:r>
            <a:r>
              <a:rPr lang="en-US" dirty="0">
                <a:solidFill>
                  <a:srgbClr val="000000"/>
                </a:solidFill>
                <a:highlight>
                  <a:srgbClr val="FFFFFF"/>
                </a:highlight>
                <a:latin typeface="Consolas"/>
              </a:rPr>
              <a:t>).First();</a:t>
            </a:r>
          </a:p>
          <a:p>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return</a:t>
            </a:r>
            <a:r>
              <a:rPr lang="en-US" dirty="0">
                <a:solidFill>
                  <a:srgbClr val="000000"/>
                </a:solidFill>
                <a:highlight>
                  <a:srgbClr val="FFFFFF"/>
                </a:highlight>
                <a:latin typeface="Consolas"/>
              </a:rPr>
              <a:t> </a:t>
            </a:r>
            <a:r>
              <a:rPr lang="en-US" dirty="0" err="1">
                <a:solidFill>
                  <a:srgbClr val="000000"/>
                </a:solidFill>
                <a:highlight>
                  <a:srgbClr val="FFFFFF"/>
                </a:highlight>
                <a:latin typeface="Consolas"/>
              </a:rPr>
              <a:t>str</a:t>
            </a:r>
            <a:r>
              <a:rPr lang="en-US" dirty="0">
                <a:solidFill>
                  <a:srgbClr val="000000"/>
                </a:solidFill>
                <a:highlight>
                  <a:srgbClr val="FFFFFF"/>
                </a:highlight>
                <a:latin typeface="Consolas"/>
              </a:rPr>
              <a:t>;</a:t>
            </a:r>
          </a:p>
          <a:p>
            <a:r>
              <a:rPr lang="en-US" dirty="0">
                <a:solidFill>
                  <a:srgbClr val="000000"/>
                </a:solidFill>
                <a:highlight>
                  <a:srgbClr val="FFFFFF"/>
                </a:highlight>
                <a:latin typeface="Consolas"/>
              </a:rPr>
              <a:t>}</a:t>
            </a:r>
          </a:p>
        </p:txBody>
      </p:sp>
      <p:sp>
        <p:nvSpPr>
          <p:cNvPr id="5" name="Title 4"/>
          <p:cNvSpPr>
            <a:spLocks noGrp="1"/>
          </p:cNvSpPr>
          <p:nvPr>
            <p:ph type="title"/>
          </p:nvPr>
        </p:nvSpPr>
        <p:spPr>
          <a:xfrm>
            <a:off x="507868" y="230189"/>
            <a:ext cx="11173090" cy="609398"/>
          </a:xfrm>
        </p:spPr>
        <p:txBody>
          <a:bodyPr/>
          <a:lstStyle/>
          <a:p>
            <a:r>
              <a:rPr lang="en-US" dirty="0" smtClean="0"/>
              <a:t>Authoring Managed </a:t>
            </a:r>
            <a:r>
              <a:rPr lang="en-US" dirty="0" err="1" smtClean="0"/>
              <a:t>Async</a:t>
            </a:r>
            <a:r>
              <a:rPr lang="en-US" dirty="0" smtClean="0"/>
              <a:t> Method</a:t>
            </a:r>
            <a:endParaRPr lang="en-US" dirty="0"/>
          </a:p>
        </p:txBody>
      </p:sp>
      <p:sp>
        <p:nvSpPr>
          <p:cNvPr id="7" name="Rectangle 6"/>
          <p:cNvSpPr/>
          <p:nvPr/>
        </p:nvSpPr>
        <p:spPr bwMode="auto">
          <a:xfrm>
            <a:off x="2301854" y="1536087"/>
            <a:ext cx="3153101" cy="415813"/>
          </a:xfrm>
          <a:prstGeom prst="rect">
            <a:avLst/>
          </a:prstGeom>
          <a:noFill/>
          <a:ln w="28575">
            <a:solidFill>
              <a:srgbClr val="65BC4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Rectangle 8"/>
          <p:cNvSpPr/>
          <p:nvPr/>
        </p:nvSpPr>
        <p:spPr bwMode="auto">
          <a:xfrm>
            <a:off x="3439595" y="3485754"/>
            <a:ext cx="4298164" cy="415813"/>
          </a:xfrm>
          <a:prstGeom prst="rect">
            <a:avLst/>
          </a:prstGeom>
          <a:noFill/>
          <a:ln w="28575">
            <a:solidFill>
              <a:srgbClr val="65BC4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ectangle 9"/>
          <p:cNvSpPr/>
          <p:nvPr/>
        </p:nvSpPr>
        <p:spPr bwMode="auto">
          <a:xfrm>
            <a:off x="965545" y="1536086"/>
            <a:ext cx="1249159" cy="415813"/>
          </a:xfrm>
          <a:prstGeom prst="rect">
            <a:avLst/>
          </a:prstGeom>
          <a:noFill/>
          <a:ln w="28575">
            <a:solidFill>
              <a:srgbClr val="65BC4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692299643"/>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9" grpId="1"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687989" y="2564249"/>
            <a:ext cx="2881752" cy="1729501"/>
          </a:xfrm>
          <a:prstGeom prst="rect">
            <a:avLst/>
          </a:prstGeom>
          <a:solidFill>
            <a:schemeClr val="accent2"/>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2800" dirty="0">
                <a:latin typeface="+mj-lt"/>
              </a:rPr>
              <a:t>Traditional Windows API</a:t>
            </a:r>
          </a:p>
        </p:txBody>
      </p:sp>
      <p:sp>
        <p:nvSpPr>
          <p:cNvPr id="9" name="Rectangle 8"/>
          <p:cNvSpPr/>
          <p:nvPr/>
        </p:nvSpPr>
        <p:spPr>
          <a:xfrm>
            <a:off x="619083" y="2564250"/>
            <a:ext cx="2881752" cy="1729501"/>
          </a:xfrm>
          <a:prstGeom prst="rect">
            <a:avLst/>
          </a:prstGeom>
          <a:solidFill>
            <a:schemeClr val="bg1"/>
          </a:solidFill>
          <a:ln>
            <a:noFill/>
          </a:ln>
          <a:effectLst/>
        </p:spPr>
        <p:style>
          <a:lnRef idx="1">
            <a:schemeClr val="accent3"/>
          </a:lnRef>
          <a:fillRef idx="2">
            <a:schemeClr val="accent3"/>
          </a:fillRef>
          <a:effectRef idx="1">
            <a:schemeClr val="accent3"/>
          </a:effectRef>
          <a:fontRef idx="minor">
            <a:schemeClr val="dk1"/>
          </a:fontRef>
        </p:style>
        <p:txBody>
          <a:bodyPr lIns="121725" tIns="60862" rIns="121725" bIns="60862" rtlCol="0" anchor="ctr"/>
          <a:lstStyle/>
          <a:p>
            <a:pPr algn="ctr"/>
            <a:r>
              <a:rPr lang="en-US" sz="2800" dirty="0">
                <a:solidFill>
                  <a:schemeClr val="tx1"/>
                </a:solidFill>
                <a:latin typeface="+mj-lt"/>
              </a:rPr>
              <a:t>Your Managed Code</a:t>
            </a:r>
          </a:p>
        </p:txBody>
      </p:sp>
      <p:sp>
        <p:nvSpPr>
          <p:cNvPr id="13" name="Freeform 12"/>
          <p:cNvSpPr/>
          <p:nvPr/>
        </p:nvSpPr>
        <p:spPr>
          <a:xfrm>
            <a:off x="3789011" y="3071571"/>
            <a:ext cx="610930" cy="714860"/>
          </a:xfrm>
          <a:custGeom>
            <a:avLst/>
            <a:gdLst>
              <a:gd name="connsiteX0" fmla="*/ 0 w 458317"/>
              <a:gd name="connsiteY0" fmla="*/ 107229 h 536145"/>
              <a:gd name="connsiteX1" fmla="*/ 229159 w 458317"/>
              <a:gd name="connsiteY1" fmla="*/ 107229 h 536145"/>
              <a:gd name="connsiteX2" fmla="*/ 229159 w 458317"/>
              <a:gd name="connsiteY2" fmla="*/ 0 h 536145"/>
              <a:gd name="connsiteX3" fmla="*/ 458317 w 458317"/>
              <a:gd name="connsiteY3" fmla="*/ 268073 h 536145"/>
              <a:gd name="connsiteX4" fmla="*/ 229159 w 458317"/>
              <a:gd name="connsiteY4" fmla="*/ 536145 h 536145"/>
              <a:gd name="connsiteX5" fmla="*/ 229159 w 458317"/>
              <a:gd name="connsiteY5" fmla="*/ 428916 h 536145"/>
              <a:gd name="connsiteX6" fmla="*/ 0 w 458317"/>
              <a:gd name="connsiteY6" fmla="*/ 428916 h 536145"/>
              <a:gd name="connsiteX7" fmla="*/ 0 w 458317"/>
              <a:gd name="connsiteY7" fmla="*/ 107229 h 53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17" h="536145">
                <a:moveTo>
                  <a:pt x="0" y="107229"/>
                </a:moveTo>
                <a:lnTo>
                  <a:pt x="229159" y="107229"/>
                </a:lnTo>
                <a:lnTo>
                  <a:pt x="229159" y="0"/>
                </a:lnTo>
                <a:lnTo>
                  <a:pt x="458317" y="268073"/>
                </a:lnTo>
                <a:lnTo>
                  <a:pt x="229159" y="536145"/>
                </a:lnTo>
                <a:lnTo>
                  <a:pt x="229159" y="428916"/>
                </a:lnTo>
                <a:lnTo>
                  <a:pt x="0" y="428916"/>
                </a:lnTo>
                <a:lnTo>
                  <a:pt x="0" y="107229"/>
                </a:lnTo>
                <a:close/>
              </a:path>
            </a:pathLst>
          </a:custGeom>
          <a:solidFill>
            <a:schemeClr val="tx1"/>
          </a:solidFill>
          <a:ln w="9525">
            <a:noFill/>
          </a:ln>
          <a:effectLst/>
        </p:spPr>
        <p:style>
          <a:lnRef idx="3">
            <a:schemeClr val="lt1"/>
          </a:lnRef>
          <a:fillRef idx="1">
            <a:schemeClr val="dk1"/>
          </a:fillRef>
          <a:effectRef idx="1">
            <a:schemeClr val="dk1"/>
          </a:effectRef>
          <a:fontRef idx="minor">
            <a:schemeClr val="lt1"/>
          </a:fontRef>
        </p:style>
        <p:txBody>
          <a:bodyPr spcFirstLastPara="0" vert="horz" wrap="square" lIns="0" tIns="107229" rIns="137495" bIns="107229" numCol="1" spcCol="1270" anchor="ctr" anchorCtr="0">
            <a:noAutofit/>
          </a:bodyPr>
          <a:lstStyle/>
          <a:p>
            <a:pPr algn="ctr" defTabSz="1185126">
              <a:lnSpc>
                <a:spcPct val="90000"/>
              </a:lnSpc>
              <a:spcBef>
                <a:spcPct val="0"/>
              </a:spcBef>
              <a:spcAft>
                <a:spcPct val="35000"/>
              </a:spcAft>
              <a:defRPr/>
            </a:pPr>
            <a:endParaRPr lang="en-US" sz="3200">
              <a:solidFill>
                <a:sysClr val="window" lastClr="FFFFFF"/>
              </a:solidFill>
              <a:latin typeface="Segoe UI"/>
            </a:endParaRPr>
          </a:p>
        </p:txBody>
      </p:sp>
      <p:grpSp>
        <p:nvGrpSpPr>
          <p:cNvPr id="3" name="Group 2"/>
          <p:cNvGrpSpPr/>
          <p:nvPr/>
        </p:nvGrpSpPr>
        <p:grpSpPr>
          <a:xfrm>
            <a:off x="4653537" y="2564248"/>
            <a:ext cx="3780857" cy="1729501"/>
            <a:chOff x="4653537" y="2564248"/>
            <a:chExt cx="3780857" cy="1729501"/>
          </a:xfrm>
          <a:effectLst/>
        </p:grpSpPr>
        <p:sp>
          <p:nvSpPr>
            <p:cNvPr id="20" name="Rectangle 19"/>
            <p:cNvSpPr/>
            <p:nvPr/>
          </p:nvSpPr>
          <p:spPr>
            <a:xfrm>
              <a:off x="4653537" y="2564248"/>
              <a:ext cx="2881752" cy="1729501"/>
            </a:xfrm>
            <a:prstGeom prst="rect">
              <a:avLst/>
            </a:prstGeom>
            <a:solidFill>
              <a:schemeClr val="accent3"/>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2800" dirty="0">
                  <a:solidFill>
                    <a:schemeClr val="bg1"/>
                  </a:solidFill>
                  <a:latin typeface="+mj-lt"/>
                </a:rPr>
                <a:t>Manually Generated </a:t>
              </a:r>
              <a:r>
                <a:rPr lang="en-US" sz="2800" dirty="0" err="1">
                  <a:solidFill>
                    <a:schemeClr val="bg1"/>
                  </a:solidFill>
                  <a:latin typeface="+mj-lt"/>
                </a:rPr>
                <a:t>Interop</a:t>
              </a:r>
              <a:r>
                <a:rPr lang="en-US" sz="2800" dirty="0">
                  <a:solidFill>
                    <a:schemeClr val="bg1"/>
                  </a:solidFill>
                  <a:latin typeface="+mj-lt"/>
                </a:rPr>
                <a:t> Code</a:t>
              </a:r>
            </a:p>
          </p:txBody>
        </p:sp>
        <p:sp>
          <p:nvSpPr>
            <p:cNvPr id="16" name="Freeform 15"/>
            <p:cNvSpPr/>
            <p:nvPr/>
          </p:nvSpPr>
          <p:spPr>
            <a:xfrm>
              <a:off x="7823464" y="3071571"/>
              <a:ext cx="610930" cy="714860"/>
            </a:xfrm>
            <a:custGeom>
              <a:avLst/>
              <a:gdLst>
                <a:gd name="connsiteX0" fmla="*/ 0 w 458317"/>
                <a:gd name="connsiteY0" fmla="*/ 107229 h 536145"/>
                <a:gd name="connsiteX1" fmla="*/ 229159 w 458317"/>
                <a:gd name="connsiteY1" fmla="*/ 107229 h 536145"/>
                <a:gd name="connsiteX2" fmla="*/ 229159 w 458317"/>
                <a:gd name="connsiteY2" fmla="*/ 0 h 536145"/>
                <a:gd name="connsiteX3" fmla="*/ 458317 w 458317"/>
                <a:gd name="connsiteY3" fmla="*/ 268073 h 536145"/>
                <a:gd name="connsiteX4" fmla="*/ 229159 w 458317"/>
                <a:gd name="connsiteY4" fmla="*/ 536145 h 536145"/>
                <a:gd name="connsiteX5" fmla="*/ 229159 w 458317"/>
                <a:gd name="connsiteY5" fmla="*/ 428916 h 536145"/>
                <a:gd name="connsiteX6" fmla="*/ 0 w 458317"/>
                <a:gd name="connsiteY6" fmla="*/ 428916 h 536145"/>
                <a:gd name="connsiteX7" fmla="*/ 0 w 458317"/>
                <a:gd name="connsiteY7" fmla="*/ 107229 h 53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17" h="536145">
                  <a:moveTo>
                    <a:pt x="0" y="107229"/>
                  </a:moveTo>
                  <a:lnTo>
                    <a:pt x="229159" y="107229"/>
                  </a:lnTo>
                  <a:lnTo>
                    <a:pt x="229159" y="0"/>
                  </a:lnTo>
                  <a:lnTo>
                    <a:pt x="458317" y="268073"/>
                  </a:lnTo>
                  <a:lnTo>
                    <a:pt x="229159" y="536145"/>
                  </a:lnTo>
                  <a:lnTo>
                    <a:pt x="229159" y="428916"/>
                  </a:lnTo>
                  <a:lnTo>
                    <a:pt x="0" y="428916"/>
                  </a:lnTo>
                  <a:lnTo>
                    <a:pt x="0" y="107229"/>
                  </a:lnTo>
                  <a:close/>
                </a:path>
              </a:pathLst>
            </a:custGeom>
            <a:solidFill>
              <a:schemeClr val="tx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endParaRPr lang="en-US" sz="2800">
                <a:solidFill>
                  <a:schemeClr val="bg1"/>
                </a:solidFill>
                <a:latin typeface="+mj-lt"/>
              </a:endParaRPr>
            </a:p>
          </p:txBody>
        </p:sp>
      </p:grpSp>
    </p:spTree>
    <p:extLst>
      <p:ext uri="{BB962C8B-B14F-4D97-AF65-F5344CB8AC3E}">
        <p14:creationId xmlns:p14="http://schemas.microsoft.com/office/powerpoint/2010/main" val="1565409961"/>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7868" y="230189"/>
            <a:ext cx="11173090" cy="609398"/>
          </a:xfrm>
        </p:spPr>
        <p:txBody>
          <a:bodyPr/>
          <a:lstStyle/>
          <a:p>
            <a:r>
              <a:rPr lang="en-US" dirty="0" smtClean="0"/>
              <a:t>Authoring Windows Runtime </a:t>
            </a:r>
            <a:r>
              <a:rPr lang="en-US" dirty="0" err="1" smtClean="0"/>
              <a:t>Async</a:t>
            </a:r>
            <a:r>
              <a:rPr lang="en-US" dirty="0" smtClean="0"/>
              <a:t> Method</a:t>
            </a:r>
            <a:endParaRPr lang="en-US" dirty="0"/>
          </a:p>
        </p:txBody>
      </p:sp>
      <p:sp>
        <p:nvSpPr>
          <p:cNvPr id="6" name="Text Placeholder 5"/>
          <p:cNvSpPr>
            <a:spLocks noGrp="1"/>
          </p:cNvSpPr>
          <p:nvPr>
            <p:ph type="body" sz="quarter" idx="10"/>
          </p:nvPr>
        </p:nvSpPr>
        <p:spPr>
          <a:xfrm>
            <a:off x="969963" y="1603375"/>
            <a:ext cx="10718125" cy="1661993"/>
          </a:xfrm>
        </p:spPr>
        <p:txBody>
          <a:bodyPr/>
          <a:lstStyle/>
          <a:p>
            <a:r>
              <a:rPr lang="en-US" dirty="0">
                <a:solidFill>
                  <a:srgbClr val="0000FF"/>
                </a:solidFill>
                <a:highlight>
                  <a:srgbClr val="FFFFFF"/>
                </a:highlight>
                <a:latin typeface="Consolas"/>
              </a:rPr>
              <a:t>public</a:t>
            </a:r>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IAsyncOperation</a:t>
            </a:r>
            <a:r>
              <a:rPr lang="en-US" dirty="0">
                <a:solidFill>
                  <a:srgbClr val="000000"/>
                </a:solidFill>
                <a:highlight>
                  <a:srgbClr val="FFFFFF"/>
                </a:highlight>
                <a:latin typeface="Consolas"/>
              </a:rPr>
              <a:t>&lt;</a:t>
            </a:r>
            <a:r>
              <a:rPr lang="en-US" dirty="0">
                <a:solidFill>
                  <a:srgbClr val="0000FF"/>
                </a:solidFill>
                <a:highlight>
                  <a:srgbClr val="FFFFFF"/>
                </a:highlight>
                <a:latin typeface="Consolas"/>
              </a:rPr>
              <a:t>string</a:t>
            </a:r>
            <a:r>
              <a:rPr lang="en-US" dirty="0">
                <a:solidFill>
                  <a:srgbClr val="000000"/>
                </a:solidFill>
                <a:highlight>
                  <a:srgbClr val="FFFFFF"/>
                </a:highlight>
                <a:latin typeface="Consolas"/>
              </a:rPr>
              <a:t>&gt; </a:t>
            </a:r>
            <a:r>
              <a:rPr lang="en-US" dirty="0" err="1">
                <a:solidFill>
                  <a:srgbClr val="000000"/>
                </a:solidFill>
                <a:highlight>
                  <a:srgbClr val="FFFFFF"/>
                </a:highlight>
                <a:latin typeface="Consolas"/>
              </a:rPr>
              <a:t>GetTweetAsync</a:t>
            </a:r>
            <a:r>
              <a:rPr lang="en-US" dirty="0">
                <a:solidFill>
                  <a:srgbClr val="000000"/>
                </a:solidFill>
                <a:highlight>
                  <a:srgbClr val="FFFFFF"/>
                </a:highlight>
                <a:latin typeface="Consolas"/>
              </a:rPr>
              <a:t>()</a:t>
            </a:r>
            <a:br>
              <a:rPr lang="en-US" dirty="0">
                <a:solidFill>
                  <a:srgbClr val="000000"/>
                </a:solidFill>
                <a:highlight>
                  <a:srgbClr val="FFFFFF"/>
                </a:highlight>
                <a:latin typeface="Consolas"/>
              </a:rPr>
            </a:br>
            <a:r>
              <a:rPr lang="en-US" dirty="0">
                <a:solidFill>
                  <a:srgbClr val="000000"/>
                </a:solidFill>
                <a:highlight>
                  <a:srgbClr val="FFFFFF"/>
                </a:highlight>
                <a:latin typeface="Consolas"/>
              </a:rPr>
              <a:t>{</a:t>
            </a:r>
            <a:br>
              <a:rPr lang="en-US" dirty="0">
                <a:solidFill>
                  <a:srgbClr val="000000"/>
                </a:solidFill>
                <a:highlight>
                  <a:srgbClr val="FFFFFF"/>
                </a:highlight>
                <a:latin typeface="Consolas"/>
              </a:rPr>
            </a:br>
            <a:r>
              <a:rPr lang="en-US" dirty="0">
                <a:solidFill>
                  <a:srgbClr val="000000"/>
                </a:solidFill>
                <a:highlight>
                  <a:srgbClr val="FFFFFF"/>
                </a:highlight>
                <a:latin typeface="Consolas"/>
              </a:rPr>
              <a:t>    </a:t>
            </a:r>
            <a:r>
              <a:rPr lang="en-US" dirty="0">
                <a:solidFill>
                  <a:srgbClr val="0000FF"/>
                </a:solidFill>
                <a:highlight>
                  <a:srgbClr val="FFFFFF"/>
                </a:highlight>
                <a:latin typeface="Consolas"/>
              </a:rPr>
              <a:t>return</a:t>
            </a:r>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AsyncInfoFactory</a:t>
            </a:r>
            <a:r>
              <a:rPr lang="en-US" dirty="0" err="1">
                <a:solidFill>
                  <a:srgbClr val="000000"/>
                </a:solidFill>
                <a:highlight>
                  <a:srgbClr val="FFFFFF"/>
                </a:highlight>
                <a:latin typeface="Consolas"/>
              </a:rPr>
              <a:t>.Create</a:t>
            </a:r>
            <a:r>
              <a:rPr lang="en-US" dirty="0">
                <a:solidFill>
                  <a:srgbClr val="000000"/>
                </a:solidFill>
                <a:highlight>
                  <a:srgbClr val="FFFFFF"/>
                </a:highlight>
                <a:latin typeface="Consolas"/>
              </a:rPr>
              <a:t>(</a:t>
            </a:r>
            <a:br>
              <a:rPr lang="en-US" dirty="0">
                <a:solidFill>
                  <a:srgbClr val="000000"/>
                </a:solidFill>
                <a:highlight>
                  <a:srgbClr val="FFFFFF"/>
                </a:highlight>
                <a:latin typeface="Consolas"/>
              </a:rPr>
            </a:br>
            <a:r>
              <a:rPr lang="en-US" dirty="0">
                <a:solidFill>
                  <a:srgbClr val="000000"/>
                </a:solidFill>
                <a:highlight>
                  <a:srgbClr val="FFFFFF"/>
                </a:highlight>
                <a:latin typeface="Consolas"/>
              </a:rPr>
              <a:t>               () =&gt; </a:t>
            </a:r>
            <a:r>
              <a:rPr lang="en-US" dirty="0" err="1">
                <a:solidFill>
                  <a:srgbClr val="0000FF"/>
                </a:solidFill>
                <a:highlight>
                  <a:srgbClr val="FFFFFF"/>
                </a:highlight>
                <a:latin typeface="Consolas"/>
              </a:rPr>
              <a:t>this</a:t>
            </a:r>
            <a:r>
              <a:rPr lang="en-US" dirty="0" err="1">
                <a:solidFill>
                  <a:srgbClr val="000000"/>
                </a:solidFill>
                <a:highlight>
                  <a:srgbClr val="FFFFFF"/>
                </a:highlight>
                <a:latin typeface="Consolas"/>
              </a:rPr>
              <a:t>.GetTweetTaskAsync</a:t>
            </a:r>
            <a:r>
              <a:rPr lang="en-US" dirty="0">
                <a:solidFill>
                  <a:srgbClr val="000000"/>
                </a:solidFill>
                <a:highlight>
                  <a:srgbClr val="FFFFFF"/>
                </a:highlight>
                <a:latin typeface="Consolas"/>
              </a:rPr>
              <a:t>());</a:t>
            </a:r>
            <a:br>
              <a:rPr lang="en-US" dirty="0">
                <a:solidFill>
                  <a:srgbClr val="000000"/>
                </a:solidFill>
                <a:highlight>
                  <a:srgbClr val="FFFFFF"/>
                </a:highlight>
                <a:latin typeface="Consolas"/>
              </a:rPr>
            </a:br>
            <a:r>
              <a:rPr lang="en-US" dirty="0">
                <a:solidFill>
                  <a:srgbClr val="000000"/>
                </a:solidFill>
                <a:highlight>
                  <a:srgbClr val="FFFFFF"/>
                </a:highlight>
                <a:latin typeface="Consolas"/>
              </a:rPr>
              <a:t>}</a:t>
            </a:r>
          </a:p>
        </p:txBody>
      </p:sp>
      <p:sp>
        <p:nvSpPr>
          <p:cNvPr id="7" name="Rectangle 6"/>
          <p:cNvSpPr/>
          <p:nvPr/>
        </p:nvSpPr>
        <p:spPr bwMode="auto">
          <a:xfrm>
            <a:off x="2065282" y="1556452"/>
            <a:ext cx="4004441" cy="415813"/>
          </a:xfrm>
          <a:prstGeom prst="rect">
            <a:avLst/>
          </a:prstGeom>
          <a:noFill/>
          <a:ln w="28575">
            <a:solidFill>
              <a:srgbClr val="65BC4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bwMode="auto">
          <a:xfrm>
            <a:off x="2739080" y="2228312"/>
            <a:ext cx="6136905" cy="740388"/>
          </a:xfrm>
          <a:prstGeom prst="rect">
            <a:avLst/>
          </a:prstGeom>
          <a:noFill/>
          <a:ln w="28575">
            <a:solidFill>
              <a:srgbClr val="65BC4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11003814"/>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09441" y="2571749"/>
            <a:ext cx="10969943" cy="1990726"/>
          </a:xfrm>
        </p:spPr>
        <p:txBody>
          <a:bodyPr anchor="ctr">
            <a:noAutofit/>
          </a:bodyPr>
          <a:lstStyle/>
          <a:p>
            <a:pPr algn="ctr"/>
            <a:r>
              <a:rPr lang="en-US" b="1" dirty="0" smtClean="0">
                <a:solidFill>
                  <a:schemeClr val="tx1"/>
                </a:solidFill>
                <a:latin typeface="+mn-lt"/>
              </a:rPr>
              <a:t>Visual Studio has built-in support for managed</a:t>
            </a:r>
            <a:br>
              <a:rPr lang="en-US" b="1" dirty="0" smtClean="0">
                <a:solidFill>
                  <a:schemeClr val="tx1"/>
                </a:solidFill>
                <a:latin typeface="+mn-lt"/>
              </a:rPr>
            </a:br>
            <a:r>
              <a:rPr lang="en-US" b="1" dirty="0" smtClean="0">
                <a:solidFill>
                  <a:schemeClr val="tx1"/>
                </a:solidFill>
                <a:latin typeface="+mn-lt"/>
              </a:rPr>
              <a:t>Windows Runtime </a:t>
            </a:r>
            <a:r>
              <a:rPr lang="en-US" b="1" smtClean="0">
                <a:solidFill>
                  <a:schemeClr val="tx1"/>
                </a:solidFill>
                <a:latin typeface="+mn-lt"/>
              </a:rPr>
              <a:t>component projects</a:t>
            </a:r>
            <a:endParaRPr lang="en-US" b="1" dirty="0">
              <a:solidFill>
                <a:schemeClr val="tx1"/>
              </a:solidFill>
              <a:latin typeface="+mn-lt"/>
            </a:endParaRPr>
          </a:p>
        </p:txBody>
      </p:sp>
    </p:spTree>
    <p:extLst>
      <p:ext uri="{BB962C8B-B14F-4D97-AF65-F5344CB8AC3E}">
        <p14:creationId xmlns:p14="http://schemas.microsoft.com/office/powerpoint/2010/main" val="1483619031"/>
      </p:ext>
    </p:extLst>
  </p:cSld>
  <p:clrMapOvr>
    <a:masterClrMapping/>
  </p:clrMapOvr>
  <p:transition spd="slow">
    <p:strips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Building Windows Runtime Components in C#</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04213738"/>
      </p:ext>
    </p:extLst>
  </p:cSld>
  <p:clrMapOvr>
    <a:masterClrMapping/>
  </p:clrMapOvr>
  <p:transition spd="slow">
    <p:strips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 y="2367439"/>
            <a:ext cx="12188824" cy="2123123"/>
          </a:xfrm>
          <a:solidFill>
            <a:srgbClr val="65BC46">
              <a:alpha val="67000"/>
            </a:srgbClr>
          </a:solidFill>
        </p:spPr>
        <p:txBody>
          <a:bodyPr anchor="ctr">
            <a:noAutofit/>
          </a:bodyPr>
          <a:lstStyle/>
          <a:p>
            <a:pPr algn="ctr"/>
            <a:r>
              <a:rPr lang="en-US" sz="6000" b="1" dirty="0">
                <a:solidFill>
                  <a:srgbClr val="FFFFFF"/>
                </a:solidFill>
              </a:rPr>
              <a:t>You already have the skills to build Metro style </a:t>
            </a:r>
            <a:r>
              <a:rPr lang="en-US" sz="6000" b="1" dirty="0" smtClean="0">
                <a:solidFill>
                  <a:srgbClr val="FFFFFF"/>
                </a:solidFill>
              </a:rPr>
              <a:t>apps </a:t>
            </a:r>
            <a:r>
              <a:rPr lang="en-US" sz="6000" b="1" dirty="0">
                <a:solidFill>
                  <a:srgbClr val="FFFFFF"/>
                </a:solidFill>
              </a:rPr>
              <a:t>with C# and VB</a:t>
            </a:r>
          </a:p>
        </p:txBody>
      </p:sp>
    </p:spTree>
    <p:extLst>
      <p:ext uri="{BB962C8B-B14F-4D97-AF65-F5344CB8AC3E}">
        <p14:creationId xmlns:p14="http://schemas.microsoft.com/office/powerpoint/2010/main" val="4058937871"/>
      </p:ext>
    </p:extLst>
  </p:cSld>
  <p:clrMapOvr>
    <a:masterClrMapping/>
  </p:clrMapOvr>
  <p:transition spd="slow">
    <p:strips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9113" y="474345"/>
            <a:ext cx="10973521" cy="5909310"/>
          </a:xfrm>
          <a:prstGeom prst="rect">
            <a:avLst/>
          </a:prstGeom>
          <a:noFill/>
        </p:spPr>
        <p:txBody>
          <a:bodyPr wrap="square" rtlCol="0" anchor="ctr">
            <a:spAutoFit/>
          </a:bodyPr>
          <a:lstStyle/>
          <a:p>
            <a:pPr algn="ctr"/>
            <a:r>
              <a:rPr lang="en-US" sz="5400" dirty="0" smtClean="0">
                <a:solidFill>
                  <a:srgbClr val="FFFFFF"/>
                </a:solidFill>
                <a:latin typeface="Segoe UI Semibold"/>
              </a:rPr>
              <a:t>Influenced by C</a:t>
            </a:r>
            <a:r>
              <a:rPr lang="en-US" sz="5400" dirty="0">
                <a:solidFill>
                  <a:srgbClr val="FFFFFF"/>
                </a:solidFill>
                <a:latin typeface="Segoe UI Semibold"/>
              </a:rPr>
              <a:t># and </a:t>
            </a:r>
            <a:r>
              <a:rPr lang="en-US" sz="5400" dirty="0" smtClean="0">
                <a:solidFill>
                  <a:srgbClr val="FFFFFF"/>
                </a:solidFill>
                <a:latin typeface="Segoe UI Semibold"/>
              </a:rPr>
              <a:t>VB</a:t>
            </a:r>
            <a:br>
              <a:rPr lang="en-US" sz="5400" dirty="0" smtClean="0">
                <a:solidFill>
                  <a:srgbClr val="FFFFFF"/>
                </a:solidFill>
                <a:latin typeface="Segoe UI Semibold"/>
              </a:rPr>
            </a:br>
            <a:r>
              <a:rPr lang="en-US" sz="5400" dirty="0" smtClean="0">
                <a:solidFill>
                  <a:srgbClr val="FFFFFF"/>
                </a:solidFill>
                <a:latin typeface="Segoe UI Semibold"/>
              </a:rPr>
              <a:t/>
            </a:r>
            <a:br>
              <a:rPr lang="en-US" sz="5400" dirty="0" smtClean="0">
                <a:solidFill>
                  <a:srgbClr val="FFFFFF"/>
                </a:solidFill>
                <a:latin typeface="Segoe UI Semibold"/>
              </a:rPr>
            </a:br>
            <a:r>
              <a:rPr lang="en-US" sz="5400" dirty="0" smtClean="0">
                <a:solidFill>
                  <a:srgbClr val="FFFFFF"/>
                </a:solidFill>
                <a:latin typeface="Segoe UI Semibold"/>
              </a:rPr>
              <a:t>Feels </a:t>
            </a:r>
            <a:r>
              <a:rPr lang="en-US" sz="5400" dirty="0">
                <a:solidFill>
                  <a:srgbClr val="FFFFFF"/>
                </a:solidFill>
                <a:latin typeface="Segoe UI Semibold"/>
              </a:rPr>
              <a:t>natural and familiar from </a:t>
            </a:r>
            <a:r>
              <a:rPr lang="en-US" sz="5400" dirty="0" smtClean="0">
                <a:solidFill>
                  <a:srgbClr val="FFFFFF"/>
                </a:solidFill>
                <a:latin typeface="Segoe UI Semibold"/>
              </a:rPr>
              <a:t/>
            </a:r>
            <a:br>
              <a:rPr lang="en-US" sz="5400" dirty="0" smtClean="0">
                <a:solidFill>
                  <a:srgbClr val="FFFFFF"/>
                </a:solidFill>
                <a:latin typeface="Segoe UI Semibold"/>
              </a:rPr>
            </a:br>
            <a:r>
              <a:rPr lang="en-US" sz="5400" dirty="0" smtClean="0">
                <a:solidFill>
                  <a:srgbClr val="FFFFFF"/>
                </a:solidFill>
                <a:latin typeface="Segoe UI Semibold"/>
              </a:rPr>
              <a:t>C</a:t>
            </a:r>
            <a:r>
              <a:rPr lang="en-US" sz="5400" dirty="0">
                <a:solidFill>
                  <a:srgbClr val="FFFFFF"/>
                </a:solidFill>
                <a:latin typeface="Segoe UI Semibold"/>
              </a:rPr>
              <a:t># and Visual </a:t>
            </a:r>
            <a:r>
              <a:rPr lang="en-US" sz="5400" dirty="0" smtClean="0">
                <a:solidFill>
                  <a:srgbClr val="FFFFFF"/>
                </a:solidFill>
                <a:latin typeface="Segoe UI Semibold"/>
              </a:rPr>
              <a:t>Basic</a:t>
            </a:r>
          </a:p>
          <a:p>
            <a:pPr algn="ctr"/>
            <a:endParaRPr lang="en-US" sz="5400" dirty="0">
              <a:solidFill>
                <a:srgbClr val="FFFFFF"/>
              </a:solidFill>
              <a:latin typeface="Segoe UI Semibold"/>
            </a:endParaRPr>
          </a:p>
          <a:p>
            <a:pPr algn="ctr"/>
            <a:r>
              <a:rPr lang="en-US" sz="5400" dirty="0" smtClean="0">
                <a:solidFill>
                  <a:srgbClr val="FFFFFF"/>
                </a:solidFill>
                <a:latin typeface="Segoe UI Semibold"/>
              </a:rPr>
              <a:t>Build your own managed </a:t>
            </a:r>
            <a:r>
              <a:rPr lang="en-US" sz="5400" dirty="0">
                <a:solidFill>
                  <a:srgbClr val="FFFFFF"/>
                </a:solidFill>
                <a:latin typeface="Segoe UI Semibold"/>
              </a:rPr>
              <a:t/>
            </a:r>
            <a:br>
              <a:rPr lang="en-US" sz="5400" dirty="0">
                <a:solidFill>
                  <a:srgbClr val="FFFFFF"/>
                </a:solidFill>
                <a:latin typeface="Segoe UI Semibold"/>
              </a:rPr>
            </a:br>
            <a:r>
              <a:rPr lang="en-US" sz="5400" dirty="0">
                <a:solidFill>
                  <a:srgbClr val="FFFFFF"/>
                </a:solidFill>
                <a:latin typeface="Segoe UI Semibold"/>
              </a:rPr>
              <a:t>Windows Runtime components</a:t>
            </a:r>
          </a:p>
        </p:txBody>
      </p:sp>
    </p:spTree>
    <p:extLst>
      <p:ext uri="{BB962C8B-B14F-4D97-AF65-F5344CB8AC3E}">
        <p14:creationId xmlns:p14="http://schemas.microsoft.com/office/powerpoint/2010/main" val="1786576255"/>
      </p:ext>
    </p:extLst>
  </p:cSld>
  <p:clrMapOvr>
    <a:masterClrMapping/>
  </p:clrMapOvr>
  <p:transition spd="slow">
    <p:strips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969963" y="3412700"/>
            <a:ext cx="10847824" cy="2669779"/>
          </a:xfrm>
        </p:spPr>
        <p:txBody>
          <a:bodyPr/>
          <a:lstStyle/>
          <a:p>
            <a:pPr marL="457200" indent="-457200">
              <a:buFont typeface="Arial" pitchFamily="34" charset="0"/>
              <a:buChar char="•"/>
            </a:pPr>
            <a:r>
              <a:rPr lang="en-US" sz="3600" b="1" dirty="0" smtClean="0"/>
              <a:t>eu.zharkov@gmail.com</a:t>
            </a:r>
            <a:r>
              <a:rPr lang="en-US" sz="3600" dirty="0" smtClean="0"/>
              <a:t/>
            </a:r>
            <a:br>
              <a:rPr lang="en-US" sz="3600" dirty="0" smtClean="0"/>
            </a:br>
            <a:endParaRPr lang="en-US" sz="3600" dirty="0" smtClean="0"/>
          </a:p>
          <a:p>
            <a:pPr marL="457200" indent="-457200">
              <a:buFont typeface="Arial" pitchFamily="34" charset="0"/>
              <a:buChar char="•"/>
            </a:pPr>
            <a:r>
              <a:rPr lang="en-US" sz="3600" b="1" dirty="0" smtClean="0"/>
              <a:t>@2j2e</a:t>
            </a:r>
            <a:endParaRPr lang="en-US" sz="3600" dirty="0" smtClean="0"/>
          </a:p>
          <a:p>
            <a:endParaRPr lang="en-US" sz="3600" dirty="0"/>
          </a:p>
        </p:txBody>
      </p:sp>
      <p:sp>
        <p:nvSpPr>
          <p:cNvPr id="4" name="Text Placeholder 3"/>
          <p:cNvSpPr>
            <a:spLocks noGrp="1"/>
          </p:cNvSpPr>
          <p:nvPr>
            <p:ph type="body" sz="quarter" idx="10"/>
          </p:nvPr>
        </p:nvSpPr>
        <p:spPr>
          <a:xfrm>
            <a:off x="969964" y="1275872"/>
            <a:ext cx="9056688" cy="1378644"/>
          </a:xfrm>
        </p:spPr>
        <p:txBody>
          <a:bodyPr/>
          <a:lstStyle/>
          <a:p>
            <a:r>
              <a:rPr lang="en-US" dirty="0"/>
              <a:t>t</a:t>
            </a:r>
            <a:r>
              <a:rPr lang="en-US" dirty="0" smtClean="0"/>
              <a:t>hank you</a:t>
            </a:r>
            <a:endParaRPr lang="en-US" dirty="0"/>
          </a:p>
        </p:txBody>
      </p:sp>
    </p:spTree>
    <p:extLst>
      <p:ext uri="{BB962C8B-B14F-4D97-AF65-F5344CB8AC3E}">
        <p14:creationId xmlns:p14="http://schemas.microsoft.com/office/powerpoint/2010/main" val="110151721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7868" y="230189"/>
            <a:ext cx="11173090" cy="609398"/>
          </a:xfrm>
        </p:spPr>
        <p:txBody>
          <a:bodyPr/>
          <a:lstStyle/>
          <a:p>
            <a:r>
              <a:rPr lang="en-US" dirty="0"/>
              <a:t>The C# code you </a:t>
            </a:r>
            <a:r>
              <a:rPr lang="en-US" dirty="0" smtClean="0"/>
              <a:t>get to write </a:t>
            </a:r>
            <a:r>
              <a:rPr lang="en-US" dirty="0"/>
              <a:t>on Windows 8</a:t>
            </a:r>
          </a:p>
        </p:txBody>
      </p:sp>
      <p:sp>
        <p:nvSpPr>
          <p:cNvPr id="7" name="Text Placeholder 5"/>
          <p:cNvSpPr txBox="1">
            <a:spLocks/>
          </p:cNvSpPr>
          <p:nvPr/>
        </p:nvSpPr>
        <p:spPr>
          <a:xfrm>
            <a:off x="969963" y="1603375"/>
            <a:ext cx="11218862" cy="4468916"/>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0000FF"/>
                </a:solidFill>
                <a:ea typeface="Calibri"/>
              </a:rPr>
              <a:t>using </a:t>
            </a:r>
            <a:r>
              <a:rPr lang="en-US" dirty="0" err="1" smtClean="0">
                <a:solidFill>
                  <a:srgbClr val="232323"/>
                </a:solidFill>
                <a:ea typeface="Calibri"/>
              </a:rPr>
              <a:t>Windows.Media.Capture</a:t>
            </a:r>
            <a:r>
              <a:rPr lang="en-US" dirty="0" smtClean="0">
                <a:solidFill>
                  <a:srgbClr val="232323"/>
                </a:solidFill>
                <a:ea typeface="Calibri"/>
              </a:rPr>
              <a:t>;</a:t>
            </a:r>
            <a:r>
              <a:rPr lang="en-US" dirty="0" smtClean="0">
                <a:solidFill>
                  <a:srgbClr val="0000FF"/>
                </a:solidFill>
                <a:ea typeface="Calibri"/>
              </a:rPr>
              <a:t/>
            </a:r>
            <a:br>
              <a:rPr lang="en-US" dirty="0" smtClean="0">
                <a:solidFill>
                  <a:srgbClr val="0000FF"/>
                </a:solidFill>
                <a:ea typeface="Calibri"/>
              </a:rPr>
            </a:br>
            <a:r>
              <a:rPr lang="en-US" dirty="0" smtClean="0">
                <a:solidFill>
                  <a:srgbClr val="0000FF"/>
                </a:solidFill>
                <a:ea typeface="Calibri"/>
              </a:rPr>
              <a:t/>
            </a:r>
            <a:br>
              <a:rPr lang="en-US" dirty="0" smtClean="0">
                <a:solidFill>
                  <a:srgbClr val="0000FF"/>
                </a:solidFill>
                <a:ea typeface="Calibri"/>
              </a:rPr>
            </a:br>
            <a:r>
              <a:rPr lang="en-US" dirty="0" err="1" smtClean="0">
                <a:solidFill>
                  <a:srgbClr val="0000FF"/>
                </a:solidFill>
                <a:ea typeface="Calibri"/>
              </a:rPr>
              <a:t>var</a:t>
            </a:r>
            <a:r>
              <a:rPr lang="en-US" dirty="0" smtClean="0">
                <a:solidFill>
                  <a:srgbClr val="0000FF"/>
                </a:solidFill>
                <a:ea typeface="Calibri"/>
              </a:rPr>
              <a:t> </a:t>
            </a:r>
            <a:r>
              <a:rPr lang="en-US" dirty="0" err="1" smtClean="0">
                <a:ea typeface="Calibri"/>
              </a:rPr>
              <a:t>ui</a:t>
            </a:r>
            <a:r>
              <a:rPr lang="en-US" dirty="0" smtClean="0">
                <a:ea typeface="Calibri"/>
              </a:rPr>
              <a:t> = </a:t>
            </a:r>
            <a:r>
              <a:rPr lang="en-US" dirty="0">
                <a:solidFill>
                  <a:srgbClr val="0000FF"/>
                </a:solidFill>
                <a:ea typeface="Calibri"/>
              </a:rPr>
              <a:t>new</a:t>
            </a:r>
            <a:r>
              <a:rPr lang="en-US" dirty="0">
                <a:ea typeface="Calibri"/>
              </a:rPr>
              <a:t> </a:t>
            </a:r>
            <a:r>
              <a:rPr lang="en-US" dirty="0" err="1">
                <a:solidFill>
                  <a:srgbClr val="2B91AF"/>
                </a:solidFill>
                <a:ea typeface="Calibri"/>
              </a:rPr>
              <a:t>CameraCaptureUI</a:t>
            </a:r>
            <a:r>
              <a:rPr lang="en-US" dirty="0" smtClean="0">
                <a:ea typeface="Calibri"/>
              </a:rPr>
              <a:t>();</a:t>
            </a:r>
            <a:br>
              <a:rPr lang="en-US" dirty="0" smtClean="0">
                <a:ea typeface="Calibri"/>
              </a:rPr>
            </a:br>
            <a:r>
              <a:rPr lang="en-US" dirty="0" err="1" smtClean="0">
                <a:ea typeface="Calibri"/>
              </a:rPr>
              <a:t>ui.PhotoSettings.CroppedAspectRatio</a:t>
            </a:r>
            <a:r>
              <a:rPr lang="en-US" dirty="0" smtClean="0">
                <a:ea typeface="Calibri"/>
              </a:rPr>
              <a:t> = </a:t>
            </a:r>
            <a:r>
              <a:rPr lang="en-US" dirty="0" smtClean="0">
                <a:solidFill>
                  <a:srgbClr val="0000FF"/>
                </a:solidFill>
                <a:ea typeface="Calibri"/>
              </a:rPr>
              <a:t>new</a:t>
            </a:r>
            <a:r>
              <a:rPr lang="en-US" dirty="0" smtClean="0">
                <a:ea typeface="Calibri"/>
              </a:rPr>
              <a:t> </a:t>
            </a:r>
            <a:r>
              <a:rPr lang="en-US" dirty="0" smtClean="0">
                <a:solidFill>
                  <a:srgbClr val="2B91AF"/>
                </a:solidFill>
                <a:ea typeface="Calibri"/>
              </a:rPr>
              <a:t>Size</a:t>
            </a:r>
            <a:r>
              <a:rPr lang="en-US" dirty="0" smtClean="0">
                <a:ea typeface="Calibri"/>
              </a:rPr>
              <a:t>(4, 3);</a:t>
            </a:r>
            <a:br>
              <a:rPr lang="en-US" dirty="0" smtClean="0">
                <a:ea typeface="Calibri"/>
              </a:rPr>
            </a:br>
            <a:r>
              <a:rPr lang="en-US" dirty="0" smtClean="0">
                <a:ea typeface="Calibri"/>
              </a:rPr>
              <a:t/>
            </a:r>
            <a:br>
              <a:rPr lang="en-US" dirty="0" smtClean="0">
                <a:ea typeface="Calibri"/>
              </a:rPr>
            </a:br>
            <a:r>
              <a:rPr lang="en-US" dirty="0" err="1" smtClean="0">
                <a:solidFill>
                  <a:srgbClr val="0000FF"/>
                </a:solidFill>
                <a:ea typeface="Calibri"/>
              </a:rPr>
              <a:t>var</a:t>
            </a:r>
            <a:r>
              <a:rPr lang="en-US" dirty="0" smtClean="0">
                <a:ea typeface="Calibri"/>
              </a:rPr>
              <a:t> </a:t>
            </a:r>
            <a:r>
              <a:rPr lang="en-US" dirty="0">
                <a:ea typeface="Calibri"/>
              </a:rPr>
              <a:t>file = </a:t>
            </a:r>
            <a:r>
              <a:rPr lang="en-US" dirty="0" smtClean="0">
                <a:solidFill>
                  <a:srgbClr val="0000FF"/>
                </a:solidFill>
                <a:ea typeface="Calibri"/>
              </a:rPr>
              <a:t>await</a:t>
            </a:r>
            <a:r>
              <a:rPr lang="en-US" dirty="0" smtClean="0">
                <a:ea typeface="Calibri"/>
              </a:rPr>
              <a:t> </a:t>
            </a:r>
            <a:r>
              <a:rPr lang="en-US" dirty="0" err="1" smtClean="0">
                <a:ea typeface="Calibri"/>
              </a:rPr>
              <a:t>ui.CaptureFileAsync</a:t>
            </a:r>
            <a:r>
              <a:rPr lang="en-US" dirty="0" smtClean="0">
                <a:ea typeface="Calibri"/>
              </a:rPr>
              <a:t>(</a:t>
            </a:r>
            <a:r>
              <a:rPr lang="en-US" dirty="0" err="1" smtClean="0">
                <a:solidFill>
                  <a:srgbClr val="2B91AF"/>
                </a:solidFill>
                <a:ea typeface="Calibri"/>
              </a:rPr>
              <a:t>CameraCaptureUIMode</a:t>
            </a:r>
            <a:r>
              <a:rPr lang="en-US" dirty="0" err="1" smtClean="0">
                <a:ea typeface="Calibri"/>
              </a:rPr>
              <a:t>.Photo</a:t>
            </a:r>
            <a:r>
              <a:rPr lang="en-US" dirty="0" smtClean="0">
                <a:ea typeface="Calibri"/>
              </a:rPr>
              <a:t>);</a:t>
            </a:r>
            <a:br>
              <a:rPr lang="en-US" dirty="0" smtClean="0">
                <a:ea typeface="Calibri"/>
              </a:rPr>
            </a:br>
            <a:r>
              <a:rPr lang="en-US" dirty="0" smtClean="0">
                <a:ea typeface="Calibri"/>
              </a:rPr>
              <a:t/>
            </a:r>
            <a:br>
              <a:rPr lang="en-US" dirty="0" smtClean="0">
                <a:ea typeface="Calibri"/>
              </a:rPr>
            </a:br>
            <a:r>
              <a:rPr lang="en-US" dirty="0" smtClean="0">
                <a:solidFill>
                  <a:srgbClr val="0000FF"/>
                </a:solidFill>
                <a:ea typeface="Calibri"/>
              </a:rPr>
              <a:t>if</a:t>
            </a:r>
            <a:r>
              <a:rPr lang="en-US" dirty="0" smtClean="0">
                <a:ea typeface="Calibri"/>
              </a:rPr>
              <a:t> </a:t>
            </a:r>
            <a:r>
              <a:rPr lang="en-US" dirty="0">
                <a:ea typeface="Calibri"/>
              </a:rPr>
              <a:t>(file != null</a:t>
            </a:r>
            <a:r>
              <a:rPr lang="en-US" dirty="0" smtClean="0">
                <a:ea typeface="Calibri"/>
              </a:rPr>
              <a:t>) </a:t>
            </a:r>
            <a:br>
              <a:rPr lang="en-US" dirty="0" smtClean="0">
                <a:ea typeface="Calibri"/>
              </a:rPr>
            </a:br>
            <a:r>
              <a:rPr lang="en-US" dirty="0" smtClean="0">
                <a:ea typeface="Calibri"/>
              </a:rPr>
              <a:t>{</a:t>
            </a:r>
            <a:br>
              <a:rPr lang="en-US" dirty="0" smtClean="0">
                <a:ea typeface="Calibri"/>
              </a:rPr>
            </a:br>
            <a:r>
              <a:rPr lang="en-US" dirty="0" smtClean="0">
                <a:ea typeface="Calibri"/>
              </a:rPr>
              <a:t>    </a:t>
            </a:r>
            <a:r>
              <a:rPr lang="en-US" dirty="0" err="1">
                <a:solidFill>
                  <a:srgbClr val="0000FF"/>
                </a:solidFill>
                <a:ea typeface="Calibri"/>
              </a:rPr>
              <a:t>var</a:t>
            </a:r>
            <a:r>
              <a:rPr lang="en-US" dirty="0" smtClean="0">
                <a:ea typeface="Calibri"/>
              </a:rPr>
              <a:t> bitmap = </a:t>
            </a:r>
            <a:r>
              <a:rPr lang="en-US" dirty="0" smtClean="0">
                <a:solidFill>
                  <a:srgbClr val="0000FF"/>
                </a:solidFill>
                <a:ea typeface="Calibri"/>
              </a:rPr>
              <a:t>new</a:t>
            </a:r>
            <a:r>
              <a:rPr lang="en-US" dirty="0" smtClean="0">
                <a:ea typeface="Calibri"/>
              </a:rPr>
              <a:t> </a:t>
            </a:r>
            <a:r>
              <a:rPr lang="en-US" dirty="0" err="1" smtClean="0">
                <a:solidFill>
                  <a:srgbClr val="2B91AF"/>
                </a:solidFill>
                <a:ea typeface="Calibri"/>
              </a:rPr>
              <a:t>BitmapImage</a:t>
            </a:r>
            <a:r>
              <a:rPr lang="en-US" dirty="0" smtClean="0">
                <a:ea typeface="Calibri"/>
              </a:rPr>
              <a:t>() ;</a:t>
            </a:r>
          </a:p>
          <a:p>
            <a:r>
              <a:rPr lang="en-US" dirty="0">
                <a:ea typeface="Calibri"/>
              </a:rPr>
              <a:t> </a:t>
            </a:r>
            <a:r>
              <a:rPr lang="en-US" dirty="0" smtClean="0">
                <a:ea typeface="Calibri"/>
              </a:rPr>
              <a:t>   </a:t>
            </a:r>
            <a:r>
              <a:rPr lang="en-US" dirty="0" err="1" smtClean="0">
                <a:ea typeface="Calibri"/>
              </a:rPr>
              <a:t>bitmap.SetSource</a:t>
            </a:r>
            <a:r>
              <a:rPr lang="en-US" dirty="0" smtClean="0">
                <a:ea typeface="Calibri"/>
              </a:rPr>
              <a:t>(</a:t>
            </a:r>
            <a:r>
              <a:rPr lang="en-US" dirty="0" smtClean="0">
                <a:solidFill>
                  <a:srgbClr val="0000FF"/>
                </a:solidFill>
                <a:ea typeface="Calibri"/>
              </a:rPr>
              <a:t>await</a:t>
            </a:r>
            <a:r>
              <a:rPr lang="en-US" dirty="0" smtClean="0">
                <a:ea typeface="Calibri"/>
              </a:rPr>
              <a:t> </a:t>
            </a:r>
            <a:r>
              <a:rPr lang="en-US" dirty="0" err="1" smtClean="0">
                <a:ea typeface="Calibri"/>
              </a:rPr>
              <a:t>file.OpenAsync</a:t>
            </a:r>
            <a:r>
              <a:rPr lang="en-US" dirty="0" smtClean="0">
                <a:ea typeface="Calibri"/>
              </a:rPr>
              <a:t>(</a:t>
            </a:r>
            <a:r>
              <a:rPr lang="en-US" dirty="0" err="1" smtClean="0">
                <a:solidFill>
                  <a:srgbClr val="2B91AF"/>
                </a:solidFill>
                <a:ea typeface="Calibri"/>
              </a:rPr>
              <a:t>FileAccessMode</a:t>
            </a:r>
            <a:r>
              <a:rPr lang="en-US" dirty="0" err="1" smtClean="0">
                <a:ea typeface="Calibri"/>
              </a:rPr>
              <a:t>.Read</a:t>
            </a:r>
            <a:r>
              <a:rPr lang="en-US" dirty="0" smtClean="0">
                <a:ea typeface="Calibri"/>
              </a:rPr>
              <a:t>));</a:t>
            </a:r>
          </a:p>
          <a:p>
            <a:r>
              <a:rPr lang="en-US" dirty="0">
                <a:ea typeface="Calibri"/>
              </a:rPr>
              <a:t> </a:t>
            </a:r>
            <a:r>
              <a:rPr lang="en-US" dirty="0" smtClean="0">
                <a:ea typeface="Calibri"/>
              </a:rPr>
              <a:t>   </a:t>
            </a:r>
            <a:r>
              <a:rPr lang="en-US" dirty="0" err="1" smtClean="0">
                <a:ea typeface="Calibri"/>
              </a:rPr>
              <a:t>Photo.Source</a:t>
            </a:r>
            <a:r>
              <a:rPr lang="en-US" dirty="0" smtClean="0">
                <a:ea typeface="Calibri"/>
              </a:rPr>
              <a:t> = bitmap;</a:t>
            </a:r>
            <a:br>
              <a:rPr lang="en-US" dirty="0" smtClean="0">
                <a:ea typeface="Calibri"/>
              </a:rPr>
            </a:br>
            <a:r>
              <a:rPr lang="en-US" dirty="0" smtClean="0">
                <a:ea typeface="Calibri"/>
              </a:rPr>
              <a:t>}</a:t>
            </a:r>
            <a:endParaRPr lang="en-US" dirty="0">
              <a:ea typeface="Calibri"/>
            </a:endParaRPr>
          </a:p>
        </p:txBody>
      </p:sp>
      <p:sp>
        <p:nvSpPr>
          <p:cNvPr id="4" name="Rectangle 3"/>
          <p:cNvSpPr/>
          <p:nvPr/>
        </p:nvSpPr>
        <p:spPr bwMode="auto">
          <a:xfrm>
            <a:off x="869845" y="1525885"/>
            <a:ext cx="4919767" cy="447675"/>
          </a:xfrm>
          <a:prstGeom prst="rect">
            <a:avLst/>
          </a:prstGeom>
          <a:noFill/>
          <a:ln w="28575">
            <a:solidFill>
              <a:srgbClr val="59CC0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784555125"/>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pitchFamily="34" charset="0"/>
                <a:ea typeface="Segoe UI" pitchFamily="34" charset="0"/>
                <a:cs typeface="Segoe UI" pitchFamily="34" charset="0"/>
              </a:rPr>
              <a:t>Windows </a:t>
            </a:r>
            <a:r>
              <a:rPr lang="en-US">
                <a:latin typeface="Segoe UI Semibold" pitchFamily="34" charset="0"/>
                <a:ea typeface="Segoe UI" pitchFamily="34" charset="0"/>
                <a:cs typeface="Segoe UI" pitchFamily="34" charset="0"/>
              </a:rPr>
              <a:t>Runtime </a:t>
            </a:r>
            <a:r>
              <a:rPr lang="en-US" smtClean="0">
                <a:latin typeface="Segoe UI Semibold" pitchFamily="34" charset="0"/>
                <a:ea typeface="Segoe UI" pitchFamily="34" charset="0"/>
                <a:cs typeface="Segoe UI" pitchFamily="34" charset="0"/>
              </a:rPr>
              <a:t>Architecture</a:t>
            </a:r>
            <a:endParaRPr lang="en-US" dirty="0">
              <a:latin typeface="Segoe UI Semibold" pitchFamily="34" charset="0"/>
              <a:ea typeface="Segoe UI" pitchFamily="34" charset="0"/>
              <a:cs typeface="Segoe UI" pitchFamily="34" charset="0"/>
            </a:endParaRPr>
          </a:p>
        </p:txBody>
      </p:sp>
      <p:sp>
        <p:nvSpPr>
          <p:cNvPr id="26" name="Rectangle 25"/>
          <p:cNvSpPr/>
          <p:nvPr/>
        </p:nvSpPr>
        <p:spPr>
          <a:xfrm>
            <a:off x="914162" y="2952104"/>
            <a:ext cx="2437765" cy="2548809"/>
          </a:xfrm>
          <a:prstGeom prst="rect">
            <a:avLst/>
          </a:prstGeom>
          <a:solidFill>
            <a:srgbClr val="65BC46"/>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2000" b="1" dirty="0" smtClean="0">
                <a:solidFill>
                  <a:srgbClr val="232323"/>
                </a:solidFill>
                <a:latin typeface="Segoe UI Semibold"/>
              </a:rPr>
              <a:t>Windows Metadata &amp; Namespace</a:t>
            </a:r>
            <a:endParaRPr lang="en-US" sz="2000" dirty="0">
              <a:solidFill>
                <a:srgbClr val="232323"/>
              </a:solidFill>
              <a:latin typeface="Segoe UI Semibold"/>
            </a:endParaRPr>
          </a:p>
        </p:txBody>
      </p:sp>
      <p:sp>
        <p:nvSpPr>
          <p:cNvPr id="27" name="Rectangle 26"/>
          <p:cNvSpPr/>
          <p:nvPr/>
        </p:nvSpPr>
        <p:spPr>
          <a:xfrm>
            <a:off x="914163" y="2330871"/>
            <a:ext cx="7719588" cy="517549"/>
          </a:xfrm>
          <a:prstGeom prst="rect">
            <a:avLst/>
          </a:prstGeom>
          <a:solidFill>
            <a:schemeClr val="accent3"/>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2000" dirty="0" smtClean="0">
                <a:solidFill>
                  <a:srgbClr val="FFFFFF"/>
                </a:solidFill>
                <a:latin typeface="Segoe UI Semibold"/>
              </a:rPr>
              <a:t>Language Projection</a:t>
            </a:r>
            <a:endParaRPr lang="en-US" sz="2000" dirty="0">
              <a:solidFill>
                <a:srgbClr val="FFFFFF"/>
              </a:solidFill>
              <a:latin typeface="Segoe UI Semibold"/>
            </a:endParaRPr>
          </a:p>
        </p:txBody>
      </p:sp>
      <p:sp>
        <p:nvSpPr>
          <p:cNvPr id="28" name="Rectangle 27"/>
          <p:cNvSpPr/>
          <p:nvPr/>
        </p:nvSpPr>
        <p:spPr>
          <a:xfrm>
            <a:off x="914162" y="5610182"/>
            <a:ext cx="10462075" cy="674504"/>
          </a:xfrm>
          <a:prstGeom prst="rect">
            <a:avLst/>
          </a:prstGeom>
          <a:solidFill>
            <a:schemeClr val="bg1"/>
          </a:solidFill>
          <a:ln>
            <a:noFill/>
          </a:ln>
          <a:effectLst/>
        </p:spPr>
        <p:style>
          <a:lnRef idx="1">
            <a:schemeClr val="accent3"/>
          </a:lnRef>
          <a:fillRef idx="2">
            <a:schemeClr val="accent3"/>
          </a:fillRef>
          <a:effectRef idx="1">
            <a:schemeClr val="accent3"/>
          </a:effectRef>
          <a:fontRef idx="minor">
            <a:schemeClr val="dk1"/>
          </a:fontRef>
        </p:style>
        <p:txBody>
          <a:bodyPr lIns="121725" tIns="60862" rIns="121725" bIns="60862" rtlCol="0" anchor="ctr"/>
          <a:lstStyle/>
          <a:p>
            <a:pPr algn="ctr"/>
            <a:r>
              <a:rPr lang="en-US" sz="2000" b="1" dirty="0" smtClean="0">
                <a:solidFill>
                  <a:srgbClr val="FFFFFF"/>
                </a:solidFill>
                <a:latin typeface="Segoe UI Semibold"/>
              </a:rPr>
              <a:t>Windows  Core</a:t>
            </a:r>
            <a:endParaRPr lang="en-US" sz="2000" b="1" dirty="0">
              <a:solidFill>
                <a:srgbClr val="FFFFFF"/>
              </a:solidFill>
              <a:latin typeface="Segoe UI Semibold"/>
            </a:endParaRPr>
          </a:p>
        </p:txBody>
      </p:sp>
      <p:sp>
        <p:nvSpPr>
          <p:cNvPr id="31" name="Rectangle 30"/>
          <p:cNvSpPr/>
          <p:nvPr/>
        </p:nvSpPr>
        <p:spPr>
          <a:xfrm>
            <a:off x="3453499" y="4499429"/>
            <a:ext cx="5180252" cy="1001484"/>
          </a:xfrm>
          <a:prstGeom prst="rect">
            <a:avLst/>
          </a:prstGeom>
          <a:solidFill>
            <a:srgbClr val="65BC46"/>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2000" b="1" dirty="0" smtClean="0">
                <a:solidFill>
                  <a:srgbClr val="232323"/>
                </a:solidFill>
                <a:latin typeface="Segoe UI Semibold"/>
              </a:rPr>
              <a:t>Windows Runtime Core</a:t>
            </a:r>
          </a:p>
        </p:txBody>
      </p:sp>
      <p:sp>
        <p:nvSpPr>
          <p:cNvPr id="34" name="Rectangle 33"/>
          <p:cNvSpPr/>
          <p:nvPr/>
        </p:nvSpPr>
        <p:spPr>
          <a:xfrm>
            <a:off x="3453497" y="3718772"/>
            <a:ext cx="1200415" cy="601303"/>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600" dirty="0" smtClean="0">
                <a:solidFill>
                  <a:srgbClr val="232323"/>
                </a:solidFill>
                <a:latin typeface="Segoe UI Semibold"/>
              </a:rPr>
              <a:t>XAML</a:t>
            </a:r>
            <a:endParaRPr lang="en-US" sz="1600" dirty="0">
              <a:solidFill>
                <a:srgbClr val="232323"/>
              </a:solidFill>
              <a:latin typeface="Segoe UI Semibold"/>
            </a:endParaRPr>
          </a:p>
        </p:txBody>
      </p:sp>
      <p:sp>
        <p:nvSpPr>
          <p:cNvPr id="35" name="Rectangle 34"/>
          <p:cNvSpPr/>
          <p:nvPr/>
        </p:nvSpPr>
        <p:spPr>
          <a:xfrm>
            <a:off x="4788066" y="3718772"/>
            <a:ext cx="1131886" cy="601303"/>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600" dirty="0" smtClean="0">
                <a:solidFill>
                  <a:srgbClr val="232323"/>
                </a:solidFill>
                <a:latin typeface="Segoe UI Semibold"/>
              </a:rPr>
              <a:t>Storage</a:t>
            </a:r>
            <a:endParaRPr lang="en-US" sz="1600" dirty="0">
              <a:solidFill>
                <a:srgbClr val="232323"/>
              </a:solidFill>
              <a:latin typeface="Segoe UI Semibold"/>
            </a:endParaRPr>
          </a:p>
        </p:txBody>
      </p:sp>
      <p:sp>
        <p:nvSpPr>
          <p:cNvPr id="36" name="Rectangle 35"/>
          <p:cNvSpPr/>
          <p:nvPr/>
        </p:nvSpPr>
        <p:spPr>
          <a:xfrm>
            <a:off x="7433335" y="3718772"/>
            <a:ext cx="1200415" cy="601303"/>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600" dirty="0" smtClean="0">
                <a:solidFill>
                  <a:srgbClr val="232323"/>
                </a:solidFill>
                <a:latin typeface="Segoe UI Semibold"/>
              </a:rPr>
              <a:t>…</a:t>
            </a:r>
            <a:endParaRPr lang="en-US" sz="1600" dirty="0">
              <a:solidFill>
                <a:srgbClr val="232323"/>
              </a:solidFill>
              <a:latin typeface="Segoe UI Semibold"/>
            </a:endParaRPr>
          </a:p>
        </p:txBody>
      </p:sp>
      <p:sp>
        <p:nvSpPr>
          <p:cNvPr id="37" name="Rectangle 36"/>
          <p:cNvSpPr/>
          <p:nvPr/>
        </p:nvSpPr>
        <p:spPr>
          <a:xfrm>
            <a:off x="6054106" y="3718772"/>
            <a:ext cx="1245075" cy="601303"/>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600" dirty="0" smtClean="0">
                <a:solidFill>
                  <a:srgbClr val="232323"/>
                </a:solidFill>
                <a:latin typeface="Segoe UI Semibold"/>
              </a:rPr>
              <a:t>Network</a:t>
            </a:r>
            <a:endParaRPr lang="en-US" sz="1600" dirty="0">
              <a:solidFill>
                <a:srgbClr val="232323"/>
              </a:solidFill>
              <a:latin typeface="Segoe UI Semibold"/>
            </a:endParaRPr>
          </a:p>
        </p:txBody>
      </p:sp>
      <p:sp>
        <p:nvSpPr>
          <p:cNvPr id="39" name="Rectangle 38"/>
          <p:cNvSpPr/>
          <p:nvPr/>
        </p:nvSpPr>
        <p:spPr>
          <a:xfrm>
            <a:off x="3453498" y="2952104"/>
            <a:ext cx="1200415" cy="601303"/>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600" dirty="0" smtClean="0">
                <a:solidFill>
                  <a:srgbClr val="232323"/>
                </a:solidFill>
                <a:latin typeface="Segoe UI Semibold"/>
              </a:rPr>
              <a:t>UI</a:t>
            </a:r>
            <a:endParaRPr lang="en-US" sz="1600" dirty="0">
              <a:solidFill>
                <a:srgbClr val="232323"/>
              </a:solidFill>
              <a:latin typeface="Segoe UI Semibold"/>
            </a:endParaRPr>
          </a:p>
        </p:txBody>
      </p:sp>
      <p:sp>
        <p:nvSpPr>
          <p:cNvPr id="40" name="Rectangle 39"/>
          <p:cNvSpPr/>
          <p:nvPr/>
        </p:nvSpPr>
        <p:spPr>
          <a:xfrm>
            <a:off x="4788067" y="2952104"/>
            <a:ext cx="1131886" cy="601303"/>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600" dirty="0" smtClean="0">
                <a:solidFill>
                  <a:srgbClr val="232323"/>
                </a:solidFill>
                <a:latin typeface="Segoe UI Semibold"/>
              </a:rPr>
              <a:t>Pickers</a:t>
            </a:r>
            <a:endParaRPr lang="en-US" sz="1600" dirty="0">
              <a:solidFill>
                <a:srgbClr val="232323"/>
              </a:solidFill>
              <a:latin typeface="Segoe UI Semibold"/>
            </a:endParaRPr>
          </a:p>
        </p:txBody>
      </p:sp>
      <p:sp>
        <p:nvSpPr>
          <p:cNvPr id="41" name="Rectangle 40"/>
          <p:cNvSpPr/>
          <p:nvPr/>
        </p:nvSpPr>
        <p:spPr>
          <a:xfrm>
            <a:off x="7433336" y="2952104"/>
            <a:ext cx="1200415" cy="601303"/>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600" dirty="0" smtClean="0">
                <a:solidFill>
                  <a:srgbClr val="232323"/>
                </a:solidFill>
                <a:latin typeface="Segoe UI Semibold"/>
              </a:rPr>
              <a:t>Media</a:t>
            </a:r>
            <a:endParaRPr lang="en-US" sz="1600" dirty="0">
              <a:solidFill>
                <a:srgbClr val="232323"/>
              </a:solidFill>
              <a:latin typeface="Segoe UI Semibold"/>
            </a:endParaRPr>
          </a:p>
        </p:txBody>
      </p:sp>
      <p:sp>
        <p:nvSpPr>
          <p:cNvPr id="42" name="Rectangle 41"/>
          <p:cNvSpPr/>
          <p:nvPr/>
        </p:nvSpPr>
        <p:spPr>
          <a:xfrm>
            <a:off x="6054107" y="2952104"/>
            <a:ext cx="1245075" cy="601303"/>
          </a:xfrm>
          <a:prstGeom prst="rect">
            <a:avLst/>
          </a:prstGeom>
          <a:solidFill>
            <a:schemeClr val="accent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1600" dirty="0" smtClean="0">
                <a:solidFill>
                  <a:srgbClr val="232323"/>
                </a:solidFill>
                <a:latin typeface="Segoe UI Semibold"/>
              </a:rPr>
              <a:t>Controls</a:t>
            </a:r>
            <a:endParaRPr lang="en-US" sz="1600" dirty="0">
              <a:solidFill>
                <a:srgbClr val="232323"/>
              </a:solidFill>
              <a:latin typeface="Segoe UI Semibold"/>
            </a:endParaRPr>
          </a:p>
        </p:txBody>
      </p:sp>
      <p:sp>
        <p:nvSpPr>
          <p:cNvPr id="21" name="Rectangle 20"/>
          <p:cNvSpPr/>
          <p:nvPr/>
        </p:nvSpPr>
        <p:spPr>
          <a:xfrm>
            <a:off x="914163" y="1050184"/>
            <a:ext cx="7719588" cy="1159616"/>
          </a:xfrm>
          <a:prstGeom prst="rect">
            <a:avLst/>
          </a:prstGeom>
          <a:solidFill>
            <a:schemeClr val="accent2"/>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2000" dirty="0" smtClean="0">
                <a:solidFill>
                  <a:srgbClr val="FFFFFF"/>
                </a:solidFill>
                <a:latin typeface="Segoe UI Semibold"/>
              </a:rPr>
              <a:t>Metro style app</a:t>
            </a:r>
            <a:endParaRPr lang="en-US" sz="2000" dirty="0">
              <a:solidFill>
                <a:srgbClr val="FFFFFF"/>
              </a:solidFill>
              <a:latin typeface="Segoe UI Semibold"/>
            </a:endParaRPr>
          </a:p>
        </p:txBody>
      </p:sp>
      <p:sp>
        <p:nvSpPr>
          <p:cNvPr id="24" name="Rectangle 23"/>
          <p:cNvSpPr/>
          <p:nvPr/>
        </p:nvSpPr>
        <p:spPr>
          <a:xfrm>
            <a:off x="8735326" y="4499429"/>
            <a:ext cx="2640912" cy="1001484"/>
          </a:xfrm>
          <a:prstGeom prst="rect">
            <a:avLst/>
          </a:prstGeom>
          <a:solidFill>
            <a:schemeClr val="bg1"/>
          </a:solidFill>
          <a:ln>
            <a:noFill/>
          </a:ln>
          <a:effectLst/>
        </p:spPr>
        <p:style>
          <a:lnRef idx="1">
            <a:schemeClr val="accent3"/>
          </a:lnRef>
          <a:fillRef idx="2">
            <a:schemeClr val="accent3"/>
          </a:fillRef>
          <a:effectRef idx="1">
            <a:schemeClr val="accent3"/>
          </a:effectRef>
          <a:fontRef idx="minor">
            <a:schemeClr val="dk1"/>
          </a:fontRef>
        </p:style>
        <p:txBody>
          <a:bodyPr lIns="121725" tIns="60862" rIns="121725" bIns="60862" rtlCol="0" anchor="ctr"/>
          <a:lstStyle/>
          <a:p>
            <a:pPr algn="ctr"/>
            <a:r>
              <a:rPr lang="en-US" sz="2000" b="1" dirty="0" smtClean="0">
                <a:solidFill>
                  <a:srgbClr val="FFFFFF"/>
                </a:solidFill>
                <a:latin typeface="Segoe UI Semibold"/>
              </a:rPr>
              <a:t>Runtime Broker </a:t>
            </a:r>
            <a:endParaRPr lang="en-US" sz="2000" b="1" dirty="0">
              <a:solidFill>
                <a:srgbClr val="FFFFFF"/>
              </a:solidFill>
              <a:latin typeface="Segoe UI Semibold"/>
            </a:endParaRPr>
          </a:p>
        </p:txBody>
      </p:sp>
      <p:sp>
        <p:nvSpPr>
          <p:cNvPr id="20" name="Rectangle 19"/>
          <p:cNvSpPr/>
          <p:nvPr/>
        </p:nvSpPr>
        <p:spPr>
          <a:xfrm>
            <a:off x="8735326" y="1050184"/>
            <a:ext cx="2640912" cy="1798235"/>
          </a:xfrm>
          <a:prstGeom prst="rect">
            <a:avLst/>
          </a:prstGeom>
          <a:solidFill>
            <a:schemeClr val="accent2"/>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2000" dirty="0" smtClean="0">
                <a:solidFill>
                  <a:srgbClr val="FFFFFF"/>
                </a:solidFill>
                <a:latin typeface="Segoe UI Semibold"/>
              </a:rPr>
              <a:t>Language Support (CLR, </a:t>
            </a:r>
            <a:r>
              <a:rPr lang="en-US" sz="2000" dirty="0" err="1" smtClean="0">
                <a:solidFill>
                  <a:srgbClr val="FFFFFF"/>
                </a:solidFill>
                <a:latin typeface="Segoe UI Semibold"/>
              </a:rPr>
              <a:t>WinJS</a:t>
            </a:r>
            <a:r>
              <a:rPr lang="en-US" sz="2000" dirty="0" smtClean="0">
                <a:solidFill>
                  <a:srgbClr val="FFFFFF"/>
                </a:solidFill>
                <a:latin typeface="Segoe UI Semibold"/>
              </a:rPr>
              <a:t>, CRT)</a:t>
            </a:r>
            <a:endParaRPr lang="en-US" sz="2000" dirty="0">
              <a:solidFill>
                <a:srgbClr val="FFFFFF"/>
              </a:solidFill>
              <a:latin typeface="Segoe UI Semibold"/>
            </a:endParaRPr>
          </a:p>
        </p:txBody>
      </p:sp>
      <p:sp>
        <p:nvSpPr>
          <p:cNvPr id="22" name="Rectangle 21"/>
          <p:cNvSpPr/>
          <p:nvPr/>
        </p:nvSpPr>
        <p:spPr>
          <a:xfrm>
            <a:off x="8735325" y="2952103"/>
            <a:ext cx="2640912" cy="1367971"/>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2000" dirty="0" smtClean="0">
                <a:solidFill>
                  <a:srgbClr val="FFFFFF"/>
                </a:solidFill>
                <a:latin typeface="Segoe UI Semibold"/>
              </a:rPr>
              <a:t>Web Host (HTML, CSS, JavaScript)</a:t>
            </a:r>
            <a:r>
              <a:rPr lang="en-US" sz="2000" dirty="0" smtClean="0">
                <a:solidFill>
                  <a:srgbClr val="232323"/>
                </a:solidFill>
                <a:latin typeface="Segoe UI Semibold"/>
              </a:rPr>
              <a:t>)</a:t>
            </a:r>
            <a:endParaRPr lang="en-US" sz="2000" dirty="0">
              <a:solidFill>
                <a:srgbClr val="232323"/>
              </a:solidFill>
              <a:latin typeface="Segoe UI Semibold"/>
            </a:endParaRPr>
          </a:p>
        </p:txBody>
      </p:sp>
    </p:spTree>
    <p:extLst>
      <p:ext uri="{BB962C8B-B14F-4D97-AF65-F5344CB8AC3E}">
        <p14:creationId xmlns:p14="http://schemas.microsoft.com/office/powerpoint/2010/main" val="45286192"/>
      </p:ext>
    </p:extLst>
  </p:cSld>
  <p:clrMapOvr>
    <a:masterClrMapping/>
  </p:clrMapOvr>
  <p:transition spd="slow">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19083" y="2564250"/>
            <a:ext cx="2881752" cy="1729501"/>
          </a:xfrm>
          <a:prstGeom prst="rect">
            <a:avLst/>
          </a:prstGeom>
          <a:solidFill>
            <a:schemeClr val="bg1"/>
          </a:solidFill>
          <a:ln>
            <a:noFill/>
          </a:ln>
          <a:effectLst/>
        </p:spPr>
        <p:style>
          <a:lnRef idx="1">
            <a:schemeClr val="accent3"/>
          </a:lnRef>
          <a:fillRef idx="2">
            <a:schemeClr val="accent3"/>
          </a:fillRef>
          <a:effectRef idx="1">
            <a:schemeClr val="accent3"/>
          </a:effectRef>
          <a:fontRef idx="minor">
            <a:schemeClr val="dk1"/>
          </a:fontRef>
        </p:style>
        <p:txBody>
          <a:bodyPr lIns="121725" tIns="60862" rIns="121725" bIns="60862" rtlCol="0" anchor="ctr"/>
          <a:lstStyle/>
          <a:p>
            <a:pPr algn="ctr"/>
            <a:r>
              <a:rPr lang="en-US" sz="2800" dirty="0">
                <a:solidFill>
                  <a:schemeClr val="tx1"/>
                </a:solidFill>
                <a:latin typeface="+mj-lt"/>
              </a:rPr>
              <a:t>Your Managed Code</a:t>
            </a:r>
          </a:p>
        </p:txBody>
      </p:sp>
      <p:sp>
        <p:nvSpPr>
          <p:cNvPr id="13" name="Freeform 12"/>
          <p:cNvSpPr/>
          <p:nvPr/>
        </p:nvSpPr>
        <p:spPr>
          <a:xfrm>
            <a:off x="3789011" y="3071571"/>
            <a:ext cx="610930" cy="714860"/>
          </a:xfrm>
          <a:custGeom>
            <a:avLst/>
            <a:gdLst>
              <a:gd name="connsiteX0" fmla="*/ 0 w 458317"/>
              <a:gd name="connsiteY0" fmla="*/ 107229 h 536145"/>
              <a:gd name="connsiteX1" fmla="*/ 229159 w 458317"/>
              <a:gd name="connsiteY1" fmla="*/ 107229 h 536145"/>
              <a:gd name="connsiteX2" fmla="*/ 229159 w 458317"/>
              <a:gd name="connsiteY2" fmla="*/ 0 h 536145"/>
              <a:gd name="connsiteX3" fmla="*/ 458317 w 458317"/>
              <a:gd name="connsiteY3" fmla="*/ 268073 h 536145"/>
              <a:gd name="connsiteX4" fmla="*/ 229159 w 458317"/>
              <a:gd name="connsiteY4" fmla="*/ 536145 h 536145"/>
              <a:gd name="connsiteX5" fmla="*/ 229159 w 458317"/>
              <a:gd name="connsiteY5" fmla="*/ 428916 h 536145"/>
              <a:gd name="connsiteX6" fmla="*/ 0 w 458317"/>
              <a:gd name="connsiteY6" fmla="*/ 428916 h 536145"/>
              <a:gd name="connsiteX7" fmla="*/ 0 w 458317"/>
              <a:gd name="connsiteY7" fmla="*/ 107229 h 53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17" h="536145">
                <a:moveTo>
                  <a:pt x="0" y="107229"/>
                </a:moveTo>
                <a:lnTo>
                  <a:pt x="229159" y="107229"/>
                </a:lnTo>
                <a:lnTo>
                  <a:pt x="229159" y="0"/>
                </a:lnTo>
                <a:lnTo>
                  <a:pt x="458317" y="268073"/>
                </a:lnTo>
                <a:lnTo>
                  <a:pt x="229159" y="536145"/>
                </a:lnTo>
                <a:lnTo>
                  <a:pt x="229159" y="428916"/>
                </a:lnTo>
                <a:lnTo>
                  <a:pt x="0" y="428916"/>
                </a:lnTo>
                <a:lnTo>
                  <a:pt x="0" y="107229"/>
                </a:lnTo>
                <a:close/>
              </a:path>
            </a:pathLst>
          </a:custGeom>
          <a:solidFill>
            <a:schemeClr val="tx1"/>
          </a:solidFill>
          <a:ln w="9525">
            <a:noFill/>
          </a:ln>
          <a:effectLst/>
        </p:spPr>
        <p:style>
          <a:lnRef idx="3">
            <a:schemeClr val="lt1"/>
          </a:lnRef>
          <a:fillRef idx="1">
            <a:schemeClr val="dk1"/>
          </a:fillRef>
          <a:effectRef idx="1">
            <a:schemeClr val="dk1"/>
          </a:effectRef>
          <a:fontRef idx="minor">
            <a:schemeClr val="lt1"/>
          </a:fontRef>
        </p:style>
        <p:txBody>
          <a:bodyPr spcFirstLastPara="0" vert="horz" wrap="square" lIns="0" tIns="107229" rIns="137495" bIns="107229" numCol="1" spcCol="1270" anchor="ctr" anchorCtr="0">
            <a:noAutofit/>
          </a:bodyPr>
          <a:lstStyle/>
          <a:p>
            <a:pPr algn="ctr" defTabSz="1185126">
              <a:lnSpc>
                <a:spcPct val="90000"/>
              </a:lnSpc>
              <a:spcBef>
                <a:spcPct val="0"/>
              </a:spcBef>
              <a:spcAft>
                <a:spcPct val="35000"/>
              </a:spcAft>
              <a:defRPr/>
            </a:pPr>
            <a:endParaRPr lang="en-US" sz="3200">
              <a:solidFill>
                <a:sysClr val="window" lastClr="FFFFFF"/>
              </a:solidFill>
              <a:latin typeface="+mj-lt"/>
            </a:endParaRPr>
          </a:p>
        </p:txBody>
      </p:sp>
      <p:grpSp>
        <p:nvGrpSpPr>
          <p:cNvPr id="3" name="Group 2"/>
          <p:cNvGrpSpPr/>
          <p:nvPr/>
        </p:nvGrpSpPr>
        <p:grpSpPr>
          <a:xfrm>
            <a:off x="4653537" y="2564248"/>
            <a:ext cx="3780857" cy="1729501"/>
            <a:chOff x="4653537" y="2564248"/>
            <a:chExt cx="3780857" cy="1729501"/>
          </a:xfrm>
          <a:solidFill>
            <a:srgbClr val="59CC0E"/>
          </a:solidFill>
          <a:effectLst/>
        </p:grpSpPr>
        <p:sp>
          <p:nvSpPr>
            <p:cNvPr id="20" name="Rectangle 19"/>
            <p:cNvSpPr/>
            <p:nvPr/>
          </p:nvSpPr>
          <p:spPr>
            <a:xfrm>
              <a:off x="4653537" y="2564248"/>
              <a:ext cx="2881752" cy="1729501"/>
            </a:xfrm>
            <a:prstGeom prst="rect">
              <a:avLst/>
            </a:prstGeom>
            <a:solidFill>
              <a:srgbClr val="65BC46"/>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2800" dirty="0">
                  <a:solidFill>
                    <a:schemeClr val="bg1"/>
                  </a:solidFill>
                  <a:latin typeface="+mj-lt"/>
                </a:rPr>
                <a:t>Windows </a:t>
              </a:r>
              <a:r>
                <a:rPr lang="en-US" sz="2800" dirty="0" smtClean="0">
                  <a:solidFill>
                    <a:schemeClr val="bg1"/>
                  </a:solidFill>
                  <a:latin typeface="+mj-lt"/>
                </a:rPr>
                <a:t>Runtime</a:t>
              </a:r>
              <a:endParaRPr lang="en-US" sz="2800" dirty="0">
                <a:solidFill>
                  <a:schemeClr val="bg1"/>
                </a:solidFill>
                <a:latin typeface="+mj-lt"/>
              </a:endParaRPr>
            </a:p>
          </p:txBody>
        </p:sp>
        <p:sp>
          <p:nvSpPr>
            <p:cNvPr id="16" name="Freeform 15"/>
            <p:cNvSpPr/>
            <p:nvPr/>
          </p:nvSpPr>
          <p:spPr>
            <a:xfrm>
              <a:off x="7823464" y="3071571"/>
              <a:ext cx="610930" cy="714860"/>
            </a:xfrm>
            <a:custGeom>
              <a:avLst/>
              <a:gdLst>
                <a:gd name="connsiteX0" fmla="*/ 0 w 458317"/>
                <a:gd name="connsiteY0" fmla="*/ 107229 h 536145"/>
                <a:gd name="connsiteX1" fmla="*/ 229159 w 458317"/>
                <a:gd name="connsiteY1" fmla="*/ 107229 h 536145"/>
                <a:gd name="connsiteX2" fmla="*/ 229159 w 458317"/>
                <a:gd name="connsiteY2" fmla="*/ 0 h 536145"/>
                <a:gd name="connsiteX3" fmla="*/ 458317 w 458317"/>
                <a:gd name="connsiteY3" fmla="*/ 268073 h 536145"/>
                <a:gd name="connsiteX4" fmla="*/ 229159 w 458317"/>
                <a:gd name="connsiteY4" fmla="*/ 536145 h 536145"/>
                <a:gd name="connsiteX5" fmla="*/ 229159 w 458317"/>
                <a:gd name="connsiteY5" fmla="*/ 428916 h 536145"/>
                <a:gd name="connsiteX6" fmla="*/ 0 w 458317"/>
                <a:gd name="connsiteY6" fmla="*/ 428916 h 536145"/>
                <a:gd name="connsiteX7" fmla="*/ 0 w 458317"/>
                <a:gd name="connsiteY7" fmla="*/ 107229 h 53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8317" h="536145">
                  <a:moveTo>
                    <a:pt x="0" y="107229"/>
                  </a:moveTo>
                  <a:lnTo>
                    <a:pt x="229159" y="107229"/>
                  </a:lnTo>
                  <a:lnTo>
                    <a:pt x="229159" y="0"/>
                  </a:lnTo>
                  <a:lnTo>
                    <a:pt x="458317" y="268073"/>
                  </a:lnTo>
                  <a:lnTo>
                    <a:pt x="229159" y="536145"/>
                  </a:lnTo>
                  <a:lnTo>
                    <a:pt x="229159" y="428916"/>
                  </a:lnTo>
                  <a:lnTo>
                    <a:pt x="0" y="428916"/>
                  </a:lnTo>
                  <a:lnTo>
                    <a:pt x="0" y="107229"/>
                  </a:lnTo>
                  <a:close/>
                </a:path>
              </a:pathLst>
            </a:custGeom>
            <a:solidFill>
              <a:schemeClr val="tx1"/>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endParaRPr lang="en-US" sz="2800">
                <a:solidFill>
                  <a:schemeClr val="bg1"/>
                </a:solidFill>
                <a:latin typeface="+mj-lt"/>
              </a:endParaRPr>
            </a:p>
          </p:txBody>
        </p:sp>
      </p:grpSp>
      <p:sp>
        <p:nvSpPr>
          <p:cNvPr id="10" name="Rectangle 9"/>
          <p:cNvSpPr/>
          <p:nvPr/>
        </p:nvSpPr>
        <p:spPr>
          <a:xfrm>
            <a:off x="8687989" y="2564249"/>
            <a:ext cx="2881752" cy="1729501"/>
          </a:xfrm>
          <a:prstGeom prst="rect">
            <a:avLst/>
          </a:prstGeom>
          <a:solidFill>
            <a:schemeClr val="accent2"/>
          </a:solidFill>
          <a:ln>
            <a:noFill/>
          </a:ln>
        </p:spPr>
        <p:style>
          <a:lnRef idx="2">
            <a:schemeClr val="accent1"/>
          </a:lnRef>
          <a:fillRef idx="1">
            <a:schemeClr val="lt1"/>
          </a:fillRef>
          <a:effectRef idx="0">
            <a:schemeClr val="accent1"/>
          </a:effectRef>
          <a:fontRef idx="minor">
            <a:schemeClr val="dk1"/>
          </a:fontRef>
        </p:style>
        <p:txBody>
          <a:bodyPr lIns="121725" tIns="60862" rIns="121725" bIns="60862" rtlCol="0" anchor="ctr"/>
          <a:lstStyle/>
          <a:p>
            <a:pPr algn="ctr"/>
            <a:r>
              <a:rPr lang="en-US" sz="2800" dirty="0" smtClean="0">
                <a:latin typeface="+mj-lt"/>
              </a:rPr>
              <a:t>Windows 8 API</a:t>
            </a:r>
            <a:endParaRPr lang="en-US" sz="2800" dirty="0">
              <a:latin typeface="+mj-lt"/>
            </a:endParaRPr>
          </a:p>
        </p:txBody>
      </p:sp>
    </p:spTree>
    <p:extLst>
      <p:ext uri="{BB962C8B-B14F-4D97-AF65-F5344CB8AC3E}">
        <p14:creationId xmlns:p14="http://schemas.microsoft.com/office/powerpoint/2010/main" val="33725194"/>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 y="2367439"/>
            <a:ext cx="12188824" cy="2123123"/>
          </a:xfrm>
          <a:solidFill>
            <a:srgbClr val="65BC46">
              <a:alpha val="67000"/>
            </a:srgbClr>
          </a:solidFill>
        </p:spPr>
        <p:txBody>
          <a:bodyPr anchor="ctr">
            <a:noAutofit/>
          </a:bodyPr>
          <a:lstStyle/>
          <a:p>
            <a:pPr algn="ctr"/>
            <a:r>
              <a:rPr lang="en-US" sz="6000" b="1" dirty="0">
                <a:solidFill>
                  <a:srgbClr val="FFFFFF"/>
                </a:solidFill>
              </a:rPr>
              <a:t>You already have the skills to build Metro style </a:t>
            </a:r>
            <a:r>
              <a:rPr lang="en-US" sz="6000" b="1" dirty="0" smtClean="0">
                <a:solidFill>
                  <a:srgbClr val="FFFFFF"/>
                </a:solidFill>
              </a:rPr>
              <a:t>apps </a:t>
            </a:r>
            <a:r>
              <a:rPr lang="en-US" sz="6000" b="1" dirty="0">
                <a:solidFill>
                  <a:srgbClr val="FFFFFF"/>
                </a:solidFill>
              </a:rPr>
              <a:t>with C# and VB</a:t>
            </a:r>
          </a:p>
        </p:txBody>
      </p:sp>
    </p:spTree>
    <p:extLst>
      <p:ext uri="{BB962C8B-B14F-4D97-AF65-F5344CB8AC3E}">
        <p14:creationId xmlns:p14="http://schemas.microsoft.com/office/powerpoint/2010/main" val="4268281538"/>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519112" y="1447800"/>
            <a:ext cx="11149013" cy="1526572"/>
          </a:xfrm>
        </p:spPr>
        <p:txBody>
          <a:bodyPr/>
          <a:lstStyle/>
          <a:p>
            <a:r>
              <a:rPr lang="en-US" b="1" dirty="0" smtClean="0">
                <a:solidFill>
                  <a:srgbClr val="FFFFFF"/>
                </a:solidFill>
              </a:rPr>
              <a:t>The relationship between .NET and the Windows Runtime</a:t>
            </a:r>
          </a:p>
          <a:p>
            <a:r>
              <a:rPr lang="en-US" b="1" dirty="0" smtClean="0">
                <a:solidFill>
                  <a:srgbClr val="FFFFFF"/>
                </a:solidFill>
              </a:rPr>
              <a:t>Using Windows Runtime APIs from C# and Visual Basic</a:t>
            </a:r>
          </a:p>
          <a:p>
            <a:r>
              <a:rPr lang="en-US" b="1" dirty="0" smtClean="0">
                <a:solidFill>
                  <a:srgbClr val="FFFFFF"/>
                </a:solidFill>
              </a:rPr>
              <a:t>Building Window Runtime Components in C# and Visual Basic</a:t>
            </a:r>
            <a:endParaRPr lang="en-US" b="1" dirty="0">
              <a:solidFill>
                <a:srgbClr val="FFFFFF"/>
              </a:solidFill>
            </a:endParaRPr>
          </a:p>
        </p:txBody>
      </p:sp>
    </p:spTree>
    <p:extLst>
      <p:ext uri="{BB962C8B-B14F-4D97-AF65-F5344CB8AC3E}">
        <p14:creationId xmlns:p14="http://schemas.microsoft.com/office/powerpoint/2010/main" val="183283101"/>
      </p:ext>
    </p:extLst>
  </p:cSld>
  <p:clrMapOvr>
    <a:masterClrMapping/>
  </p:clrMapOvr>
  <p:transition spd="slow">
    <p:strips dir="rd"/>
  </p:transition>
  <p:timing>
    <p:tnLst>
      <p:par>
        <p:cTn id="1" dur="indefinite" restart="never" nodeType="tmRoot"/>
      </p:par>
    </p:tnLst>
  </p:timing>
</p:sld>
</file>

<file path=ppt/theme/theme1.xml><?xml version="1.0" encoding="utf-8"?>
<a:theme xmlns:a="http://schemas.openxmlformats.org/drawingml/2006/main" name="BUILD_Breakout_Template _ SAMPLE for Scott 7.28">
  <a:themeElements>
    <a:clrScheme name="Custom 5">
      <a:dk1>
        <a:srgbClr val="232323"/>
      </a:dk1>
      <a:lt1>
        <a:srgbClr val="FFFFFF"/>
      </a:lt1>
      <a:dk2>
        <a:srgbClr val="585858"/>
      </a:dk2>
      <a:lt2>
        <a:srgbClr val="FFFFFF"/>
      </a:lt2>
      <a:accent1>
        <a:srgbClr val="65BC46"/>
      </a:accent1>
      <a:accent2>
        <a:srgbClr val="457EC1"/>
      </a:accent2>
      <a:accent3>
        <a:srgbClr val="EF4423"/>
      </a:accent3>
      <a:accent4>
        <a:srgbClr val="232323"/>
      </a:accent4>
      <a:accent5>
        <a:srgbClr val="B0D685"/>
      </a:accent5>
      <a:accent6>
        <a:srgbClr val="FFFFFF"/>
      </a:accent6>
      <a:hlink>
        <a:srgbClr val="F0ED7B"/>
      </a:hlink>
      <a:folHlink>
        <a:srgbClr val="F3EB4F"/>
      </a:folHlink>
    </a:clrScheme>
    <a:fontScheme name="Custom 2">
      <a:majorFont>
        <a:latin typeface="Segoe UI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chemeClr val="tx1"/>
                </a:gs>
                <a:gs pos="100000">
                  <a:schemeClr val="tx1"/>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10.xml><?xml version="1.0" encoding="utf-8"?>
<a:theme xmlns:a="http://schemas.openxmlformats.org/drawingml/2006/main" name="5_BUILD_Breakout_Template _ SAMPLE for Scott 7.28">
  <a:themeElements>
    <a:clrScheme name="Custom 5">
      <a:dk1>
        <a:srgbClr val="232323"/>
      </a:dk1>
      <a:lt1>
        <a:srgbClr val="FFFFFF"/>
      </a:lt1>
      <a:dk2>
        <a:srgbClr val="585858"/>
      </a:dk2>
      <a:lt2>
        <a:srgbClr val="FFFFFF"/>
      </a:lt2>
      <a:accent1>
        <a:srgbClr val="65BC46"/>
      </a:accent1>
      <a:accent2>
        <a:srgbClr val="457EC1"/>
      </a:accent2>
      <a:accent3>
        <a:srgbClr val="EF4423"/>
      </a:accent3>
      <a:accent4>
        <a:srgbClr val="232323"/>
      </a:accent4>
      <a:accent5>
        <a:srgbClr val="B0D685"/>
      </a:accent5>
      <a:accent6>
        <a:srgbClr val="FFFFFF"/>
      </a:accent6>
      <a:hlink>
        <a:srgbClr val="F0ED7B"/>
      </a:hlink>
      <a:folHlink>
        <a:srgbClr val="F3EB4F"/>
      </a:folHlink>
    </a:clrScheme>
    <a:fontScheme name="Custom 2">
      <a:majorFont>
        <a:latin typeface="Segoe UI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chemeClr val="tx1"/>
                </a:gs>
                <a:gs pos="100000">
                  <a:schemeClr val="tx1"/>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11.xml><?xml version="1.0" encoding="utf-8"?>
<a:theme xmlns:a="http://schemas.openxmlformats.org/drawingml/2006/main" name="6_BUILD_Breakout_Template _ SAMPLE for Scott 7.28">
  <a:themeElements>
    <a:clrScheme name="Custom 5">
      <a:dk1>
        <a:srgbClr val="232323"/>
      </a:dk1>
      <a:lt1>
        <a:srgbClr val="FFFFFF"/>
      </a:lt1>
      <a:dk2>
        <a:srgbClr val="585858"/>
      </a:dk2>
      <a:lt2>
        <a:srgbClr val="FFFFFF"/>
      </a:lt2>
      <a:accent1>
        <a:srgbClr val="65BC46"/>
      </a:accent1>
      <a:accent2>
        <a:srgbClr val="457EC1"/>
      </a:accent2>
      <a:accent3>
        <a:srgbClr val="EF4423"/>
      </a:accent3>
      <a:accent4>
        <a:srgbClr val="232323"/>
      </a:accent4>
      <a:accent5>
        <a:srgbClr val="B0D685"/>
      </a:accent5>
      <a:accent6>
        <a:srgbClr val="FFFFFF"/>
      </a:accent6>
      <a:hlink>
        <a:srgbClr val="F0ED7B"/>
      </a:hlink>
      <a:folHlink>
        <a:srgbClr val="F3EB4F"/>
      </a:folHlink>
    </a:clrScheme>
    <a:fontScheme name="Custom 2">
      <a:majorFont>
        <a:latin typeface="Segoe UI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chemeClr val="tx1"/>
                </a:gs>
                <a:gs pos="100000">
                  <a:schemeClr val="tx1"/>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12.xml><?xml version="1.0" encoding="utf-8"?>
<a:theme xmlns:a="http://schemas.openxmlformats.org/drawingml/2006/main" name="7_BUILD_Breakout_Template _ SAMPLE for Scott 7.28">
  <a:themeElements>
    <a:clrScheme name="Custom 5">
      <a:dk1>
        <a:srgbClr val="232323"/>
      </a:dk1>
      <a:lt1>
        <a:srgbClr val="FFFFFF"/>
      </a:lt1>
      <a:dk2>
        <a:srgbClr val="585858"/>
      </a:dk2>
      <a:lt2>
        <a:srgbClr val="FFFFFF"/>
      </a:lt2>
      <a:accent1>
        <a:srgbClr val="65BC46"/>
      </a:accent1>
      <a:accent2>
        <a:srgbClr val="457EC1"/>
      </a:accent2>
      <a:accent3>
        <a:srgbClr val="EF4423"/>
      </a:accent3>
      <a:accent4>
        <a:srgbClr val="232323"/>
      </a:accent4>
      <a:accent5>
        <a:srgbClr val="B0D685"/>
      </a:accent5>
      <a:accent6>
        <a:srgbClr val="FFFFFF"/>
      </a:accent6>
      <a:hlink>
        <a:srgbClr val="F0ED7B"/>
      </a:hlink>
      <a:folHlink>
        <a:srgbClr val="F3EB4F"/>
      </a:folHlink>
    </a:clrScheme>
    <a:fontScheme name="Custom 2">
      <a:majorFont>
        <a:latin typeface="Segoe UI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chemeClr val="tx1"/>
                </a:gs>
                <a:gs pos="100000">
                  <a:schemeClr val="tx1"/>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13.xml><?xml version="1.0" encoding="utf-8"?>
<a:theme xmlns:a="http://schemas.openxmlformats.org/drawingml/2006/main" name="8_BUILD_Breakout_Template _ SAMPLE for Scott 7.28">
  <a:themeElements>
    <a:clrScheme name="Custom 5">
      <a:dk1>
        <a:srgbClr val="232323"/>
      </a:dk1>
      <a:lt1>
        <a:srgbClr val="FFFFFF"/>
      </a:lt1>
      <a:dk2>
        <a:srgbClr val="585858"/>
      </a:dk2>
      <a:lt2>
        <a:srgbClr val="FFFFFF"/>
      </a:lt2>
      <a:accent1>
        <a:srgbClr val="65BC46"/>
      </a:accent1>
      <a:accent2>
        <a:srgbClr val="457EC1"/>
      </a:accent2>
      <a:accent3>
        <a:srgbClr val="EF4423"/>
      </a:accent3>
      <a:accent4>
        <a:srgbClr val="232323"/>
      </a:accent4>
      <a:accent5>
        <a:srgbClr val="B0D685"/>
      </a:accent5>
      <a:accent6>
        <a:srgbClr val="FFFFFF"/>
      </a:accent6>
      <a:hlink>
        <a:srgbClr val="F0ED7B"/>
      </a:hlink>
      <a:folHlink>
        <a:srgbClr val="F3EB4F"/>
      </a:folHlink>
    </a:clrScheme>
    <a:fontScheme name="Custom 2">
      <a:majorFont>
        <a:latin typeface="Segoe UI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chemeClr val="tx1"/>
                </a:gs>
                <a:gs pos="100000">
                  <a:schemeClr val="tx1"/>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14.xml><?xml version="1.0" encoding="utf-8"?>
<a:theme xmlns:a="http://schemas.openxmlformats.org/drawingml/2006/main" name="9_BUILD_Breakout_Template _ SAMPLE for Scott 7.28">
  <a:themeElements>
    <a:clrScheme name="Custom 5">
      <a:dk1>
        <a:srgbClr val="232323"/>
      </a:dk1>
      <a:lt1>
        <a:srgbClr val="FFFFFF"/>
      </a:lt1>
      <a:dk2>
        <a:srgbClr val="585858"/>
      </a:dk2>
      <a:lt2>
        <a:srgbClr val="FFFFFF"/>
      </a:lt2>
      <a:accent1>
        <a:srgbClr val="65BC46"/>
      </a:accent1>
      <a:accent2>
        <a:srgbClr val="457EC1"/>
      </a:accent2>
      <a:accent3>
        <a:srgbClr val="EF4423"/>
      </a:accent3>
      <a:accent4>
        <a:srgbClr val="232323"/>
      </a:accent4>
      <a:accent5>
        <a:srgbClr val="B0D685"/>
      </a:accent5>
      <a:accent6>
        <a:srgbClr val="FFFFFF"/>
      </a:accent6>
      <a:hlink>
        <a:srgbClr val="F0ED7B"/>
      </a:hlink>
      <a:folHlink>
        <a:srgbClr val="F3EB4F"/>
      </a:folHlink>
    </a:clrScheme>
    <a:fontScheme name="Custom 2">
      <a:majorFont>
        <a:latin typeface="Segoe UI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chemeClr val="tx1"/>
                </a:gs>
                <a:gs pos="100000">
                  <a:schemeClr val="tx1"/>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15.xml><?xml version="1.0" encoding="utf-8"?>
<a:theme xmlns:a="http://schemas.openxmlformats.org/drawingml/2006/main" name="10_BUILD_Breakout_Template _ SAMPLE for Scott 7.28">
  <a:themeElements>
    <a:clrScheme name="Custom 5">
      <a:dk1>
        <a:srgbClr val="232323"/>
      </a:dk1>
      <a:lt1>
        <a:srgbClr val="FFFFFF"/>
      </a:lt1>
      <a:dk2>
        <a:srgbClr val="585858"/>
      </a:dk2>
      <a:lt2>
        <a:srgbClr val="FFFFFF"/>
      </a:lt2>
      <a:accent1>
        <a:srgbClr val="65BC46"/>
      </a:accent1>
      <a:accent2>
        <a:srgbClr val="457EC1"/>
      </a:accent2>
      <a:accent3>
        <a:srgbClr val="EF4423"/>
      </a:accent3>
      <a:accent4>
        <a:srgbClr val="232323"/>
      </a:accent4>
      <a:accent5>
        <a:srgbClr val="B0D685"/>
      </a:accent5>
      <a:accent6>
        <a:srgbClr val="FFFFFF"/>
      </a:accent6>
      <a:hlink>
        <a:srgbClr val="F0ED7B"/>
      </a:hlink>
      <a:folHlink>
        <a:srgbClr val="F3EB4F"/>
      </a:folHlink>
    </a:clrScheme>
    <a:fontScheme name="Custom 2">
      <a:majorFont>
        <a:latin typeface="Segoe UI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chemeClr val="tx1"/>
                </a:gs>
                <a:gs pos="100000">
                  <a:schemeClr val="tx1"/>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16.xml><?xml version="1.0" encoding="utf-8"?>
<a:theme xmlns:a="http://schemas.openxmlformats.org/drawingml/2006/main" name="11_BUILD_Breakout_Template _ SAMPLE for Scott 7.28">
  <a:themeElements>
    <a:clrScheme name="Custom 5">
      <a:dk1>
        <a:srgbClr val="232323"/>
      </a:dk1>
      <a:lt1>
        <a:srgbClr val="FFFFFF"/>
      </a:lt1>
      <a:dk2>
        <a:srgbClr val="585858"/>
      </a:dk2>
      <a:lt2>
        <a:srgbClr val="FFFFFF"/>
      </a:lt2>
      <a:accent1>
        <a:srgbClr val="65BC46"/>
      </a:accent1>
      <a:accent2>
        <a:srgbClr val="457EC1"/>
      </a:accent2>
      <a:accent3>
        <a:srgbClr val="EF4423"/>
      </a:accent3>
      <a:accent4>
        <a:srgbClr val="232323"/>
      </a:accent4>
      <a:accent5>
        <a:srgbClr val="B0D685"/>
      </a:accent5>
      <a:accent6>
        <a:srgbClr val="FFFFFF"/>
      </a:accent6>
      <a:hlink>
        <a:srgbClr val="F0ED7B"/>
      </a:hlink>
      <a:folHlink>
        <a:srgbClr val="F3EB4F"/>
      </a:folHlink>
    </a:clrScheme>
    <a:fontScheme name="Custom 2">
      <a:majorFont>
        <a:latin typeface="Segoe UI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chemeClr val="tx1"/>
                </a:gs>
                <a:gs pos="100000">
                  <a:schemeClr val="tx1"/>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with Consolas font for code slides">
  <a:themeElements>
    <a:clrScheme name="Custom 3">
      <a:dk1>
        <a:srgbClr val="232323"/>
      </a:dk1>
      <a:lt1>
        <a:srgbClr val="FFFFFF"/>
      </a:lt1>
      <a:dk2>
        <a:srgbClr val="585858"/>
      </a:dk2>
      <a:lt2>
        <a:srgbClr val="FFFFFF"/>
      </a:lt2>
      <a:accent1>
        <a:srgbClr val="65BC46"/>
      </a:accent1>
      <a:accent2>
        <a:srgbClr val="457EC1"/>
      </a:accent2>
      <a:accent3>
        <a:srgbClr val="EF4423"/>
      </a:accent3>
      <a:accent4>
        <a:srgbClr val="585858"/>
      </a:accent4>
      <a:accent5>
        <a:srgbClr val="B0D685"/>
      </a:accent5>
      <a:accent6>
        <a:srgbClr val="FFFFFF"/>
      </a:accent6>
      <a:hlink>
        <a:srgbClr val="F0ED7B"/>
      </a:hlink>
      <a:folHlink>
        <a:srgbClr val="F3EB4F"/>
      </a:folHlink>
    </a:clrScheme>
    <a:fontScheme name="Segoe">
      <a:majorFont>
        <a:latin typeface="Segoe"/>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BUILD_Breakout_Template _ SAMPLE for Scott 7.28">
  <a:themeElements>
    <a:clrScheme name="Custom 5">
      <a:dk1>
        <a:srgbClr val="232323"/>
      </a:dk1>
      <a:lt1>
        <a:srgbClr val="FFFFFF"/>
      </a:lt1>
      <a:dk2>
        <a:srgbClr val="585858"/>
      </a:dk2>
      <a:lt2>
        <a:srgbClr val="FFFFFF"/>
      </a:lt2>
      <a:accent1>
        <a:srgbClr val="65BC46"/>
      </a:accent1>
      <a:accent2>
        <a:srgbClr val="457EC1"/>
      </a:accent2>
      <a:accent3>
        <a:srgbClr val="EF4423"/>
      </a:accent3>
      <a:accent4>
        <a:srgbClr val="232323"/>
      </a:accent4>
      <a:accent5>
        <a:srgbClr val="B0D685"/>
      </a:accent5>
      <a:accent6>
        <a:srgbClr val="FFFFFF"/>
      </a:accent6>
      <a:hlink>
        <a:srgbClr val="F0ED7B"/>
      </a:hlink>
      <a:folHlink>
        <a:srgbClr val="F3EB4F"/>
      </a:folHlink>
    </a:clrScheme>
    <a:fontScheme name="Custom 2">
      <a:majorFont>
        <a:latin typeface="Segoe UI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chemeClr val="tx1"/>
                </a:gs>
                <a:gs pos="100000">
                  <a:schemeClr val="tx1"/>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2_BUILD_Breakout_Template _ SAMPLE for Scott 7.28">
  <a:themeElements>
    <a:clrScheme name="Custom 5">
      <a:dk1>
        <a:srgbClr val="232323"/>
      </a:dk1>
      <a:lt1>
        <a:srgbClr val="FFFFFF"/>
      </a:lt1>
      <a:dk2>
        <a:srgbClr val="585858"/>
      </a:dk2>
      <a:lt2>
        <a:srgbClr val="FFFFFF"/>
      </a:lt2>
      <a:accent1>
        <a:srgbClr val="65BC46"/>
      </a:accent1>
      <a:accent2>
        <a:srgbClr val="457EC1"/>
      </a:accent2>
      <a:accent3>
        <a:srgbClr val="EF4423"/>
      </a:accent3>
      <a:accent4>
        <a:srgbClr val="232323"/>
      </a:accent4>
      <a:accent5>
        <a:srgbClr val="B0D685"/>
      </a:accent5>
      <a:accent6>
        <a:srgbClr val="FFFFFF"/>
      </a:accent6>
      <a:hlink>
        <a:srgbClr val="F0ED7B"/>
      </a:hlink>
      <a:folHlink>
        <a:srgbClr val="F3EB4F"/>
      </a:folHlink>
    </a:clrScheme>
    <a:fontScheme name="Custom 2">
      <a:majorFont>
        <a:latin typeface="Segoe UI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chemeClr val="tx1"/>
                </a:gs>
                <a:gs pos="100000">
                  <a:schemeClr val="tx1"/>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5.xml><?xml version="1.0" encoding="utf-8"?>
<a:theme xmlns:a="http://schemas.openxmlformats.org/drawingml/2006/main" name="1_White with Consolas font for code slides">
  <a:themeElements>
    <a:clrScheme name="Custom 3">
      <a:dk1>
        <a:srgbClr val="232323"/>
      </a:dk1>
      <a:lt1>
        <a:srgbClr val="FFFFFF"/>
      </a:lt1>
      <a:dk2>
        <a:srgbClr val="585858"/>
      </a:dk2>
      <a:lt2>
        <a:srgbClr val="FFFFFF"/>
      </a:lt2>
      <a:accent1>
        <a:srgbClr val="65BC46"/>
      </a:accent1>
      <a:accent2>
        <a:srgbClr val="457EC1"/>
      </a:accent2>
      <a:accent3>
        <a:srgbClr val="EF4423"/>
      </a:accent3>
      <a:accent4>
        <a:srgbClr val="585858"/>
      </a:accent4>
      <a:accent5>
        <a:srgbClr val="B0D685"/>
      </a:accent5>
      <a:accent6>
        <a:srgbClr val="FFFFFF"/>
      </a:accent6>
      <a:hlink>
        <a:srgbClr val="F0ED7B"/>
      </a:hlink>
      <a:folHlink>
        <a:srgbClr val="F3EB4F"/>
      </a:folHlink>
    </a:clrScheme>
    <a:fontScheme name="Segoe">
      <a:majorFont>
        <a:latin typeface="Segoe"/>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6.xml><?xml version="1.0" encoding="utf-8"?>
<a:theme xmlns:a="http://schemas.openxmlformats.org/drawingml/2006/main" name="&lt;5-30000_BUILD_16x9&gt;">
  <a:themeElements>
    <a:clrScheme name="Custom 5">
      <a:dk1>
        <a:srgbClr val="232323"/>
      </a:dk1>
      <a:lt1>
        <a:srgbClr val="FFFFFF"/>
      </a:lt1>
      <a:dk2>
        <a:srgbClr val="585858"/>
      </a:dk2>
      <a:lt2>
        <a:srgbClr val="FFFFFF"/>
      </a:lt2>
      <a:accent1>
        <a:srgbClr val="65BC46"/>
      </a:accent1>
      <a:accent2>
        <a:srgbClr val="457EC1"/>
      </a:accent2>
      <a:accent3>
        <a:srgbClr val="EF4423"/>
      </a:accent3>
      <a:accent4>
        <a:srgbClr val="232323"/>
      </a:accent4>
      <a:accent5>
        <a:srgbClr val="B0D685"/>
      </a:accent5>
      <a:accent6>
        <a:srgbClr val="FFFFFF"/>
      </a:accent6>
      <a:hlink>
        <a:srgbClr val="F0ED7B"/>
      </a:hlink>
      <a:folHlink>
        <a:srgbClr val="F3EB4F"/>
      </a:folHlink>
    </a:clrScheme>
    <a:fontScheme name="Custom 2">
      <a:majorFont>
        <a:latin typeface="Segoe UI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chemeClr val="tx1"/>
                </a:gs>
                <a:gs pos="100000">
                  <a:schemeClr val="tx1"/>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7.xml><?xml version="1.0" encoding="utf-8"?>
<a:theme xmlns:a="http://schemas.openxmlformats.org/drawingml/2006/main" name="1_16x9_New_Win_PPT_Template_4_compressed">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381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dirty="0" err="1" smtClean="0">
            <a:solidFill>
              <a:schemeClr val="tx1">
                <a:lumMod val="75000"/>
                <a:lumOff val="25000"/>
                <a:alpha val="99000"/>
              </a:schemeClr>
            </a:solidFill>
          </a:defRPr>
        </a:defPPr>
      </a:lstStyle>
    </a:txDef>
  </a:objectDefaults>
  <a:extraClrSchemeLst/>
</a:theme>
</file>

<file path=ppt/theme/theme8.xml><?xml version="1.0" encoding="utf-8"?>
<a:theme xmlns:a="http://schemas.openxmlformats.org/drawingml/2006/main" name="3_BUILD_Breakout_Template _ SAMPLE for Scott 7.28">
  <a:themeElements>
    <a:clrScheme name="Custom 5">
      <a:dk1>
        <a:srgbClr val="232323"/>
      </a:dk1>
      <a:lt1>
        <a:srgbClr val="FFFFFF"/>
      </a:lt1>
      <a:dk2>
        <a:srgbClr val="585858"/>
      </a:dk2>
      <a:lt2>
        <a:srgbClr val="FFFFFF"/>
      </a:lt2>
      <a:accent1>
        <a:srgbClr val="65BC46"/>
      </a:accent1>
      <a:accent2>
        <a:srgbClr val="457EC1"/>
      </a:accent2>
      <a:accent3>
        <a:srgbClr val="EF4423"/>
      </a:accent3>
      <a:accent4>
        <a:srgbClr val="232323"/>
      </a:accent4>
      <a:accent5>
        <a:srgbClr val="B0D685"/>
      </a:accent5>
      <a:accent6>
        <a:srgbClr val="FFFFFF"/>
      </a:accent6>
      <a:hlink>
        <a:srgbClr val="F0ED7B"/>
      </a:hlink>
      <a:folHlink>
        <a:srgbClr val="F3EB4F"/>
      </a:folHlink>
    </a:clrScheme>
    <a:fontScheme name="Custom 2">
      <a:majorFont>
        <a:latin typeface="Segoe UI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chemeClr val="tx1"/>
                </a:gs>
                <a:gs pos="100000">
                  <a:schemeClr val="tx1"/>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9.xml><?xml version="1.0" encoding="utf-8"?>
<a:theme xmlns:a="http://schemas.openxmlformats.org/drawingml/2006/main" name="4_BUILD_Breakout_Template _ SAMPLE for Scott 7.28">
  <a:themeElements>
    <a:clrScheme name="Custom 5">
      <a:dk1>
        <a:srgbClr val="232323"/>
      </a:dk1>
      <a:lt1>
        <a:srgbClr val="FFFFFF"/>
      </a:lt1>
      <a:dk2>
        <a:srgbClr val="585858"/>
      </a:dk2>
      <a:lt2>
        <a:srgbClr val="FFFFFF"/>
      </a:lt2>
      <a:accent1>
        <a:srgbClr val="65BC46"/>
      </a:accent1>
      <a:accent2>
        <a:srgbClr val="457EC1"/>
      </a:accent2>
      <a:accent3>
        <a:srgbClr val="EF4423"/>
      </a:accent3>
      <a:accent4>
        <a:srgbClr val="232323"/>
      </a:accent4>
      <a:accent5>
        <a:srgbClr val="B0D685"/>
      </a:accent5>
      <a:accent6>
        <a:srgbClr val="FFFFFF"/>
      </a:accent6>
      <a:hlink>
        <a:srgbClr val="F0ED7B"/>
      </a:hlink>
      <a:folHlink>
        <a:srgbClr val="F3EB4F"/>
      </a:folHlink>
    </a:clrScheme>
    <a:fontScheme name="Custom 2">
      <a:majorFont>
        <a:latin typeface="Segoe UI Semibold"/>
        <a:ea typeface=""/>
        <a:cs typeface=""/>
      </a:majorFont>
      <a:minorFont>
        <a:latin typeface="Segoe UI Light"/>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chemeClr val="tx1"/>
                </a:gs>
                <a:gs pos="100000">
                  <a:schemeClr val="tx1"/>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A9A772780AAE043B02F447FDD204C6F" ma:contentTypeVersion="0" ma:contentTypeDescription="Create a new document." ma:contentTypeScope="" ma:versionID="8521d547e6875f8e9efeb25124febd4b">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E9A1D90D-86D1-48B4-B663-92ECADD80D4B}">
  <ds:schemaRefs>
    <ds:schemaRef ds:uri="http://schemas.microsoft.com/office/2006/metadata/properties"/>
  </ds:schemaRefs>
</ds:datastoreItem>
</file>

<file path=customXml/itemProps2.xml><?xml version="1.0" encoding="utf-8"?>
<ds:datastoreItem xmlns:ds="http://schemas.openxmlformats.org/officeDocument/2006/customXml" ds:itemID="{C142602A-E4C8-4338-AEBC-4E913FFE61D1}">
  <ds:schemaRefs>
    <ds:schemaRef ds:uri="http://schemas.microsoft.com/sharepoint/v3/contenttype/forms"/>
  </ds:schemaRefs>
</ds:datastoreItem>
</file>

<file path=customXml/itemProps3.xml><?xml version="1.0" encoding="utf-8"?>
<ds:datastoreItem xmlns:ds="http://schemas.openxmlformats.org/officeDocument/2006/customXml" ds:itemID="{E727C237-09BB-4146-A267-E3C30EAE04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BUILD_Breakout_Template _ SAMPLE for Scott 7.28</Template>
  <TotalTime>5637</TotalTime>
  <Words>2549</Words>
  <Application>Microsoft Office PowerPoint</Application>
  <PresentationFormat>Произвольный</PresentationFormat>
  <Paragraphs>271</Paragraphs>
  <Slides>45</Slides>
  <Notes>40</Notes>
  <HiddenSlides>0</HiddenSlides>
  <MMClips>0</MMClips>
  <ScaleCrop>false</ScaleCrop>
  <HeadingPairs>
    <vt:vector size="4" baseType="variant">
      <vt:variant>
        <vt:lpstr>Тема</vt:lpstr>
      </vt:variant>
      <vt:variant>
        <vt:i4>16</vt:i4>
      </vt:variant>
      <vt:variant>
        <vt:lpstr>Заголовки слайдов</vt:lpstr>
      </vt:variant>
      <vt:variant>
        <vt:i4>45</vt:i4>
      </vt:variant>
    </vt:vector>
  </HeadingPairs>
  <TitlesOfParts>
    <vt:vector size="61" baseType="lpstr">
      <vt:lpstr>BUILD_Breakout_Template _ SAMPLE for Scott 7.28</vt:lpstr>
      <vt:lpstr>White with Consolas font for code slides</vt:lpstr>
      <vt:lpstr>1_BUILD_Breakout_Template _ SAMPLE for Scott 7.28</vt:lpstr>
      <vt:lpstr>2_BUILD_Breakout_Template _ SAMPLE for Scott 7.28</vt:lpstr>
      <vt:lpstr>1_White with Consolas font for code slides</vt:lpstr>
      <vt:lpstr>&lt;5-30000_BUILD_16x9&gt;</vt:lpstr>
      <vt:lpstr>1_16x9_New_Win_PPT_Template_4_compressed</vt:lpstr>
      <vt:lpstr>3_BUILD_Breakout_Template _ SAMPLE for Scott 7.28</vt:lpstr>
      <vt:lpstr>4_BUILD_Breakout_Template _ SAMPLE for Scott 7.28</vt:lpstr>
      <vt:lpstr>5_BUILD_Breakout_Template _ SAMPLE for Scott 7.28</vt:lpstr>
      <vt:lpstr>6_BUILD_Breakout_Template _ SAMPLE for Scott 7.28</vt:lpstr>
      <vt:lpstr>7_BUILD_Breakout_Template _ SAMPLE for Scott 7.28</vt:lpstr>
      <vt:lpstr>8_BUILD_Breakout_Template _ SAMPLE for Scott 7.28</vt:lpstr>
      <vt:lpstr>9_BUILD_Breakout_Template _ SAMPLE for Scott 7.28</vt:lpstr>
      <vt:lpstr>10_BUILD_Breakout_Template _ SAMPLE for Scott 7.28</vt:lpstr>
      <vt:lpstr>11_BUILD_Breakout_Template _ SAMPLE for Scott 7.28</vt:lpstr>
      <vt:lpstr>WinRT Holy Cow</vt:lpstr>
      <vt:lpstr>Windows has always provided compelling capabilities for developers to build upon</vt:lpstr>
      <vt:lpstr>The C# code you have to write today…</vt:lpstr>
      <vt:lpstr>Презентация PowerPoint</vt:lpstr>
      <vt:lpstr>The C# code you get to write on Windows 8</vt:lpstr>
      <vt:lpstr>Windows Runtime Architecture</vt:lpstr>
      <vt:lpstr>Презентация PowerPoint</vt:lpstr>
      <vt:lpstr>You already have the skills to build Metro style apps with C# and VB</vt:lpstr>
      <vt:lpstr>Agenda</vt:lpstr>
      <vt:lpstr>Презентация PowerPoint</vt:lpstr>
      <vt:lpstr>Windows Runtime is designed  to be used from object-oriented languages  like C# and Visual Basic</vt:lpstr>
      <vt:lpstr>Windows Runtime metadata files use an  updated version of .NET’s metadata format</vt:lpstr>
      <vt:lpstr>Viewing Windows Metadata Files</vt:lpstr>
      <vt:lpstr>Windows Runtime includes a XAML based framework for Metro style apps</vt:lpstr>
      <vt:lpstr>Many of the Windows Runtime design guidelines  came from the .NET design guidelines</vt:lpstr>
      <vt:lpstr>Windows Runtime was expressly designed  to work well with C# and Visual Basic</vt:lpstr>
      <vt:lpstr>Презентация PowerPoint</vt:lpstr>
      <vt:lpstr>Using the Windows Runtime from C# </vt:lpstr>
      <vt:lpstr>Most WinRT types map directly to C#/VB</vt:lpstr>
      <vt:lpstr>Primitives (strings, numbers, etc) </vt:lpstr>
      <vt:lpstr>Most differences between Windows Runtime and  .NET are hidden from the managed developer</vt:lpstr>
      <vt:lpstr>Exceptions from HRESULTs</vt:lpstr>
      <vt:lpstr>Calling WinRT Async Operation from C#</vt:lpstr>
      <vt:lpstr>Accessing a WinRT Collection from C#</vt:lpstr>
      <vt:lpstr>Accessing a WinRT Collection from C#</vt:lpstr>
      <vt:lpstr>IIterable&lt;T&gt; ↔ IEnumerable&lt;T&gt;</vt:lpstr>
      <vt:lpstr>A few places use extension methods to bridge between Windows Runtime and managed code</vt:lpstr>
      <vt:lpstr>Streams Code Sample</vt:lpstr>
      <vt:lpstr>IBuffer Code Sample </vt:lpstr>
      <vt:lpstr>Презентация PowerPoint</vt:lpstr>
      <vt:lpstr>You should build a Windows Runtime component when you want your code to be used from JS, C++, C# and VB</vt:lpstr>
      <vt:lpstr>Traditional COM in Managed Code</vt:lpstr>
      <vt:lpstr>Windows Runtime in managed code Sample</vt:lpstr>
      <vt:lpstr>By adhering to a few simple rules, you can build  a managed Windows Runtime component  that projects into C++ or JavaScript</vt:lpstr>
      <vt:lpstr>Only the public types and members  in your managed Windows Runtime component project need to follow the simple rules</vt:lpstr>
      <vt:lpstr>API signatures must only use  Windows Runtime types</vt:lpstr>
      <vt:lpstr>Authoring Collection Code</vt:lpstr>
      <vt:lpstr>Authoring Collection Code</vt:lpstr>
      <vt:lpstr>Authoring Managed Async Method</vt:lpstr>
      <vt:lpstr>Authoring Windows Runtime Async Method</vt:lpstr>
      <vt:lpstr>Visual Studio has built-in support for managed Windows Runtime component projects</vt:lpstr>
      <vt:lpstr>Building Windows Runtime Components in C#</vt:lpstr>
      <vt:lpstr>You already have the skills to build Metro style apps with C# and VB</vt:lpstr>
      <vt:lpstr>Презентация PowerPoint</vt:lpstr>
      <vt:lpstr>Презентация PowerPoint</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TOOL-531T: Using the Windows Runtime from C# and Visual Basic</dc:title>
  <dc:subject>BUILD</dc:subject>
  <dc:creator>Harry Pierson, Jesse Kaplan</dc:creator>
  <cp:keywords>Developers, IT Pros, TDMs, Technical Decision Makers, PDC, Build, Developer Conference, ISVs, Programmers, Partners</cp:keywords>
  <dc:description>Template: Sam Moore, Silver Fox Productions, Inc.
Formatting: Erin Baranick, Silver Fox Productions
Event Date: September 13th–16th
Event Location: Anaheim, CA
Audience Type: External Developers, Programmers</dc:description>
  <cp:lastModifiedBy>Jeje</cp:lastModifiedBy>
  <cp:revision>256</cp:revision>
  <cp:lastPrinted>2010-05-11T05:02:34Z</cp:lastPrinted>
  <dcterms:created xsi:type="dcterms:W3CDTF">2011-08-03T21:25:07Z</dcterms:created>
  <dcterms:modified xsi:type="dcterms:W3CDTF">2011-12-10T10:16:34Z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0x0101005A9A772780AAE043B02F447FDD204C6F</vt:lpwstr>
  </property>
  <property fmtid="{D5CDD505-2E9C-101B-9397-08002B2CF9AE}" pid="3" name="Product">
    <vt:lpwstr>28;#Windows|d15bdf11-7aa9-4bf1-b584-c45e6bd87557</vt:lpwstr>
  </property>
  <property fmtid="{D5CDD505-2E9C-101B-9397-08002B2CF9AE}" pid="4" name="Event Venue">
    <vt:lpwstr>210;#Anaheim CC Anaheim, CA|c525dbc1-fb46-4f9d-a196-ce33b4962b5a</vt:lpwstr>
  </property>
  <property fmtid="{D5CDD505-2E9C-101B-9397-08002B2CF9AE}" pid="5" name="Event Location">
    <vt:lpwstr>209;#Anaheim, CA|67ffa72a-1f39-45c3-9bb1-f96b5f9c92e3</vt:lpwstr>
  </property>
  <property fmtid="{D5CDD505-2E9C-101B-9397-08002B2CF9AE}" pid="6" name="Event1">
    <vt:lpwstr>211;#BUILD|daffb02e-8105-4a1d-9c8d-6ffd36a19d83</vt:lpwstr>
  </property>
  <property fmtid="{D5CDD505-2E9C-101B-9397-08002B2CF9AE}" pid="7" name="Audience">
    <vt:lpwstr>34;#Developers|389e14a2-def5-4335-8627-c0368c2934a2;#96;#Other|1d63dafe-c6b5-450d-9d7f-2a5af3513850</vt:lpwstr>
  </property>
  <property fmtid="{D5CDD505-2E9C-101B-9397-08002B2CF9AE}" pid="8" name="TrackTaxHTField0">
    <vt:lpwstr/>
  </property>
  <property fmtid="{D5CDD505-2E9C-101B-9397-08002B2CF9AE}" pid="9" name="AudienceTaxHTField0">
    <vt:lpwstr>Developers389e14a2-def5-4335-8627-c0368c2934a2Other1d63dafe-c6b5-450d-9d7f-2a5af3513850</vt:lpwstr>
  </property>
  <property fmtid="{D5CDD505-2E9C-101B-9397-08002B2CF9AE}" pid="10" name="Event End Date">
    <vt:lpwstr>2011-09-16T07:00:00+00:00</vt:lpwstr>
  </property>
  <property fmtid="{D5CDD505-2E9C-101B-9397-08002B2CF9AE}" pid="11" name="MS Speaker">
    <vt:lpwstr/>
  </property>
  <property fmtid="{D5CDD505-2E9C-101B-9397-08002B2CF9AE}" pid="12" name="Event VenueTaxHTField0">
    <vt:lpwstr>Anaheim CC Anaheim, CAc525dbc1-fb46-4f9d-a196-ce33b4962b5a</vt:lpwstr>
  </property>
  <property fmtid="{D5CDD505-2E9C-101B-9397-08002B2CF9AE}" pid="13" name="MS Content Owner">
    <vt:lpwstr>Steven Sinofsky53</vt:lpwstr>
  </property>
  <property fmtid="{D5CDD505-2E9C-101B-9397-08002B2CF9AE}" pid="14" name="TaxCatchAll">
    <vt:lpwstr>962834211210209</vt:lpwstr>
  </property>
  <property fmtid="{D5CDD505-2E9C-101B-9397-08002B2CF9AE}" pid="15" name="CampaignTaxHTField0">
    <vt:lpwstr/>
  </property>
  <property fmtid="{D5CDD505-2E9C-101B-9397-08002B2CF9AE}" pid="16" name="Event Start Date">
    <vt:lpwstr>2011-09-13T07:00:00+00:00</vt:lpwstr>
  </property>
  <property fmtid="{D5CDD505-2E9C-101B-9397-08002B2CF9AE}" pid="17" name="ProductTaxHTField0">
    <vt:lpwstr>Windowsd15bdf11-7aa9-4bf1-b584-c45e6bd87557</vt:lpwstr>
  </property>
  <property fmtid="{D5CDD505-2E9C-101B-9397-08002B2CF9AE}" pid="18" name="Event LocationTaxHTField0">
    <vt:lpwstr>Anaheim, CA67ffa72a-1f39-45c3-9bb1-f96b5f9c92e3</vt:lpwstr>
  </property>
  <property fmtid="{D5CDD505-2E9C-101B-9397-08002B2CF9AE}" pid="19" name="Event1TaxHTField0">
    <vt:lpwstr>BUILDdaffb02e-8105-4a1d-9c8d-6ffd36a19d83</vt:lpwstr>
  </property>
</Properties>
</file>