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06" r:id="rId1"/>
    <p:sldMasterId id="2147484245" r:id="rId2"/>
  </p:sldMasterIdLst>
  <p:notesMasterIdLst>
    <p:notesMasterId r:id="rId10"/>
  </p:notesMasterIdLst>
  <p:handoutMasterIdLst>
    <p:handoutMasterId r:id="rId11"/>
  </p:handoutMasterIdLst>
  <p:sldIdLst>
    <p:sldId id="1173" r:id="rId3"/>
    <p:sldId id="1218" r:id="rId4"/>
    <p:sldId id="1227" r:id="rId5"/>
    <p:sldId id="1219" r:id="rId6"/>
    <p:sldId id="1228" r:id="rId7"/>
    <p:sldId id="1232" r:id="rId8"/>
    <p:sldId id="1166" r:id="rId9"/>
  </p:sldIdLst>
  <p:sldSz cx="9144000" cy="5143500" type="screen16x9"/>
  <p:notesSz cx="9144000" cy="6858000"/>
  <p:defaultTextStyle>
    <a:defPPr>
      <a:defRPr lang="en-US"/>
    </a:defPPr>
    <a:lvl1pPr marL="0" algn="l" defTabSz="685585" rtl="0" eaLnBrk="1" latinLnBrk="0" hangingPunct="1">
      <a:defRPr sz="1300" kern="1200">
        <a:solidFill>
          <a:schemeClr val="tx1"/>
        </a:solidFill>
        <a:latin typeface="+mn-lt"/>
        <a:ea typeface="+mn-ea"/>
        <a:cs typeface="+mn-cs"/>
      </a:defRPr>
    </a:lvl1pPr>
    <a:lvl2pPr marL="342794" algn="l" defTabSz="685585" rtl="0" eaLnBrk="1" latinLnBrk="0" hangingPunct="1">
      <a:defRPr sz="1300" kern="1200">
        <a:solidFill>
          <a:schemeClr val="tx1"/>
        </a:solidFill>
        <a:latin typeface="+mn-lt"/>
        <a:ea typeface="+mn-ea"/>
        <a:cs typeface="+mn-cs"/>
      </a:defRPr>
    </a:lvl2pPr>
    <a:lvl3pPr marL="685585" algn="l" defTabSz="685585" rtl="0" eaLnBrk="1" latinLnBrk="0" hangingPunct="1">
      <a:defRPr sz="1300" kern="1200">
        <a:solidFill>
          <a:schemeClr val="tx1"/>
        </a:solidFill>
        <a:latin typeface="+mn-lt"/>
        <a:ea typeface="+mn-ea"/>
        <a:cs typeface="+mn-cs"/>
      </a:defRPr>
    </a:lvl3pPr>
    <a:lvl4pPr marL="1028378" algn="l" defTabSz="685585" rtl="0" eaLnBrk="1" latinLnBrk="0" hangingPunct="1">
      <a:defRPr sz="1300" kern="1200">
        <a:solidFill>
          <a:schemeClr val="tx1"/>
        </a:solidFill>
        <a:latin typeface="+mn-lt"/>
        <a:ea typeface="+mn-ea"/>
        <a:cs typeface="+mn-cs"/>
      </a:defRPr>
    </a:lvl4pPr>
    <a:lvl5pPr marL="1371171" algn="l" defTabSz="685585" rtl="0" eaLnBrk="1" latinLnBrk="0" hangingPunct="1">
      <a:defRPr sz="1300" kern="1200">
        <a:solidFill>
          <a:schemeClr val="tx1"/>
        </a:solidFill>
        <a:latin typeface="+mn-lt"/>
        <a:ea typeface="+mn-ea"/>
        <a:cs typeface="+mn-cs"/>
      </a:defRPr>
    </a:lvl5pPr>
    <a:lvl6pPr marL="1713963" algn="l" defTabSz="685585" rtl="0" eaLnBrk="1" latinLnBrk="0" hangingPunct="1">
      <a:defRPr sz="1300" kern="1200">
        <a:solidFill>
          <a:schemeClr val="tx1"/>
        </a:solidFill>
        <a:latin typeface="+mn-lt"/>
        <a:ea typeface="+mn-ea"/>
        <a:cs typeface="+mn-cs"/>
      </a:defRPr>
    </a:lvl6pPr>
    <a:lvl7pPr marL="2056757" algn="l" defTabSz="685585" rtl="0" eaLnBrk="1" latinLnBrk="0" hangingPunct="1">
      <a:defRPr sz="1300" kern="1200">
        <a:solidFill>
          <a:schemeClr val="tx1"/>
        </a:solidFill>
        <a:latin typeface="+mn-lt"/>
        <a:ea typeface="+mn-ea"/>
        <a:cs typeface="+mn-cs"/>
      </a:defRPr>
    </a:lvl7pPr>
    <a:lvl8pPr marL="2399549" algn="l" defTabSz="685585" rtl="0" eaLnBrk="1" latinLnBrk="0" hangingPunct="1">
      <a:defRPr sz="1300" kern="1200">
        <a:solidFill>
          <a:schemeClr val="tx1"/>
        </a:solidFill>
        <a:latin typeface="+mn-lt"/>
        <a:ea typeface="+mn-ea"/>
        <a:cs typeface="+mn-cs"/>
      </a:defRPr>
    </a:lvl8pPr>
    <a:lvl9pPr marL="2742343" algn="l" defTabSz="685585" rtl="0" eaLnBrk="1" latinLnBrk="0" hangingPunct="1">
      <a:defRPr sz="1300" kern="1200">
        <a:solidFill>
          <a:schemeClr val="tx1"/>
        </a:solidFill>
        <a:latin typeface="+mn-lt"/>
        <a:ea typeface="+mn-ea"/>
        <a:cs typeface="+mn-cs"/>
      </a:defRPr>
    </a:lvl9pPr>
  </p:defaultTextStyle>
  <p:extLst>
    <p:ext uri="{521415D9-36F7-43E2-AB2F-B90AF26B5E84}">
      <p14:sectionLst xmlns:p14="http://schemas.microsoft.com/office/powerpoint/2010/main">
        <p14:section name="Content" id="{9E7F10FC-961F-A549-AFBF-B2E1DB378C0F}">
          <p14:sldIdLst>
            <p14:sldId id="1173"/>
            <p14:sldId id="1218"/>
            <p14:sldId id="1227"/>
            <p14:sldId id="1219"/>
            <p14:sldId id="1228"/>
            <p14:sldId id="1232"/>
            <p14:sldId id="1166"/>
          </p14:sldIdLst>
        </p14:section>
      </p14:sectionLst>
    </p:ext>
    <p:ext uri="{EFAFB233-063F-42B5-8137-9DF3F51BA10A}">
      <p15:sldGuideLst xmlns:p15="http://schemas.microsoft.com/office/powerpoint/2012/main">
        <p15:guide id="1" orient="horz" pos="138">
          <p15:clr>
            <a:srgbClr val="A4A3A4"/>
          </p15:clr>
        </p15:guide>
        <p15:guide id="2" orient="horz" pos="561">
          <p15:clr>
            <a:srgbClr val="A4A3A4"/>
          </p15:clr>
        </p15:guide>
        <p15:guide id="3" orient="horz" pos="984">
          <p15:clr>
            <a:srgbClr val="A4A3A4"/>
          </p15:clr>
        </p15:guide>
        <p15:guide id="4" orient="horz" pos="1831">
          <p15:clr>
            <a:srgbClr val="A4A3A4"/>
          </p15:clr>
        </p15:guide>
        <p15:guide id="5" orient="horz" pos="3102">
          <p15:clr>
            <a:srgbClr val="A4A3A4"/>
          </p15:clr>
        </p15:guide>
        <p15:guide id="6" orient="horz" pos="2255">
          <p15:clr>
            <a:srgbClr val="A4A3A4"/>
          </p15:clr>
        </p15:guide>
        <p15:guide id="7" orient="horz" pos="2680">
          <p15:clr>
            <a:srgbClr val="A4A3A4"/>
          </p15:clr>
        </p15:guide>
        <p15:guide id="8" orient="horz" pos="1406">
          <p15:clr>
            <a:srgbClr val="A4A3A4"/>
          </p15:clr>
        </p15:guide>
        <p15:guide id="9" pos="732">
          <p15:clr>
            <a:srgbClr val="A4A3A4"/>
          </p15:clr>
        </p15:guide>
        <p15:guide id="10" pos="2992">
          <p15:clr>
            <a:srgbClr val="A4A3A4"/>
          </p15:clr>
        </p15:guide>
        <p15:guide id="11" pos="1301">
          <p15:clr>
            <a:srgbClr val="A4A3A4"/>
          </p15:clr>
        </p15:guide>
        <p15:guide id="12" pos="2427">
          <p15:clr>
            <a:srgbClr val="A4A3A4"/>
          </p15:clr>
        </p15:guide>
        <p15:guide id="13" pos="5253">
          <p15:clr>
            <a:srgbClr val="A4A3A4"/>
          </p15:clr>
        </p15:guide>
        <p15:guide id="14" pos="3560">
          <p15:clr>
            <a:srgbClr val="A4A3A4"/>
          </p15:clr>
        </p15:guide>
        <p15:guide id="15" pos="4123">
          <p15:clr>
            <a:srgbClr val="A4A3A4"/>
          </p15:clr>
        </p15:guide>
        <p15:guide id="16" pos="4688">
          <p15:clr>
            <a:srgbClr val="A4A3A4"/>
          </p15:clr>
        </p15:guide>
        <p15:guide id="17" pos="1866">
          <p15:clr>
            <a:srgbClr val="A4A3A4"/>
          </p15:clr>
        </p15:guide>
        <p15:guide id="18" pos="170">
          <p15:clr>
            <a:srgbClr val="A4A3A4"/>
          </p15:clr>
        </p15:guide>
        <p15:guide id="19" pos="5587">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000000"/>
    <a:srgbClr val="68217A"/>
    <a:srgbClr val="FFFFFF"/>
    <a:srgbClr val="CC00CC"/>
    <a:srgbClr val="00FFFF"/>
    <a:srgbClr val="D2D2D2"/>
    <a:srgbClr val="969696"/>
    <a:srgbClr val="333333"/>
    <a:srgbClr val="4423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787" autoAdjust="0"/>
    <p:restoredTop sz="99531" autoAdjust="0"/>
  </p:normalViewPr>
  <p:slideViewPr>
    <p:cSldViewPr snapToGrid="0">
      <p:cViewPr varScale="1">
        <p:scale>
          <a:sx n="99" d="100"/>
          <a:sy n="99" d="100"/>
        </p:scale>
        <p:origin x="57" y="222"/>
      </p:cViewPr>
      <p:guideLst>
        <p:guide orient="horz" pos="138"/>
        <p:guide orient="horz" pos="561"/>
        <p:guide orient="horz" pos="984"/>
        <p:guide orient="horz" pos="1831"/>
        <p:guide orient="horz" pos="3102"/>
        <p:guide orient="horz" pos="2255"/>
        <p:guide orient="horz" pos="2680"/>
        <p:guide orient="horz" pos="1406"/>
        <p:guide pos="732"/>
        <p:guide pos="2992"/>
        <p:guide pos="1301"/>
        <p:guide pos="2427"/>
        <p:guide pos="5253"/>
        <p:guide pos="3560"/>
        <p:guide pos="4123"/>
        <p:guide pos="4688"/>
        <p:guide pos="1866"/>
        <p:guide pos="170"/>
        <p:guide pos="5587"/>
      </p:guideLst>
    </p:cSldViewPr>
  </p:slideViewPr>
  <p:notesTextViewPr>
    <p:cViewPr>
      <p:scale>
        <a:sx n="100" d="100"/>
        <a:sy n="100" d="100"/>
      </p:scale>
      <p:origin x="0" y="0"/>
    </p:cViewPr>
  </p:notesTextViewPr>
  <p:sorterViewPr>
    <p:cViewPr varScale="1">
      <p:scale>
        <a:sx n="1" d="1"/>
        <a:sy n="1" d="1"/>
      </p:scale>
      <p:origin x="0" y="144"/>
    </p:cViewPr>
  </p:sorterViewPr>
  <p:notesViewPr>
    <p:cSldViewPr showGuides="1">
      <p:cViewPr>
        <p:scale>
          <a:sx n="268" d="100"/>
          <a:sy n="268" d="100"/>
        </p:scale>
        <p:origin x="480" y="10614"/>
      </p:cViewPr>
      <p:guideLst>
        <p:guide orient="horz" pos="2160"/>
        <p:guide pos="288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2/19/2016</a:t>
            </a:fld>
            <a:endParaRPr lang="en-US" dirty="0">
              <a:latin typeface="Segoe UI" pitchFamily="34" charset="0"/>
            </a:endParaRPr>
          </a:p>
        </p:txBody>
      </p:sp>
      <p:sp>
        <p:nvSpPr>
          <p:cNvPr id="8" name="Footer Placeholder 7"/>
          <p:cNvSpPr>
            <a:spLocks noGrp="1"/>
          </p:cNvSpPr>
          <p:nvPr>
            <p:ph type="ftr" sz="quarter" idx="2"/>
          </p:nvPr>
        </p:nvSpPr>
        <p:spPr>
          <a:xfrm>
            <a:off x="0" y="6513910"/>
            <a:ext cx="7726680" cy="249326"/>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7711439" y="6513910"/>
            <a:ext cx="1430444" cy="3429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6515100"/>
            <a:ext cx="7894320" cy="266973"/>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2/19/2016</a:t>
            </a:fld>
            <a:endParaRPr lang="en-US" dirty="0"/>
          </a:p>
        </p:txBody>
      </p:sp>
      <p:sp>
        <p:nvSpPr>
          <p:cNvPr id="12" name="Notes Placeholder 11"/>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7879079" y="6513910"/>
            <a:ext cx="1262804" cy="3429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685585" rtl="0" eaLnBrk="1" latinLnBrk="0" hangingPunct="1">
      <a:lnSpc>
        <a:spcPct val="90000"/>
      </a:lnSpc>
      <a:spcAft>
        <a:spcPts val="250"/>
      </a:spcAft>
      <a:defRPr sz="600" kern="1200">
        <a:solidFill>
          <a:schemeClr val="tx1"/>
        </a:solidFill>
        <a:latin typeface="Segoe UI Light" pitchFamily="34" charset="0"/>
        <a:ea typeface="+mn-ea"/>
        <a:cs typeface="+mn-cs"/>
      </a:defRPr>
    </a:lvl1pPr>
    <a:lvl2pPr marL="159692" indent="-79351" algn="l" defTabSz="685585" rtl="0" eaLnBrk="1" latinLnBrk="0" hangingPunct="1">
      <a:lnSpc>
        <a:spcPct val="90000"/>
      </a:lnSpc>
      <a:spcAft>
        <a:spcPts val="250"/>
      </a:spcAft>
      <a:buFont typeface="Arial" pitchFamily="34" charset="0"/>
      <a:buChar char="•"/>
      <a:defRPr sz="600" kern="1200">
        <a:solidFill>
          <a:schemeClr val="tx1"/>
        </a:solidFill>
        <a:latin typeface="Segoe UI Light" pitchFamily="34" charset="0"/>
        <a:ea typeface="+mn-ea"/>
        <a:cs typeface="+mn-cs"/>
      </a:defRPr>
    </a:lvl2pPr>
    <a:lvl3pPr marL="245986" indent="-86293" algn="l" defTabSz="685585" rtl="0" eaLnBrk="1" latinLnBrk="0" hangingPunct="1">
      <a:lnSpc>
        <a:spcPct val="90000"/>
      </a:lnSpc>
      <a:spcAft>
        <a:spcPts val="250"/>
      </a:spcAft>
      <a:buFont typeface="Arial" pitchFamily="34" charset="0"/>
      <a:buChar char="•"/>
      <a:defRPr sz="600" kern="1200">
        <a:solidFill>
          <a:schemeClr val="tx1"/>
        </a:solidFill>
        <a:latin typeface="Segoe UI Light" pitchFamily="34" charset="0"/>
        <a:ea typeface="+mn-ea"/>
        <a:cs typeface="+mn-cs"/>
      </a:defRPr>
    </a:lvl3pPr>
    <a:lvl4pPr marL="362034" indent="-110098" algn="l" defTabSz="685585" rtl="0" eaLnBrk="1" latinLnBrk="0" hangingPunct="1">
      <a:lnSpc>
        <a:spcPct val="90000"/>
      </a:lnSpc>
      <a:spcAft>
        <a:spcPts val="250"/>
      </a:spcAft>
      <a:buFont typeface="Arial" pitchFamily="34" charset="0"/>
      <a:buChar char="•"/>
      <a:defRPr sz="600" kern="1200">
        <a:solidFill>
          <a:schemeClr val="tx1"/>
        </a:solidFill>
        <a:latin typeface="Segoe UI Light" pitchFamily="34" charset="0"/>
        <a:ea typeface="+mn-ea"/>
        <a:cs typeface="+mn-cs"/>
      </a:defRPr>
    </a:lvl4pPr>
    <a:lvl5pPr marL="461224" indent="-86293" algn="l" defTabSz="685585" rtl="0" eaLnBrk="1" latinLnBrk="0" hangingPunct="1">
      <a:lnSpc>
        <a:spcPct val="90000"/>
      </a:lnSpc>
      <a:spcAft>
        <a:spcPts val="250"/>
      </a:spcAft>
      <a:buFont typeface="Arial" pitchFamily="34" charset="0"/>
      <a:buChar char="•"/>
      <a:defRPr sz="600" kern="1200">
        <a:solidFill>
          <a:schemeClr val="tx1"/>
        </a:solidFill>
        <a:latin typeface="Segoe UI Light" pitchFamily="34" charset="0"/>
        <a:ea typeface="+mn-ea"/>
        <a:cs typeface="+mn-cs"/>
      </a:defRPr>
    </a:lvl5pPr>
    <a:lvl6pPr marL="1713963" algn="l" defTabSz="685585" rtl="0" eaLnBrk="1" latinLnBrk="0" hangingPunct="1">
      <a:defRPr sz="900" kern="1200">
        <a:solidFill>
          <a:schemeClr val="tx1"/>
        </a:solidFill>
        <a:latin typeface="+mn-lt"/>
        <a:ea typeface="+mn-ea"/>
        <a:cs typeface="+mn-cs"/>
      </a:defRPr>
    </a:lvl6pPr>
    <a:lvl7pPr marL="2056757" algn="l" defTabSz="685585" rtl="0" eaLnBrk="1" latinLnBrk="0" hangingPunct="1">
      <a:defRPr sz="900" kern="1200">
        <a:solidFill>
          <a:schemeClr val="tx1"/>
        </a:solidFill>
        <a:latin typeface="+mn-lt"/>
        <a:ea typeface="+mn-ea"/>
        <a:cs typeface="+mn-cs"/>
      </a:defRPr>
    </a:lvl7pPr>
    <a:lvl8pPr marL="2399549" algn="l" defTabSz="685585" rtl="0" eaLnBrk="1" latinLnBrk="0" hangingPunct="1">
      <a:defRPr sz="900" kern="1200">
        <a:solidFill>
          <a:schemeClr val="tx1"/>
        </a:solidFill>
        <a:latin typeface="+mn-lt"/>
        <a:ea typeface="+mn-ea"/>
        <a:cs typeface="+mn-cs"/>
      </a:defRPr>
    </a:lvl8pPr>
    <a:lvl9pPr marL="2742343" algn="l" defTabSz="685585"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eneric Title">
    <p:bg>
      <p:bgPr>
        <a:solidFill>
          <a:schemeClr val="tx1"/>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272832" y="3217705"/>
            <a:ext cx="4299839" cy="672414"/>
          </a:xfrm>
          <a:prstGeom prst="rect">
            <a:avLst/>
          </a:prstGeom>
          <a:noFill/>
        </p:spPr>
        <p:txBody>
          <a:bodyPr lIns="107536" tIns="80653" rIns="107536" bIns="80653">
            <a:noAutofit/>
          </a:bodyPr>
          <a:lstStyle>
            <a:lvl1pPr marL="0" indent="0">
              <a:spcBef>
                <a:spcPts val="0"/>
              </a:spcBef>
              <a:buNone/>
              <a:defRPr sz="1400" b="0" i="0" spc="0" baseline="0">
                <a:solidFill>
                  <a:srgbClr val="616161"/>
                </a:solidFill>
                <a:latin typeface="Segoe UI"/>
                <a:cs typeface="Segoe UI"/>
              </a:defRPr>
            </a:lvl1pPr>
          </a:lstStyle>
          <a:p>
            <a:pPr lvl="0"/>
            <a:r>
              <a:rPr lang="en-US" dirty="0" smtClean="0"/>
              <a:t>Speaker Name</a:t>
            </a:r>
          </a:p>
          <a:p>
            <a:pPr lvl="0"/>
            <a:r>
              <a:rPr lang="en-US" dirty="0" smtClean="0"/>
              <a:t>Speaker Title</a:t>
            </a:r>
          </a:p>
        </p:txBody>
      </p:sp>
      <p:sp>
        <p:nvSpPr>
          <p:cNvPr id="11" name="Title 1"/>
          <p:cNvSpPr>
            <a:spLocks noGrp="1"/>
          </p:cNvSpPr>
          <p:nvPr>
            <p:ph type="title" hasCustomPrompt="1"/>
          </p:nvPr>
        </p:nvSpPr>
        <p:spPr>
          <a:xfrm>
            <a:off x="271480" y="1685026"/>
            <a:ext cx="5744007" cy="1359775"/>
          </a:xfrm>
          <a:prstGeom prst="rect">
            <a:avLst/>
          </a:prstGeom>
          <a:noFill/>
        </p:spPr>
        <p:txBody>
          <a:bodyPr lIns="107536" tIns="67211" rIns="107536" bIns="67211" anchor="t" anchorCtr="0"/>
          <a:lstStyle>
            <a:lvl1pPr>
              <a:defRPr sz="3900" spc="-74" baseline="0">
                <a:solidFill>
                  <a:srgbClr val="616161"/>
                </a:solidFill>
              </a:defRPr>
            </a:lvl1pPr>
          </a:lstStyle>
          <a:p>
            <a:r>
              <a:rPr lang="en-US" dirty="0" smtClean="0"/>
              <a:t>Presentation title</a:t>
            </a:r>
            <a:endParaRPr lang="en-US" dirty="0"/>
          </a:p>
        </p:txBody>
      </p:sp>
    </p:spTree>
    <p:extLst>
      <p:ext uri="{BB962C8B-B14F-4D97-AF65-F5344CB8AC3E}">
        <p14:creationId xmlns:p14="http://schemas.microsoft.com/office/powerpoint/2010/main" val="32629670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Test Title">
    <p:bg>
      <p:bgPr>
        <a:solidFill>
          <a:schemeClr val="tx1"/>
        </a:solidFill>
        <a:effectLst/>
      </p:bgPr>
    </p:bg>
    <p:spTree>
      <p:nvGrpSpPr>
        <p:cNvPr id="1" name=""/>
        <p:cNvGrpSpPr/>
        <p:nvPr/>
      </p:nvGrpSpPr>
      <p:grpSpPr>
        <a:xfrm>
          <a:off x="0" y="0"/>
          <a:ext cx="0" cy="0"/>
          <a:chOff x="0" y="0"/>
          <a:chExt cx="0" cy="0"/>
        </a:xfrm>
      </p:grpSpPr>
      <p:pic>
        <p:nvPicPr>
          <p:cNvPr id="10" name="Picture 9" descr="Microsoft.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2105" y="235001"/>
            <a:ext cx="1069883" cy="228467"/>
          </a:xfrm>
          <a:prstGeom prst="rect">
            <a:avLst/>
          </a:prstGeom>
        </p:spPr>
      </p:pic>
    </p:spTree>
    <p:extLst>
      <p:ext uri="{BB962C8B-B14F-4D97-AF65-F5344CB8AC3E}">
        <p14:creationId xmlns:p14="http://schemas.microsoft.com/office/powerpoint/2010/main" val="5457279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eneric Title &amp; Non-bulleted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64" y="891883"/>
            <a:ext cx="5678054" cy="1468664"/>
          </a:xfrm>
        </p:spPr>
        <p:txBody>
          <a:bodyPr/>
          <a:lstStyle>
            <a:lvl1pPr marL="0" indent="0">
              <a:buNone/>
              <a:defRPr>
                <a:solidFill>
                  <a:srgbClr val="616161"/>
                </a:solidFill>
              </a:defRPr>
            </a:lvl1pPr>
            <a:lvl2pPr marL="0" indent="0">
              <a:buFontTx/>
              <a:buNone/>
              <a:defRPr sz="1400">
                <a:solidFill>
                  <a:srgbClr val="616161"/>
                </a:solidFill>
              </a:defRPr>
            </a:lvl2pPr>
            <a:lvl3pPr marL="168026" indent="0">
              <a:buNone/>
              <a:defRPr>
                <a:solidFill>
                  <a:srgbClr val="616161"/>
                </a:solidFill>
              </a:defRPr>
            </a:lvl3pPr>
            <a:lvl4pPr marL="336051" indent="0">
              <a:buNone/>
              <a:defRPr>
                <a:solidFill>
                  <a:srgbClr val="616161"/>
                </a:solidFill>
              </a:defRPr>
            </a:lvl4pPr>
            <a:lvl5pPr marL="504077" indent="0">
              <a:buNone/>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9"/>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050604169"/>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eneric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2" y="1568689"/>
            <a:ext cx="5722660" cy="1536374"/>
          </a:xfrm>
        </p:spPr>
        <p:txBody>
          <a:bodyPr wrap="square">
            <a:spAutoFit/>
          </a:bodyPr>
          <a:lstStyle>
            <a:lvl1pPr>
              <a:defRPr>
                <a:solidFill>
                  <a:srgbClr val="616161"/>
                </a:solidFill>
              </a:defRPr>
            </a:lvl1pPr>
            <a:lvl2pPr>
              <a:defRPr>
                <a:solidFill>
                  <a:srgbClr val="616161"/>
                </a:solidFill>
              </a:defRPr>
            </a:lvl2pPr>
            <a:lvl3pPr>
              <a:defRPr>
                <a:solidFill>
                  <a:srgbClr val="616161"/>
                </a:solidFill>
              </a:defRPr>
            </a:lvl3pPr>
            <a:lvl4pPr>
              <a:defRPr>
                <a:solidFill>
                  <a:srgbClr val="616161"/>
                </a:solidFill>
              </a:defRPr>
            </a:lvl4pPr>
            <a:lvl5pPr>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
          <p:cNvSpPr>
            <a:spLocks noGrp="1"/>
          </p:cNvSpPr>
          <p:nvPr>
            <p:ph type="title"/>
          </p:nvPr>
        </p:nvSpPr>
        <p:spPr>
          <a:xfrm>
            <a:off x="269263" y="217136"/>
            <a:ext cx="8600807" cy="674749"/>
          </a:xfrm>
        </p:spPr>
        <p:txBody>
          <a:bodyPr/>
          <a:lstStyle>
            <a:lvl1pPr>
              <a:defRPr>
                <a:solidFill>
                  <a:srgbClr val="61616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4059817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eneric Two Column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3" y="891883"/>
            <a:ext cx="3024064" cy="1797728"/>
          </a:xfrm>
        </p:spPr>
        <p:txBody>
          <a:bodyPr wrap="square">
            <a:spAutoFit/>
          </a:bodyPr>
          <a:lstStyle>
            <a:lvl1pPr marL="0" indent="0">
              <a:spcBef>
                <a:spcPts val="900"/>
              </a:spcBef>
              <a:buClr>
                <a:schemeClr val="tx1"/>
              </a:buClr>
              <a:buFont typeface="Wingdings" pitchFamily="2" charset="2"/>
              <a:buNone/>
              <a:defRPr sz="2700">
                <a:solidFill>
                  <a:schemeClr val="tx1"/>
                </a:solidFill>
              </a:defRPr>
            </a:lvl1pPr>
            <a:lvl2pPr marL="0" indent="0">
              <a:buNone/>
              <a:defRPr sz="1400">
                <a:solidFill>
                  <a:schemeClr val="tx1"/>
                </a:solidFill>
              </a:defRPr>
            </a:lvl2pPr>
            <a:lvl3pPr marL="170360" indent="0">
              <a:buNone/>
              <a:tabLst/>
              <a:defRPr sz="1400">
                <a:solidFill>
                  <a:schemeClr val="tx1"/>
                </a:solidFill>
              </a:defRPr>
            </a:lvl3pPr>
            <a:lvl4pPr marL="338385" indent="0">
              <a:buNone/>
              <a:defRPr>
                <a:solidFill>
                  <a:schemeClr val="tx1"/>
                </a:solidFill>
              </a:defRPr>
            </a:lvl4pPr>
            <a:lvl5pPr marL="504077" indent="0">
              <a:buNone/>
              <a:tabLst/>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3483144" y="899103"/>
            <a:ext cx="2895353" cy="1797728"/>
          </a:xfrm>
        </p:spPr>
        <p:txBody>
          <a:bodyPr wrap="square">
            <a:spAutoFit/>
          </a:bodyPr>
          <a:lstStyle>
            <a:lvl1pPr marL="0" indent="0">
              <a:spcBef>
                <a:spcPts val="900"/>
              </a:spcBef>
              <a:buClr>
                <a:schemeClr val="tx1"/>
              </a:buClr>
              <a:buFont typeface="Wingdings" pitchFamily="2" charset="2"/>
              <a:buNone/>
              <a:defRPr sz="2700">
                <a:solidFill>
                  <a:srgbClr val="616161"/>
                </a:solidFill>
              </a:defRPr>
            </a:lvl1pPr>
            <a:lvl2pPr marL="0" indent="0">
              <a:buNone/>
              <a:defRPr sz="1400">
                <a:solidFill>
                  <a:srgbClr val="616161"/>
                </a:solidFill>
              </a:defRPr>
            </a:lvl2pPr>
            <a:lvl3pPr marL="170360" indent="0">
              <a:buNone/>
              <a:tabLst/>
              <a:defRPr sz="1400">
                <a:solidFill>
                  <a:srgbClr val="616161"/>
                </a:solidFill>
              </a:defRPr>
            </a:lvl3pPr>
            <a:lvl4pPr marL="338385" indent="0">
              <a:buNone/>
              <a:defRPr>
                <a:solidFill>
                  <a:srgbClr val="616161"/>
                </a:solidFill>
              </a:defRPr>
            </a:lvl4pPr>
            <a:lvl5pPr marL="504077" indent="0">
              <a:buNone/>
              <a:tabLst/>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
          <p:cNvSpPr>
            <a:spLocks noGrp="1"/>
          </p:cNvSpPr>
          <p:nvPr>
            <p:ph type="title"/>
          </p:nvPr>
        </p:nvSpPr>
        <p:spPr>
          <a:xfrm>
            <a:off x="269263" y="217136"/>
            <a:ext cx="8600807" cy="674749"/>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87327955"/>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eneric 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62" y="891884"/>
            <a:ext cx="3016631" cy="1868773"/>
          </a:xfrm>
        </p:spPr>
        <p:txBody>
          <a:bodyPr wrap="square">
            <a:spAutoFit/>
          </a:bodyPr>
          <a:lstStyle>
            <a:lvl1pPr marL="211200" indent="-211200">
              <a:spcBef>
                <a:spcPts val="900"/>
              </a:spcBef>
              <a:buClr>
                <a:schemeClr val="tx1"/>
              </a:buClr>
              <a:buFont typeface="Arial" pitchFamily="34" charset="0"/>
              <a:buChar char="•"/>
              <a:defRPr sz="2700">
                <a:solidFill>
                  <a:srgbClr val="616161"/>
                </a:solidFill>
              </a:defRPr>
            </a:lvl1pPr>
            <a:lvl2pPr marL="390419" indent="-171403">
              <a:defRPr sz="1800">
                <a:solidFill>
                  <a:srgbClr val="616161"/>
                </a:solidFill>
              </a:defRPr>
            </a:lvl2pPr>
            <a:lvl3pPr marL="514210" indent="-123792">
              <a:tabLst/>
              <a:defRPr sz="1400">
                <a:solidFill>
                  <a:srgbClr val="616161"/>
                </a:solidFill>
              </a:defRPr>
            </a:lvl3pPr>
            <a:lvl4pPr marL="647524" indent="-133314">
              <a:defRPr>
                <a:solidFill>
                  <a:srgbClr val="616161"/>
                </a:solidFill>
              </a:defRPr>
            </a:lvl4pPr>
            <a:lvl5pPr marL="771314" indent="-123792">
              <a:tabLst/>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3475712" y="891884"/>
            <a:ext cx="2999430" cy="1868773"/>
          </a:xfrm>
        </p:spPr>
        <p:txBody>
          <a:bodyPr wrap="square">
            <a:spAutoFit/>
          </a:bodyPr>
          <a:lstStyle>
            <a:lvl1pPr marL="211200" indent="-211200">
              <a:spcBef>
                <a:spcPts val="900"/>
              </a:spcBef>
              <a:buClr>
                <a:schemeClr val="tx1"/>
              </a:buClr>
              <a:buFont typeface="Arial" pitchFamily="34" charset="0"/>
              <a:buChar char="•"/>
              <a:defRPr sz="2700">
                <a:solidFill>
                  <a:srgbClr val="616161"/>
                </a:solidFill>
              </a:defRPr>
            </a:lvl1pPr>
            <a:lvl2pPr marL="390419" indent="-171403">
              <a:defRPr sz="1800">
                <a:solidFill>
                  <a:srgbClr val="616161"/>
                </a:solidFill>
              </a:defRPr>
            </a:lvl2pPr>
            <a:lvl3pPr marL="514210" indent="-123792">
              <a:tabLst/>
              <a:defRPr sz="1400">
                <a:solidFill>
                  <a:srgbClr val="616161"/>
                </a:solidFill>
              </a:defRPr>
            </a:lvl3pPr>
            <a:lvl4pPr marL="647524" indent="-133314">
              <a:defRPr>
                <a:solidFill>
                  <a:srgbClr val="616161"/>
                </a:solidFill>
              </a:defRPr>
            </a:lvl4pPr>
            <a:lvl5pPr marL="771314" indent="-123792">
              <a:tabLst/>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53013635"/>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eneric Three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269262" y="1561962"/>
            <a:ext cx="2823978" cy="2689656"/>
          </a:xfrm>
          <a:solidFill>
            <a:schemeClr val="accent2"/>
          </a:solidFill>
        </p:spPr>
        <p:txBody>
          <a:bodyPr wrap="square" tIns="107568" bIns="107568">
            <a:noAutofit/>
          </a:bodyPr>
          <a:lstStyle>
            <a:lvl1pPr marL="0" indent="0">
              <a:spcBef>
                <a:spcPts val="900"/>
              </a:spcBef>
              <a:buClr>
                <a:schemeClr val="tx1"/>
              </a:buClr>
              <a:buFont typeface="Wingdings" pitchFamily="2" charset="2"/>
              <a:buNone/>
              <a:defRPr sz="3000">
                <a:solidFill>
                  <a:schemeClr val="bg1"/>
                </a:solidFill>
              </a:defRPr>
            </a:lvl1pPr>
            <a:lvl2pPr marL="0" indent="0">
              <a:spcBef>
                <a:spcPts val="794"/>
              </a:spcBef>
              <a:buNone/>
              <a:defRPr sz="1400">
                <a:solidFill>
                  <a:schemeClr val="bg1"/>
                </a:solidFill>
              </a:defRPr>
            </a:lvl2pPr>
            <a:lvl3pPr marL="170360" indent="0">
              <a:buNone/>
              <a:tabLst/>
              <a:defRPr sz="1400">
                <a:solidFill>
                  <a:schemeClr val="bg1"/>
                </a:solidFill>
              </a:defRPr>
            </a:lvl3pPr>
            <a:lvl4pPr marL="338385" indent="0">
              <a:buNone/>
              <a:defRPr>
                <a:solidFill>
                  <a:schemeClr val="bg1"/>
                </a:solidFill>
              </a:defRPr>
            </a:lvl4pPr>
            <a:lvl5pPr marL="504077"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3149563" y="1561962"/>
            <a:ext cx="2823978" cy="2689656"/>
          </a:xfrm>
          <a:solidFill>
            <a:srgbClr val="68217A"/>
          </a:solidFill>
          <a:ln>
            <a:noFill/>
          </a:ln>
        </p:spPr>
        <p:txBody>
          <a:bodyPr wrap="square" tIns="107568" bIns="107568">
            <a:noAutofit/>
          </a:bodyPr>
          <a:lstStyle>
            <a:lvl1pPr marL="0" indent="0">
              <a:spcBef>
                <a:spcPts val="900"/>
              </a:spcBef>
              <a:buClr>
                <a:schemeClr val="tx1"/>
              </a:buClr>
              <a:buFont typeface="Wingdings" pitchFamily="2" charset="2"/>
              <a:buNone/>
              <a:defRPr sz="3000">
                <a:solidFill>
                  <a:schemeClr val="bg1"/>
                </a:solidFill>
              </a:defRPr>
            </a:lvl1pPr>
            <a:lvl2pPr marL="0" indent="0">
              <a:spcBef>
                <a:spcPts val="794"/>
              </a:spcBef>
              <a:buNone/>
              <a:defRPr sz="1400">
                <a:solidFill>
                  <a:schemeClr val="bg1"/>
                </a:solidFill>
              </a:defRPr>
            </a:lvl2pPr>
            <a:lvl3pPr marL="170360" indent="0">
              <a:buNone/>
              <a:tabLst/>
              <a:defRPr sz="1400">
                <a:solidFill>
                  <a:schemeClr val="bg1"/>
                </a:solidFill>
              </a:defRPr>
            </a:lvl3pPr>
            <a:lvl4pPr marL="338385" indent="0">
              <a:buNone/>
              <a:defRPr>
                <a:solidFill>
                  <a:schemeClr val="bg1"/>
                </a:solidFill>
              </a:defRPr>
            </a:lvl4pPr>
            <a:lvl5pPr marL="504077"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itle 1"/>
          <p:cNvSpPr>
            <a:spLocks noGrp="1"/>
          </p:cNvSpPr>
          <p:nvPr>
            <p:ph type="title"/>
          </p:nvPr>
        </p:nvSpPr>
        <p:spPr>
          <a:xfrm>
            <a:off x="269263" y="217136"/>
            <a:ext cx="8600807" cy="674749"/>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34450088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eneric Content Tile + Image">
    <p:spTree>
      <p:nvGrpSpPr>
        <p:cNvPr id="1" name=""/>
        <p:cNvGrpSpPr/>
        <p:nvPr/>
      </p:nvGrpSpPr>
      <p:grpSpPr>
        <a:xfrm>
          <a:off x="0" y="0"/>
          <a:ext cx="0" cy="0"/>
          <a:chOff x="0" y="0"/>
          <a:chExt cx="0" cy="0"/>
        </a:xfrm>
      </p:grpSpPr>
      <p:sp>
        <p:nvSpPr>
          <p:cNvPr id="9" name="Text Placeholder 3"/>
          <p:cNvSpPr>
            <a:spLocks noGrp="1"/>
          </p:cNvSpPr>
          <p:nvPr>
            <p:ph type="body" sz="quarter" idx="10"/>
          </p:nvPr>
        </p:nvSpPr>
        <p:spPr>
          <a:xfrm>
            <a:off x="269263" y="1558973"/>
            <a:ext cx="2109664" cy="2689656"/>
          </a:xfrm>
          <a:solidFill>
            <a:schemeClr val="accent2"/>
          </a:solidFill>
        </p:spPr>
        <p:txBody>
          <a:bodyPr wrap="square" tIns="107568" bIns="107568">
            <a:noAutofit/>
          </a:bodyPr>
          <a:lstStyle>
            <a:lvl1pPr marL="0" indent="0">
              <a:spcBef>
                <a:spcPts val="900"/>
              </a:spcBef>
              <a:buClr>
                <a:schemeClr val="tx1"/>
              </a:buClr>
              <a:buFont typeface="Wingdings" pitchFamily="2" charset="2"/>
              <a:buNone/>
              <a:defRPr sz="3000">
                <a:solidFill>
                  <a:schemeClr val="bg1"/>
                </a:solidFill>
              </a:defRPr>
            </a:lvl1pPr>
            <a:lvl2pPr marL="0" indent="0">
              <a:spcBef>
                <a:spcPts val="794"/>
              </a:spcBef>
              <a:buNone/>
              <a:defRPr sz="1400">
                <a:solidFill>
                  <a:schemeClr val="bg1"/>
                </a:solidFill>
              </a:defRPr>
            </a:lvl2pPr>
            <a:lvl3pPr marL="170360" indent="0">
              <a:buNone/>
              <a:tabLst/>
              <a:defRPr sz="1400">
                <a:solidFill>
                  <a:schemeClr val="bg1"/>
                </a:solidFill>
              </a:defRPr>
            </a:lvl3pPr>
            <a:lvl4pPr marL="338385" indent="0">
              <a:buNone/>
              <a:defRPr>
                <a:solidFill>
                  <a:schemeClr val="bg1"/>
                </a:solidFill>
              </a:defRPr>
            </a:lvl4pPr>
            <a:lvl5pPr marL="504077"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p:nvPr>
        </p:nvSpPr>
        <p:spPr>
          <a:xfrm>
            <a:off x="269263" y="217136"/>
            <a:ext cx="8600807" cy="674749"/>
          </a:xfrm>
        </p:spPr>
        <p:txBody>
          <a:bodyPr/>
          <a:lstStyle/>
          <a:p>
            <a:r>
              <a:rPr lang="en-US" smtClean="0"/>
              <a:t>Click to edit Master title style</a:t>
            </a:r>
            <a:endParaRPr lang="en-US" dirty="0"/>
          </a:p>
        </p:txBody>
      </p:sp>
      <p:sp>
        <p:nvSpPr>
          <p:cNvPr id="5" name="Picture Placeholder 3"/>
          <p:cNvSpPr>
            <a:spLocks noGrp="1"/>
          </p:cNvSpPr>
          <p:nvPr>
            <p:ph type="pic" sz="quarter" idx="14"/>
          </p:nvPr>
        </p:nvSpPr>
        <p:spPr>
          <a:xfrm>
            <a:off x="2378928" y="1558973"/>
            <a:ext cx="3992136" cy="2692645"/>
          </a:xfrm>
        </p:spPr>
        <p:txBody>
          <a:bodyPr/>
          <a:lstStyle>
            <a:lvl1pPr>
              <a:defRPr>
                <a:solidFill>
                  <a:srgbClr val="616161"/>
                </a:solidFill>
              </a:defRPr>
            </a:lvl1pPr>
          </a:lstStyle>
          <a:p>
            <a:endParaRPr lang="en-US" dirty="0"/>
          </a:p>
        </p:txBody>
      </p:sp>
    </p:spTree>
    <p:extLst>
      <p:ext uri="{BB962C8B-B14F-4D97-AF65-F5344CB8AC3E}">
        <p14:creationId xmlns:p14="http://schemas.microsoft.com/office/powerpoint/2010/main" val="201446288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eneric Title Only">
    <p:spTree>
      <p:nvGrpSpPr>
        <p:cNvPr id="1" name=""/>
        <p:cNvGrpSpPr/>
        <p:nvPr/>
      </p:nvGrpSpPr>
      <p:grpSpPr>
        <a:xfrm>
          <a:off x="0" y="0"/>
          <a:ext cx="0" cy="0"/>
          <a:chOff x="0" y="0"/>
          <a:chExt cx="0" cy="0"/>
        </a:xfrm>
      </p:grpSpPr>
      <p:sp>
        <p:nvSpPr>
          <p:cNvPr id="5" name="Title 1"/>
          <p:cNvSpPr>
            <a:spLocks noGrp="1"/>
          </p:cNvSpPr>
          <p:nvPr>
            <p:ph type="title"/>
          </p:nvPr>
        </p:nvSpPr>
        <p:spPr>
          <a:xfrm>
            <a:off x="269263" y="217136"/>
            <a:ext cx="8600807" cy="674749"/>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01292812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eneric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269263" y="217136"/>
            <a:ext cx="8600807" cy="674749"/>
          </a:xfrm>
        </p:spPr>
        <p:txBody>
          <a:bodyPr/>
          <a:lstStyle/>
          <a:p>
            <a:r>
              <a:rPr lang="en-US" smtClean="0"/>
              <a:t>Click to edit Master title style</a:t>
            </a:r>
            <a:endParaRPr lang="en-US" dirty="0"/>
          </a:p>
        </p:txBody>
      </p:sp>
      <p:sp>
        <p:nvSpPr>
          <p:cNvPr id="2" name="Rectangle 1"/>
          <p:cNvSpPr/>
          <p:nvPr userDrawn="1"/>
        </p:nvSpPr>
        <p:spPr bwMode="auto">
          <a:xfrm>
            <a:off x="0" y="4723214"/>
            <a:ext cx="2389459" cy="42028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0093" tIns="128075" rIns="160093" bIns="128075" numCol="1" spcCol="0" rtlCol="0" fromWordArt="0" anchor="t" anchorCtr="0" forceAA="0" compatLnSpc="1">
            <a:prstTxWarp prst="textNoShape">
              <a:avLst/>
            </a:prstTxWarp>
            <a:noAutofit/>
          </a:bodyPr>
          <a:lstStyle/>
          <a:p>
            <a:pPr algn="ctr" defTabSz="816286" fontAlgn="base">
              <a:lnSpc>
                <a:spcPct val="90000"/>
              </a:lnSpc>
              <a:spcBef>
                <a:spcPct val="0"/>
              </a:spcBef>
              <a:spcAft>
                <a:spcPct val="0"/>
              </a:spcAft>
            </a:pPr>
            <a:endParaRPr lang="en-US" sz="21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4546083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eneric Emphasis Content">
    <p:bg>
      <p:bgPr>
        <a:solidFill>
          <a:schemeClr val="tx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69263" y="1561962"/>
            <a:ext cx="8600807" cy="975195"/>
          </a:xfrm>
        </p:spPr>
        <p:txBody>
          <a:bodyPr wrap="square">
            <a:spAutoFit/>
          </a:bodyPr>
          <a:lstStyle>
            <a:lvl1pPr marL="0" indent="0">
              <a:spcBef>
                <a:spcPts val="900"/>
              </a:spcBef>
              <a:buClr>
                <a:schemeClr val="tx1"/>
              </a:buClr>
              <a:buFont typeface="Wingdings" pitchFamily="2" charset="2"/>
              <a:buNone/>
              <a:defRPr sz="3900">
                <a:solidFill>
                  <a:schemeClr val="tx1"/>
                </a:solidFill>
              </a:defRPr>
            </a:lvl1pPr>
            <a:lvl2pPr marL="0" indent="0">
              <a:spcBef>
                <a:spcPts val="794"/>
              </a:spcBef>
              <a:buNone/>
              <a:defRPr sz="1400">
                <a:solidFill>
                  <a:schemeClr val="tx1"/>
                </a:solidFill>
              </a:defRPr>
            </a:lvl2pPr>
            <a:lvl3pPr marL="170360" indent="0">
              <a:buNone/>
              <a:tabLst/>
              <a:defRPr sz="1400">
                <a:solidFill>
                  <a:schemeClr val="tx1"/>
                </a:solidFill>
              </a:defRPr>
            </a:lvl3pPr>
            <a:lvl4pPr marL="338385" indent="0">
              <a:buNone/>
              <a:defRPr>
                <a:solidFill>
                  <a:schemeClr val="tx1"/>
                </a:solidFill>
              </a:defRPr>
            </a:lvl4pPr>
            <a:lvl5pPr marL="504077" indent="0">
              <a:buNone/>
              <a:tabLst/>
              <a:defRPr>
                <a:solidFill>
                  <a:schemeClr val="tx1"/>
                </a:solidFill>
              </a:defRPr>
            </a:lvl5pPr>
          </a:lstStyle>
          <a:p>
            <a:pPr lvl="0"/>
            <a:r>
              <a:rPr lang="en-US" dirty="0" smtClean="0"/>
              <a:t>Click to edit Master text styles</a:t>
            </a:r>
          </a:p>
          <a:p>
            <a:pPr lvl="1"/>
            <a:r>
              <a:rPr lang="en-US" dirty="0" smtClean="0"/>
              <a:t>Second level</a:t>
            </a:r>
          </a:p>
        </p:txBody>
      </p:sp>
      <p:sp>
        <p:nvSpPr>
          <p:cNvPr id="2" name="Rectangle 1"/>
          <p:cNvSpPr/>
          <p:nvPr userDrawn="1"/>
        </p:nvSpPr>
        <p:spPr bwMode="auto">
          <a:xfrm>
            <a:off x="0" y="4771900"/>
            <a:ext cx="2303093" cy="3716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0093" tIns="128075" rIns="160093" bIns="128075" numCol="1" spcCol="0" rtlCol="0" fromWordArt="0" anchor="t" anchorCtr="0" forceAA="0" compatLnSpc="1">
            <a:prstTxWarp prst="textNoShape">
              <a:avLst/>
            </a:prstTxWarp>
            <a:noAutofit/>
          </a:bodyPr>
          <a:lstStyle/>
          <a:p>
            <a:pPr algn="ctr" defTabSz="816286" fontAlgn="base">
              <a:lnSpc>
                <a:spcPct val="90000"/>
              </a:lnSpc>
              <a:spcBef>
                <a:spcPct val="0"/>
              </a:spcBef>
              <a:spcAft>
                <a:spcPct val="0"/>
              </a:spcAft>
            </a:pPr>
            <a:endParaRPr lang="en-US" sz="21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945122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ic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2832" y="203811"/>
            <a:ext cx="5378549" cy="1347163"/>
          </a:xfrm>
          <a:prstGeom prst="rect">
            <a:avLst/>
          </a:prstGeom>
          <a:noFill/>
        </p:spPr>
        <p:txBody>
          <a:bodyPr lIns="80047" tIns="67211" rIns="80047" bIns="67211" anchor="t" anchorCtr="0"/>
          <a:lstStyle>
            <a:lvl1pPr>
              <a:defRPr sz="6400" spc="-74" baseline="0">
                <a:solidFill>
                  <a:srgbClr val="616161"/>
                </a:solidFill>
              </a:defRPr>
            </a:lvl1pPr>
          </a:lstStyle>
          <a:p>
            <a:r>
              <a:rPr lang="en-US" dirty="0" smtClean="0"/>
              <a:t>Section title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3699" y="3446456"/>
            <a:ext cx="1928109" cy="1445213"/>
          </a:xfrm>
          <a:prstGeom prst="rect">
            <a:avLst/>
          </a:prstGeom>
        </p:spPr>
      </p:pic>
    </p:spTree>
    <p:extLst>
      <p:ext uri="{BB962C8B-B14F-4D97-AF65-F5344CB8AC3E}">
        <p14:creationId xmlns:p14="http://schemas.microsoft.com/office/powerpoint/2010/main" val="12030820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eneric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5341046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eneric Developer Code Layou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64" y="897994"/>
            <a:ext cx="5774698" cy="1467125"/>
          </a:xfrm>
        </p:spPr>
        <p:txBody>
          <a:bodyPr/>
          <a:lstStyle>
            <a:lvl1pPr marL="0" indent="0">
              <a:buNone/>
              <a:defRPr sz="2500">
                <a:solidFill>
                  <a:srgbClr val="616161"/>
                </a:solidFill>
                <a:latin typeface="Segoe UI" pitchFamily="34" charset="0"/>
                <a:cs typeface="Segoe UI" pitchFamily="34" charset="0"/>
              </a:defRPr>
            </a:lvl1pPr>
            <a:lvl2pPr marL="254724" indent="0">
              <a:buNone/>
              <a:defRPr>
                <a:solidFill>
                  <a:srgbClr val="616161"/>
                </a:solidFill>
                <a:latin typeface="Segoe UI" pitchFamily="34" charset="0"/>
                <a:cs typeface="Segoe UI" pitchFamily="34" charset="0"/>
              </a:defRPr>
            </a:lvl2pPr>
            <a:lvl3pPr marL="429700" indent="0">
              <a:buNone/>
              <a:defRPr>
                <a:solidFill>
                  <a:srgbClr val="616161"/>
                </a:solidFill>
                <a:latin typeface="Segoe UI" pitchFamily="34" charset="0"/>
                <a:cs typeface="Segoe UI" pitchFamily="34" charset="0"/>
              </a:defRPr>
            </a:lvl3pPr>
            <a:lvl4pPr marL="598722" indent="0">
              <a:buNone/>
              <a:defRPr>
                <a:solidFill>
                  <a:srgbClr val="616161"/>
                </a:solidFill>
                <a:latin typeface="Segoe UI" pitchFamily="34" charset="0"/>
                <a:cs typeface="Segoe UI" pitchFamily="34" charset="0"/>
              </a:defRPr>
            </a:lvl4pPr>
            <a:lvl5pPr marL="772505" indent="0">
              <a:buNone/>
              <a:defRPr>
                <a:solidFill>
                  <a:srgbClr val="616161"/>
                </a:solidFill>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p:nvPr>
        </p:nvSpPr>
        <p:spPr>
          <a:xfrm>
            <a:off x="269263" y="217136"/>
            <a:ext cx="8600807" cy="674749"/>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736915719"/>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eneric 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62" y="891883"/>
            <a:ext cx="5990289" cy="1799780"/>
          </a:xfrm>
          <a:prstGeom prst="rect">
            <a:avLst/>
          </a:prstGeom>
        </p:spPr>
        <p:txBody>
          <a:bodyPr/>
          <a:lstStyle>
            <a:lvl1pPr marL="213533" indent="-213533">
              <a:buClr>
                <a:schemeClr val="tx1"/>
              </a:buClr>
              <a:buSzPct val="90000"/>
              <a:buFont typeface="Arial" pitchFamily="34" charset="0"/>
              <a:buChar char="•"/>
              <a:defRPr sz="27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066" indent="-206531">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598" indent="-2135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623" indent="-168026">
              <a:buClr>
                <a:schemeClr val="tx1"/>
              </a:buClr>
              <a:buSzPct val="90000"/>
              <a:buFont typeface="Arial" pitchFamily="34" charset="0"/>
              <a:buChar char="•"/>
              <a:defRPr sz="18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650" indent="-168026">
              <a:buClr>
                <a:schemeClr val="tx1"/>
              </a:buClr>
              <a:buSzPct val="90000"/>
              <a:buFont typeface="Arial" pitchFamily="34" charset="0"/>
              <a:buChar char="•"/>
              <a:defRPr sz="14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4679157"/>
            <a:ext cx="9144001" cy="464344"/>
          </a:xfrm>
          <a:prstGeom prst="rect">
            <a:avLst/>
          </a:prstGeom>
          <a:solidFill>
            <a:srgbClr val="FFFF99"/>
          </a:solidFill>
        </p:spPr>
        <p:txBody>
          <a:bodyPr wrap="square" lIns="114265" tIns="57131" rIns="114265" bIns="57131" anchor="b" anchorCtr="0">
            <a:noAutofit/>
          </a:bodyPr>
          <a:lstStyle>
            <a:lvl1pPr algn="r">
              <a:buFont typeface="Arial" pitchFamily="34" charset="0"/>
              <a:buNone/>
              <a:defRPr sz="270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2" name="Footer Placeholder 1"/>
          <p:cNvSpPr>
            <a:spLocks noGrp="1"/>
          </p:cNvSpPr>
          <p:nvPr>
            <p:ph type="ftr" sz="quarter" idx="12"/>
          </p:nvPr>
        </p:nvSpPr>
        <p:spPr>
          <a:xfrm>
            <a:off x="279454" y="4750468"/>
            <a:ext cx="2896507" cy="273168"/>
          </a:xfrm>
          <a:prstGeom prst="rect">
            <a:avLst/>
          </a:prstGeom>
        </p:spPr>
        <p:txBody>
          <a:bodyPr lIns="80047" tIns="40023" rIns="80047" bIns="40023"/>
          <a:lstStyle/>
          <a:p>
            <a:endParaRPr lang="en-US" dirty="0"/>
          </a:p>
        </p:txBody>
      </p:sp>
      <p:sp>
        <p:nvSpPr>
          <p:cNvPr id="5" name="Slide Number Placeholder 4"/>
          <p:cNvSpPr>
            <a:spLocks noGrp="1"/>
          </p:cNvSpPr>
          <p:nvPr>
            <p:ph type="sldNum" sz="quarter" idx="13"/>
          </p:nvPr>
        </p:nvSpPr>
        <p:spPr>
          <a:xfrm>
            <a:off x="6746739" y="4750466"/>
            <a:ext cx="2133860" cy="273168"/>
          </a:xfrm>
          <a:prstGeom prst="rect">
            <a:avLst/>
          </a:prstGeom>
        </p:spPr>
        <p:txBody>
          <a:bodyPr lIns="80047" tIns="40023" rIns="80047" bIns="40023"/>
          <a:lstStyle/>
          <a:p>
            <a:r>
              <a:rPr lang="en-US" smtClean="0"/>
              <a:t>1</a:t>
            </a:r>
            <a:endParaRPr lang="en-US" dirty="0"/>
          </a:p>
        </p:txBody>
      </p:sp>
    </p:spTree>
    <p:extLst>
      <p:ext uri="{BB962C8B-B14F-4D97-AF65-F5344CB8AC3E}">
        <p14:creationId xmlns:p14="http://schemas.microsoft.com/office/powerpoint/2010/main" val="71832033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urple Section Acc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62" y="1563132"/>
            <a:ext cx="8600808" cy="1347163"/>
          </a:xfrm>
          <a:prstGeom prst="rect">
            <a:avLst/>
          </a:prstGeom>
          <a:noFill/>
        </p:spPr>
        <p:txBody>
          <a:bodyPr lIns="80047" tIns="67211" rIns="80047" bIns="67211" anchor="t" anchorCtr="0"/>
          <a:lstStyle>
            <a:lvl1pPr>
              <a:defRPr sz="6400" spc="-74"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1993976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ue Section Accent">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62" y="1563132"/>
            <a:ext cx="8600808" cy="1347163"/>
          </a:xfrm>
          <a:prstGeom prst="rect">
            <a:avLst/>
          </a:prstGeom>
          <a:noFill/>
        </p:spPr>
        <p:txBody>
          <a:bodyPr lIns="80047" tIns="67211" rIns="80047" bIns="67211" anchor="t" anchorCtr="0"/>
          <a:lstStyle>
            <a:lvl1pPr>
              <a:defRPr sz="6400" spc="-74"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range Section Accent">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62" y="1563132"/>
            <a:ext cx="8600808" cy="1347163"/>
          </a:xfrm>
          <a:prstGeom prst="rect">
            <a:avLst/>
          </a:prstGeom>
          <a:noFill/>
        </p:spPr>
        <p:txBody>
          <a:bodyPr lIns="80047" tIns="67211" rIns="80047" bIns="67211" anchor="t" anchorCtr="0"/>
          <a:lstStyle>
            <a:lvl1pPr>
              <a:defRPr sz="6400" spc="-74" baseline="0">
                <a:solidFill>
                  <a:schemeClr val="tx1"/>
                </a:soli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urple Blank Acc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ue Blank Accen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range Blank Accen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vTest Title and Bullet Text">
    <p:spTree>
      <p:nvGrpSpPr>
        <p:cNvPr id="1" name=""/>
        <p:cNvGrpSpPr/>
        <p:nvPr/>
      </p:nvGrpSpPr>
      <p:grpSpPr>
        <a:xfrm>
          <a:off x="0" y="0"/>
          <a:ext cx="0" cy="0"/>
          <a:chOff x="0" y="0"/>
          <a:chExt cx="0" cy="0"/>
        </a:xfrm>
      </p:grpSpPr>
      <p:sp>
        <p:nvSpPr>
          <p:cNvPr id="9" name="Title 1"/>
          <p:cNvSpPr>
            <a:spLocks noGrp="1"/>
          </p:cNvSpPr>
          <p:nvPr>
            <p:ph type="title"/>
          </p:nvPr>
        </p:nvSpPr>
        <p:spPr>
          <a:xfrm>
            <a:off x="269263" y="217136"/>
            <a:ext cx="8600807" cy="674749"/>
          </a:xfrm>
          <a:prstGeom prst="rect">
            <a:avLst/>
          </a:prstGeom>
        </p:spPr>
        <p:txBody>
          <a:bodyPr/>
          <a:lstStyle>
            <a:lvl1pPr>
              <a:defRPr>
                <a:solidFill>
                  <a:srgbClr val="616161"/>
                </a:solidFill>
              </a:defRPr>
            </a:lvl1pPr>
          </a:lstStyle>
          <a:p>
            <a:r>
              <a:rPr lang="en-US" dirty="0" smtClean="0"/>
              <a:t>Click to edit Master title style</a:t>
            </a:r>
            <a:endParaRPr lang="en-US" dirty="0"/>
          </a:p>
        </p:txBody>
      </p:sp>
      <p:sp>
        <p:nvSpPr>
          <p:cNvPr id="6" name="Text Placeholder 3"/>
          <p:cNvSpPr txBox="1">
            <a:spLocks/>
          </p:cNvSpPr>
          <p:nvPr userDrawn="1"/>
        </p:nvSpPr>
        <p:spPr>
          <a:xfrm>
            <a:off x="269262" y="1568689"/>
            <a:ext cx="5722660" cy="1536374"/>
          </a:xfrm>
          <a:prstGeom prst="rect">
            <a:avLst/>
          </a:prstGeom>
        </p:spPr>
        <p:txBody>
          <a:bodyPr vert="horz" wrap="square" lIns="107536" tIns="67211" rIns="107536" bIns="67211" rtlCol="0">
            <a:spAutoFit/>
          </a:bodyPr>
          <a:lstStyle>
            <a:lvl1pPr marL="252040" marR="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solidFill>
                  <a:srgbClr val="616161"/>
                </a:solidFill>
                <a:latin typeface="+mj-lt"/>
                <a:ea typeface="+mn-ea"/>
                <a:cs typeface="+mn-cs"/>
              </a:defRPr>
            </a:lvl1pPr>
            <a:lvl2pPr marL="429400" marR="0"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616161"/>
                </a:solidFill>
                <a:latin typeface="+mn-lt"/>
                <a:ea typeface="+mn-ea"/>
                <a:cs typeface="+mn-cs"/>
              </a:defRPr>
            </a:lvl2pPr>
            <a:lvl3pPr marL="588092"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solidFill>
                  <a:srgbClr val="616161"/>
                </a:solidFill>
                <a:latin typeface="+mn-lt"/>
                <a:ea typeface="+mn-ea"/>
                <a:cs typeface="+mn-cs"/>
              </a:defRPr>
            </a:lvl3pPr>
            <a:lvl4pPr marL="756116"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4pPr>
            <a:lvl5pPr marL="924141"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5pPr>
            <a:lvl6pPr marL="1885360"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228153"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570947"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913739"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252040" marR="0" lvl="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3000" b="0" i="0" u="none" strike="noStrike" kern="1200" cap="none" spc="0" normalizeH="0" baseline="0" noProof="0" smtClean="0">
                <a:ln>
                  <a:noFill/>
                </a:ln>
                <a:solidFill>
                  <a:srgbClr val="616161"/>
                </a:solidFill>
                <a:effectLst/>
                <a:uLnTx/>
                <a:uFillTx/>
                <a:latin typeface="Segoe UI Light"/>
                <a:ea typeface="+mn-ea"/>
                <a:cs typeface="+mn-cs"/>
              </a:rPr>
              <a:t>Click to edit Master text styles</a:t>
            </a:r>
          </a:p>
          <a:p>
            <a:pPr marL="429400" marR="0" lvl="1"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800" b="0" i="0" u="none" strike="noStrike" kern="1200" cap="none" spc="0" normalizeH="0" baseline="0" noProof="0" smtClean="0">
                <a:ln>
                  <a:noFill/>
                </a:ln>
                <a:solidFill>
                  <a:srgbClr val="616161"/>
                </a:solidFill>
                <a:effectLst/>
                <a:uLnTx/>
                <a:uFillTx/>
                <a:latin typeface="Segoe UI"/>
                <a:ea typeface="+mn-ea"/>
                <a:cs typeface="+mn-cs"/>
              </a:rPr>
              <a:t>Second level</a:t>
            </a:r>
          </a:p>
          <a:p>
            <a:pPr marL="588092" marR="0" lvl="2"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400" b="0" i="0" u="none" strike="noStrike" kern="1200" cap="none" spc="0" normalizeH="0" baseline="0" noProof="0" smtClean="0">
                <a:ln>
                  <a:noFill/>
                </a:ln>
                <a:solidFill>
                  <a:srgbClr val="616161"/>
                </a:solidFill>
                <a:effectLst/>
                <a:uLnTx/>
                <a:uFillTx/>
                <a:latin typeface="Segoe UI"/>
                <a:ea typeface="+mn-ea"/>
                <a:cs typeface="+mn-cs"/>
              </a:rPr>
              <a:t>Third level</a:t>
            </a:r>
          </a:p>
          <a:p>
            <a:pPr marL="756116" marR="0" lvl="3"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300" b="0" i="0" u="none" strike="noStrike" kern="1200" cap="none" spc="0" normalizeH="0" baseline="0" noProof="0" smtClean="0">
                <a:ln>
                  <a:noFill/>
                </a:ln>
                <a:solidFill>
                  <a:srgbClr val="616161"/>
                </a:solidFill>
                <a:effectLst/>
                <a:uLnTx/>
                <a:uFillTx/>
                <a:latin typeface="Segoe UI"/>
                <a:ea typeface="+mn-ea"/>
                <a:cs typeface="+mn-cs"/>
              </a:rPr>
              <a:t>Fourth level</a:t>
            </a:r>
          </a:p>
          <a:p>
            <a:pPr marL="924141" marR="0" lvl="4"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300" b="0" i="0" u="none" strike="noStrike" kern="1200" cap="none" spc="0" normalizeH="0" baseline="0" noProof="0" smtClean="0">
                <a:ln>
                  <a:noFill/>
                </a:ln>
                <a:solidFill>
                  <a:srgbClr val="616161"/>
                </a:solidFill>
                <a:effectLst/>
                <a:uLnTx/>
                <a:uFillTx/>
                <a:latin typeface="Segoe UI"/>
                <a:ea typeface="+mn-ea"/>
                <a:cs typeface="+mn-cs"/>
              </a:rPr>
              <a:t>Fifth level</a:t>
            </a:r>
            <a:endParaRPr kumimoji="0" lang="en-US" sz="1300" b="0" i="0" u="none" strike="noStrike" kern="1200" cap="none" spc="0" normalizeH="0" baseline="0" noProof="0" dirty="0">
              <a:ln>
                <a:noFill/>
              </a:ln>
              <a:solidFill>
                <a:srgbClr val="616161"/>
              </a:solidFill>
              <a:effectLst/>
              <a:uLnTx/>
              <a:uFillTx/>
              <a:latin typeface="Segoe UI"/>
              <a:ea typeface="+mn-ea"/>
              <a:cs typeface="+mn-cs"/>
            </a:endParaRPr>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3801178"/>
      </p:ext>
    </p:extLst>
  </p:cSld>
  <p:clrMap bg1="lt1" tx1="dk1" bg2="lt2" tx2="dk2" accent1="accent1" accent2="accent2" accent3="accent3" accent4="accent4" accent5="accent5" accent6="accent6" hlink="hlink" folHlink="folHlink"/>
  <p:sldLayoutIdLst>
    <p:sldLayoutId id="2147484261" r:id="rId1"/>
    <p:sldLayoutId id="2147484262" r:id="rId2"/>
    <p:sldLayoutId id="2147484193" r:id="rId3"/>
    <p:sldLayoutId id="2147484101" r:id="rId4"/>
    <p:sldLayoutId id="2147484102" r:id="rId5"/>
    <p:sldLayoutId id="2147484127" r:id="rId6"/>
    <p:sldLayoutId id="2147484128" r:id="rId7"/>
    <p:sldLayoutId id="2147484129" r:id="rId8"/>
    <p:sldLayoutId id="2147484263" r:id="rId9"/>
    <p:sldLayoutId id="2147484265" r:id="rId10"/>
  </p:sldLayoutIdLst>
  <p:hf hdr="0" dt="0"/>
  <p:txStyles>
    <p:titleStyle>
      <a:lvl1pPr algn="l" defTabSz="685585" rtl="0" eaLnBrk="1" latinLnBrk="0" hangingPunct="1">
        <a:lnSpc>
          <a:spcPct val="90000"/>
        </a:lnSpc>
        <a:spcBef>
          <a:spcPct val="0"/>
        </a:spcBef>
        <a:buNone/>
        <a:defRPr lang="en-US" sz="3900" b="0" kern="1200" cap="none" spc="-75" baseline="0" dirty="0">
          <a:ln w="3175">
            <a:noFill/>
          </a:ln>
          <a:solidFill>
            <a:srgbClr val="616161"/>
          </a:solidFill>
          <a:effectLst/>
          <a:latin typeface="Segoe UI Light"/>
          <a:ea typeface="+mn-ea"/>
          <a:cs typeface="Segoe ui light (Headings)"/>
        </a:defRPr>
      </a:lvl1pPr>
    </p:titleStyle>
    <p:bodyStyle>
      <a:lvl1pPr marL="300175" indent="-300175" algn="l" defTabSz="400233" rtl="0" eaLnBrk="1" latinLnBrk="0" hangingPunct="1">
        <a:spcBef>
          <a:spcPct val="20000"/>
        </a:spcBef>
        <a:buFont typeface="Arial"/>
        <a:buChar char="•"/>
        <a:defRPr sz="1300" kern="1200">
          <a:solidFill>
            <a:schemeClr val="tx1"/>
          </a:solidFill>
          <a:latin typeface="Segoe"/>
          <a:ea typeface="+mn-ea"/>
          <a:cs typeface="Segoe"/>
        </a:defRPr>
      </a:lvl1pPr>
      <a:lvl2pPr marL="650378" indent="-250146" algn="l" defTabSz="400233" rtl="0" eaLnBrk="1" latinLnBrk="0" hangingPunct="1">
        <a:spcBef>
          <a:spcPct val="20000"/>
        </a:spcBef>
        <a:buFont typeface="Arial"/>
        <a:buChar char="–"/>
        <a:defRPr sz="1300" kern="1200">
          <a:solidFill>
            <a:schemeClr val="tx1"/>
          </a:solidFill>
          <a:latin typeface="Segoe"/>
          <a:ea typeface="+mn-ea"/>
          <a:cs typeface="Segoe"/>
        </a:defRPr>
      </a:lvl2pPr>
      <a:lvl3pPr marL="1000582" indent="-200116" algn="l" defTabSz="400233" rtl="0" eaLnBrk="1" latinLnBrk="0" hangingPunct="1">
        <a:spcBef>
          <a:spcPct val="20000"/>
        </a:spcBef>
        <a:buFont typeface="Arial"/>
        <a:buChar char="•"/>
        <a:defRPr sz="1300" kern="1200">
          <a:solidFill>
            <a:schemeClr val="tx1"/>
          </a:solidFill>
          <a:latin typeface="Segoe"/>
          <a:ea typeface="+mn-ea"/>
          <a:cs typeface="Segoe"/>
        </a:defRPr>
      </a:lvl3pPr>
      <a:lvl4pPr marL="1400815" indent="-200116" algn="l" defTabSz="400233" rtl="0" eaLnBrk="1" latinLnBrk="0" hangingPunct="1">
        <a:spcBef>
          <a:spcPct val="20000"/>
        </a:spcBef>
        <a:buFont typeface="Arial"/>
        <a:buChar char="–"/>
        <a:defRPr sz="1300" kern="1200">
          <a:solidFill>
            <a:schemeClr val="tx1"/>
          </a:solidFill>
          <a:latin typeface="Segoe"/>
          <a:ea typeface="+mn-ea"/>
          <a:cs typeface="Segoe"/>
        </a:defRPr>
      </a:lvl4pPr>
      <a:lvl5pPr marL="1801048" indent="-200116" algn="l" defTabSz="400233" rtl="0" eaLnBrk="1" latinLnBrk="0" hangingPunct="1">
        <a:spcBef>
          <a:spcPct val="20000"/>
        </a:spcBef>
        <a:buFont typeface="Arial"/>
        <a:buChar char="»"/>
        <a:defRPr sz="1300" kern="1200">
          <a:solidFill>
            <a:schemeClr val="tx1"/>
          </a:solidFill>
          <a:latin typeface="Segoe"/>
          <a:ea typeface="+mn-ea"/>
          <a:cs typeface="Segoe"/>
        </a:defRPr>
      </a:lvl5pPr>
      <a:lvl6pPr marL="2201281" indent="-200116" algn="l" defTabSz="400233" rtl="0" eaLnBrk="1" latinLnBrk="0" hangingPunct="1">
        <a:spcBef>
          <a:spcPct val="20000"/>
        </a:spcBef>
        <a:buFont typeface="Arial"/>
        <a:buChar char="•"/>
        <a:defRPr sz="1800" kern="1200">
          <a:solidFill>
            <a:schemeClr val="tx1"/>
          </a:solidFill>
          <a:latin typeface="+mn-lt"/>
          <a:ea typeface="+mn-ea"/>
          <a:cs typeface="+mn-cs"/>
        </a:defRPr>
      </a:lvl6pPr>
      <a:lvl7pPr marL="2601514" indent="-200116" algn="l" defTabSz="400233" rtl="0" eaLnBrk="1" latinLnBrk="0" hangingPunct="1">
        <a:spcBef>
          <a:spcPct val="20000"/>
        </a:spcBef>
        <a:buFont typeface="Arial"/>
        <a:buChar char="•"/>
        <a:defRPr sz="1800" kern="1200">
          <a:solidFill>
            <a:schemeClr val="tx1"/>
          </a:solidFill>
          <a:latin typeface="+mn-lt"/>
          <a:ea typeface="+mn-ea"/>
          <a:cs typeface="+mn-cs"/>
        </a:defRPr>
      </a:lvl7pPr>
      <a:lvl8pPr marL="3001747" indent="-200116" algn="l" defTabSz="400233" rtl="0" eaLnBrk="1" latinLnBrk="0" hangingPunct="1">
        <a:spcBef>
          <a:spcPct val="20000"/>
        </a:spcBef>
        <a:buFont typeface="Arial"/>
        <a:buChar char="•"/>
        <a:defRPr sz="1800" kern="1200">
          <a:solidFill>
            <a:schemeClr val="tx1"/>
          </a:solidFill>
          <a:latin typeface="+mn-lt"/>
          <a:ea typeface="+mn-ea"/>
          <a:cs typeface="+mn-cs"/>
        </a:defRPr>
      </a:lvl8pPr>
      <a:lvl9pPr marL="3401979" indent="-200116" algn="l" defTabSz="400233"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00233" rtl="0" eaLnBrk="1" latinLnBrk="0" hangingPunct="1">
        <a:defRPr sz="1600" kern="1200">
          <a:solidFill>
            <a:schemeClr val="tx1"/>
          </a:solidFill>
          <a:latin typeface="+mn-lt"/>
          <a:ea typeface="+mn-ea"/>
          <a:cs typeface="+mn-cs"/>
        </a:defRPr>
      </a:lvl1pPr>
      <a:lvl2pPr marL="400233" algn="l" defTabSz="400233" rtl="0" eaLnBrk="1" latinLnBrk="0" hangingPunct="1">
        <a:defRPr sz="1600" kern="1200">
          <a:solidFill>
            <a:schemeClr val="tx1"/>
          </a:solidFill>
          <a:latin typeface="+mn-lt"/>
          <a:ea typeface="+mn-ea"/>
          <a:cs typeface="+mn-cs"/>
        </a:defRPr>
      </a:lvl2pPr>
      <a:lvl3pPr marL="800466" algn="l" defTabSz="400233" rtl="0" eaLnBrk="1" latinLnBrk="0" hangingPunct="1">
        <a:defRPr sz="1600" kern="1200">
          <a:solidFill>
            <a:schemeClr val="tx1"/>
          </a:solidFill>
          <a:latin typeface="+mn-lt"/>
          <a:ea typeface="+mn-ea"/>
          <a:cs typeface="+mn-cs"/>
        </a:defRPr>
      </a:lvl3pPr>
      <a:lvl4pPr marL="1200699" algn="l" defTabSz="400233" rtl="0" eaLnBrk="1" latinLnBrk="0" hangingPunct="1">
        <a:defRPr sz="1600" kern="1200">
          <a:solidFill>
            <a:schemeClr val="tx1"/>
          </a:solidFill>
          <a:latin typeface="+mn-lt"/>
          <a:ea typeface="+mn-ea"/>
          <a:cs typeface="+mn-cs"/>
        </a:defRPr>
      </a:lvl4pPr>
      <a:lvl5pPr marL="1600932" algn="l" defTabSz="400233" rtl="0" eaLnBrk="1" latinLnBrk="0" hangingPunct="1">
        <a:defRPr sz="1600" kern="1200">
          <a:solidFill>
            <a:schemeClr val="tx1"/>
          </a:solidFill>
          <a:latin typeface="+mn-lt"/>
          <a:ea typeface="+mn-ea"/>
          <a:cs typeface="+mn-cs"/>
        </a:defRPr>
      </a:lvl5pPr>
      <a:lvl6pPr marL="2001164" algn="l" defTabSz="400233" rtl="0" eaLnBrk="1" latinLnBrk="0" hangingPunct="1">
        <a:defRPr sz="1600" kern="1200">
          <a:solidFill>
            <a:schemeClr val="tx1"/>
          </a:solidFill>
          <a:latin typeface="+mn-lt"/>
          <a:ea typeface="+mn-ea"/>
          <a:cs typeface="+mn-cs"/>
        </a:defRPr>
      </a:lvl6pPr>
      <a:lvl7pPr marL="2401397" algn="l" defTabSz="400233" rtl="0" eaLnBrk="1" latinLnBrk="0" hangingPunct="1">
        <a:defRPr sz="1600" kern="1200">
          <a:solidFill>
            <a:schemeClr val="tx1"/>
          </a:solidFill>
          <a:latin typeface="+mn-lt"/>
          <a:ea typeface="+mn-ea"/>
          <a:cs typeface="+mn-cs"/>
        </a:defRPr>
      </a:lvl7pPr>
      <a:lvl8pPr marL="2801630" algn="l" defTabSz="400233" rtl="0" eaLnBrk="1" latinLnBrk="0" hangingPunct="1">
        <a:defRPr sz="1600" kern="1200">
          <a:solidFill>
            <a:schemeClr val="tx1"/>
          </a:solidFill>
          <a:latin typeface="+mn-lt"/>
          <a:ea typeface="+mn-ea"/>
          <a:cs typeface="+mn-cs"/>
        </a:defRPr>
      </a:lvl8pPr>
      <a:lvl9pPr marL="3201863" algn="l" defTabSz="400233"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63" y="217136"/>
            <a:ext cx="8600807" cy="674749"/>
          </a:xfrm>
          <a:prstGeom prst="rect">
            <a:avLst/>
          </a:prstGeom>
        </p:spPr>
        <p:txBody>
          <a:bodyPr vert="horz" wrap="square" lIns="107536" tIns="67211" rIns="107536" bIns="67211"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64" y="891886"/>
            <a:ext cx="5990288" cy="1536374"/>
          </a:xfrm>
          <a:prstGeom prst="rect">
            <a:avLst/>
          </a:prstGeom>
        </p:spPr>
        <p:txBody>
          <a:bodyPr vert="horz" wrap="square" lIns="107536" tIns="67211" rIns="107536" bIns="67211"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80141987"/>
      </p:ext>
    </p:extLst>
  </p:cSld>
  <p:clrMap bg1="lt1" tx1="dk1" bg2="lt2" tx2="dk2" accent1="accent1" accent2="accent2" accent3="accent3" accent4="accent4" accent5="accent5" accent6="accent6" hlink="hlink" folHlink="folHlink"/>
  <p:sldLayoutIdLst>
    <p:sldLayoutId id="2147484246" r:id="rId1"/>
    <p:sldLayoutId id="2147484247" r:id="rId2"/>
    <p:sldLayoutId id="2147484248" r:id="rId3"/>
    <p:sldLayoutId id="2147484249" r:id="rId4"/>
    <p:sldLayoutId id="2147484251" r:id="rId5"/>
    <p:sldLayoutId id="2147484252" r:id="rId6"/>
    <p:sldLayoutId id="2147484253" r:id="rId7"/>
    <p:sldLayoutId id="2147484254" r:id="rId8"/>
    <p:sldLayoutId id="2147484255" r:id="rId9"/>
    <p:sldLayoutId id="2147484258" r:id="rId10"/>
    <p:sldLayoutId id="2147484259" r:id="rId11"/>
    <p:sldLayoutId id="2147484260" r:id="rId12"/>
  </p:sldLayoutIdLst>
  <p:transition>
    <p:fade/>
  </p:transition>
  <p:timing>
    <p:tnLst>
      <p:par>
        <p:cTn id="1" dur="indefinite" restart="never" nodeType="tmRoot"/>
      </p:par>
    </p:tnLst>
  </p:timing>
  <p:hf hdr="0" dt="0"/>
  <p:txStyles>
    <p:titleStyle>
      <a:lvl1pPr algn="l" defTabSz="685585" rtl="0" eaLnBrk="1" latinLnBrk="0" hangingPunct="1">
        <a:lnSpc>
          <a:spcPct val="90000"/>
        </a:lnSpc>
        <a:spcBef>
          <a:spcPct val="0"/>
        </a:spcBef>
        <a:buNone/>
        <a:defRPr lang="en-US" sz="3900" b="0" kern="1200" cap="none" spc="-75" baseline="0" dirty="0" smtClean="0">
          <a:ln w="3175">
            <a:noFill/>
          </a:ln>
          <a:solidFill>
            <a:srgbClr val="616161"/>
          </a:solidFill>
          <a:effectLst/>
          <a:latin typeface="+mj-lt"/>
          <a:ea typeface="+mn-ea"/>
          <a:cs typeface="Segoe UI" pitchFamily="34" charset="0"/>
        </a:defRPr>
      </a:lvl1pPr>
    </p:titleStyle>
    <p:bodyStyle>
      <a:lvl1pPr marL="252040" marR="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gradFill>
            <a:gsLst>
              <a:gs pos="1250">
                <a:schemeClr val="tx1"/>
              </a:gs>
              <a:gs pos="100000">
                <a:schemeClr val="tx1"/>
              </a:gs>
            </a:gsLst>
            <a:lin ang="5400000" scaled="0"/>
          </a:gradFill>
          <a:latin typeface="+mj-lt"/>
          <a:ea typeface="+mn-ea"/>
          <a:cs typeface="+mn-cs"/>
        </a:defRPr>
      </a:lvl1pPr>
      <a:lvl2pPr marL="429400" marR="0"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588092"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3pPr>
      <a:lvl4pPr marL="756116"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4pPr>
      <a:lvl5pPr marL="924141"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5pPr>
      <a:lvl6pPr marL="1885360"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228153"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570947"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913739"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9pPr>
    </p:bodyStyle>
    <p:otherStyle>
      <a:defPPr>
        <a:defRPr lang="en-US"/>
      </a:defPPr>
      <a:lvl1pPr marL="0" algn="l" defTabSz="685585" rtl="0" eaLnBrk="1" latinLnBrk="0" hangingPunct="1">
        <a:defRPr sz="1300" kern="1200">
          <a:solidFill>
            <a:schemeClr val="tx1"/>
          </a:solidFill>
          <a:latin typeface="+mn-lt"/>
          <a:ea typeface="+mn-ea"/>
          <a:cs typeface="+mn-cs"/>
        </a:defRPr>
      </a:lvl1pPr>
      <a:lvl2pPr marL="342794" algn="l" defTabSz="685585" rtl="0" eaLnBrk="1" latinLnBrk="0" hangingPunct="1">
        <a:defRPr sz="1300" kern="1200">
          <a:solidFill>
            <a:schemeClr val="tx1"/>
          </a:solidFill>
          <a:latin typeface="+mn-lt"/>
          <a:ea typeface="+mn-ea"/>
          <a:cs typeface="+mn-cs"/>
        </a:defRPr>
      </a:lvl2pPr>
      <a:lvl3pPr marL="685585" algn="l" defTabSz="685585" rtl="0" eaLnBrk="1" latinLnBrk="0" hangingPunct="1">
        <a:defRPr sz="1300" kern="1200">
          <a:solidFill>
            <a:schemeClr val="tx1"/>
          </a:solidFill>
          <a:latin typeface="+mn-lt"/>
          <a:ea typeface="+mn-ea"/>
          <a:cs typeface="+mn-cs"/>
        </a:defRPr>
      </a:lvl3pPr>
      <a:lvl4pPr marL="1028378" algn="l" defTabSz="685585" rtl="0" eaLnBrk="1" latinLnBrk="0" hangingPunct="1">
        <a:defRPr sz="1300" kern="1200">
          <a:solidFill>
            <a:schemeClr val="tx1"/>
          </a:solidFill>
          <a:latin typeface="+mn-lt"/>
          <a:ea typeface="+mn-ea"/>
          <a:cs typeface="+mn-cs"/>
        </a:defRPr>
      </a:lvl4pPr>
      <a:lvl5pPr marL="1371171" algn="l" defTabSz="685585" rtl="0" eaLnBrk="1" latinLnBrk="0" hangingPunct="1">
        <a:defRPr sz="1300" kern="1200">
          <a:solidFill>
            <a:schemeClr val="tx1"/>
          </a:solidFill>
          <a:latin typeface="+mn-lt"/>
          <a:ea typeface="+mn-ea"/>
          <a:cs typeface="+mn-cs"/>
        </a:defRPr>
      </a:lvl5pPr>
      <a:lvl6pPr marL="1713963" algn="l" defTabSz="685585" rtl="0" eaLnBrk="1" latinLnBrk="0" hangingPunct="1">
        <a:defRPr sz="1300" kern="1200">
          <a:solidFill>
            <a:schemeClr val="tx1"/>
          </a:solidFill>
          <a:latin typeface="+mn-lt"/>
          <a:ea typeface="+mn-ea"/>
          <a:cs typeface="+mn-cs"/>
        </a:defRPr>
      </a:lvl6pPr>
      <a:lvl7pPr marL="2056757" algn="l" defTabSz="685585" rtl="0" eaLnBrk="1" latinLnBrk="0" hangingPunct="1">
        <a:defRPr sz="1300" kern="1200">
          <a:solidFill>
            <a:schemeClr val="tx1"/>
          </a:solidFill>
          <a:latin typeface="+mn-lt"/>
          <a:ea typeface="+mn-ea"/>
          <a:cs typeface="+mn-cs"/>
        </a:defRPr>
      </a:lvl7pPr>
      <a:lvl8pPr marL="2399549" algn="l" defTabSz="685585" rtl="0" eaLnBrk="1" latinLnBrk="0" hangingPunct="1">
        <a:defRPr sz="1300" kern="1200">
          <a:solidFill>
            <a:schemeClr val="tx1"/>
          </a:solidFill>
          <a:latin typeface="+mn-lt"/>
          <a:ea typeface="+mn-ea"/>
          <a:cs typeface="+mn-cs"/>
        </a:defRPr>
      </a:lvl8pPr>
      <a:lvl9pPr marL="2742343" algn="l" defTabSz="685585"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lex.krakovetskiy@devrain.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data.gov.ua/"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5stardata.info/" TargetMode="Externa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mailto:alex.krakovetskiy@devrain.com"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272832" y="3979705"/>
            <a:ext cx="4299839" cy="672414"/>
          </a:xfrm>
        </p:spPr>
        <p:txBody>
          <a:bodyPr/>
          <a:lstStyle/>
          <a:p>
            <a:r>
              <a:rPr lang="ru-RU" b="1" dirty="0" err="1" smtClean="0"/>
              <a:t>Краковецький</a:t>
            </a:r>
            <a:r>
              <a:rPr lang="ru-RU" b="1" dirty="0" smtClean="0"/>
              <a:t> </a:t>
            </a:r>
            <a:r>
              <a:rPr lang="ru-RU" b="1" dirty="0" err="1" smtClean="0"/>
              <a:t>Олександр</a:t>
            </a:r>
            <a:endParaRPr lang="en-US" b="1" dirty="0" smtClean="0"/>
          </a:p>
          <a:p>
            <a:r>
              <a:rPr lang="en-US" dirty="0" smtClean="0"/>
              <a:t>CEO, DevRain Solutions</a:t>
            </a:r>
          </a:p>
          <a:p>
            <a:r>
              <a:rPr lang="en-US" dirty="0" smtClean="0">
                <a:hlinkClick r:id="rId2"/>
              </a:rPr>
              <a:t>alex.krakovetskiy@devrain.com</a:t>
            </a:r>
            <a:endParaRPr lang="ru-RU" dirty="0" smtClean="0"/>
          </a:p>
          <a:p>
            <a:endParaRPr lang="ru-RU" dirty="0" smtClean="0"/>
          </a:p>
        </p:txBody>
      </p:sp>
      <p:sp>
        <p:nvSpPr>
          <p:cNvPr id="3" name="Title 2"/>
          <p:cNvSpPr>
            <a:spLocks noGrp="1"/>
          </p:cNvSpPr>
          <p:nvPr>
            <p:ph type="title"/>
          </p:nvPr>
        </p:nvSpPr>
        <p:spPr>
          <a:xfrm>
            <a:off x="251942" y="1467813"/>
            <a:ext cx="8194226" cy="1359775"/>
          </a:xfrm>
        </p:spPr>
        <p:txBody>
          <a:bodyPr/>
          <a:lstStyle/>
          <a:p>
            <a:r>
              <a:rPr lang="uk-UA" sz="6600" dirty="0" smtClean="0"/>
              <a:t>Відкриті дані та </a:t>
            </a:r>
            <a:r>
              <a:rPr lang="en-US" sz="6600" dirty="0" smtClean="0"/>
              <a:t>API</a:t>
            </a:r>
            <a:br>
              <a:rPr lang="en-US" sz="6600" dirty="0" smtClean="0"/>
            </a:br>
            <a:endParaRPr lang="en-US" sz="6600" dirty="0"/>
          </a:p>
        </p:txBody>
      </p:sp>
    </p:spTree>
    <p:extLst>
      <p:ext uri="{BB962C8B-B14F-4D97-AF65-F5344CB8AC3E}">
        <p14:creationId xmlns:p14="http://schemas.microsoft.com/office/powerpoint/2010/main" val="29802162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3" y="976735"/>
            <a:ext cx="8441601" cy="1736173"/>
          </a:xfrm>
        </p:spPr>
        <p:txBody>
          <a:bodyPr/>
          <a:lstStyle/>
          <a:p>
            <a:pPr marL="0" indent="0">
              <a:buNone/>
            </a:pPr>
            <a:r>
              <a:rPr lang="ru-RU" sz="2600" dirty="0" err="1" smtClean="0"/>
              <a:t>Концепція</a:t>
            </a:r>
            <a:r>
              <a:rPr lang="ru-RU" sz="2600" dirty="0"/>
              <a:t>, за </a:t>
            </a:r>
            <a:r>
              <a:rPr lang="ru-RU" sz="2600" dirty="0" err="1"/>
              <a:t>якою</a:t>
            </a:r>
            <a:r>
              <a:rPr lang="ru-RU" sz="2600" dirty="0"/>
              <a:t> </a:t>
            </a:r>
            <a:r>
              <a:rPr lang="ru-RU" sz="2600" dirty="0" err="1"/>
              <a:t>певні</a:t>
            </a:r>
            <a:r>
              <a:rPr lang="ru-RU" sz="2600" dirty="0"/>
              <a:t> </a:t>
            </a:r>
            <a:r>
              <a:rPr lang="ru-RU" sz="2600" dirty="0" err="1"/>
              <a:t>дані</a:t>
            </a:r>
            <a:r>
              <a:rPr lang="ru-RU" sz="2600" dirty="0"/>
              <a:t> </a:t>
            </a:r>
            <a:r>
              <a:rPr lang="ru-RU" sz="2600" dirty="0" err="1"/>
              <a:t>мають</a:t>
            </a:r>
            <a:r>
              <a:rPr lang="ru-RU" sz="2600" dirty="0"/>
              <a:t> бути </a:t>
            </a:r>
            <a:r>
              <a:rPr lang="ru-RU" sz="2600" dirty="0" err="1"/>
              <a:t>вільними</a:t>
            </a:r>
            <a:r>
              <a:rPr lang="ru-RU" sz="2600" dirty="0"/>
              <a:t> для </a:t>
            </a:r>
            <a:r>
              <a:rPr lang="ru-RU" sz="2600" dirty="0" err="1"/>
              <a:t>використання</a:t>
            </a:r>
            <a:r>
              <a:rPr lang="ru-RU" sz="2600" dirty="0"/>
              <a:t> та </a:t>
            </a:r>
            <a:r>
              <a:rPr lang="ru-RU" sz="2600" dirty="0" err="1"/>
              <a:t>розповсюдження</a:t>
            </a:r>
            <a:r>
              <a:rPr lang="ru-RU" sz="2600" dirty="0"/>
              <a:t> будь-</a:t>
            </a:r>
            <a:r>
              <a:rPr lang="ru-RU" sz="2600" dirty="0" err="1"/>
              <a:t>якою</a:t>
            </a:r>
            <a:r>
              <a:rPr lang="ru-RU" sz="2600" dirty="0"/>
              <a:t> </a:t>
            </a:r>
            <a:r>
              <a:rPr lang="ru-RU" sz="2600" dirty="0" smtClean="0"/>
              <a:t>особою.</a:t>
            </a:r>
          </a:p>
          <a:p>
            <a:pPr marL="0" indent="0">
              <a:buNone/>
            </a:pPr>
            <a:endParaRPr lang="ru-RU" sz="2600" dirty="0"/>
          </a:p>
          <a:p>
            <a:pPr marL="0" indent="0">
              <a:buNone/>
            </a:pPr>
            <a:r>
              <a:rPr lang="en-US" sz="2600" dirty="0">
                <a:hlinkClick r:id="rId2"/>
              </a:rPr>
              <a:t>http://data.gov.ua</a:t>
            </a:r>
            <a:r>
              <a:rPr lang="en-US" sz="2600" dirty="0" smtClean="0">
                <a:hlinkClick r:id="rId2"/>
              </a:rPr>
              <a:t>/</a:t>
            </a:r>
            <a:r>
              <a:rPr lang="uk-UA" sz="2600" dirty="0" smtClean="0"/>
              <a:t> </a:t>
            </a:r>
            <a:endParaRPr lang="ru-RU" sz="2600" dirty="0" smtClean="0"/>
          </a:p>
        </p:txBody>
      </p:sp>
      <p:sp>
        <p:nvSpPr>
          <p:cNvPr id="3" name="Title 2"/>
          <p:cNvSpPr>
            <a:spLocks noGrp="1"/>
          </p:cNvSpPr>
          <p:nvPr>
            <p:ph type="title"/>
          </p:nvPr>
        </p:nvSpPr>
        <p:spPr/>
        <p:txBody>
          <a:bodyPr/>
          <a:lstStyle/>
          <a:p>
            <a:r>
              <a:rPr lang="uk-UA" dirty="0" smtClean="0"/>
              <a:t>Відкриті дані</a:t>
            </a:r>
            <a:endParaRPr lang="en-US" dirty="0"/>
          </a:p>
        </p:txBody>
      </p:sp>
    </p:spTree>
    <p:extLst>
      <p:ext uri="{BB962C8B-B14F-4D97-AF65-F5344CB8AC3E}">
        <p14:creationId xmlns:p14="http://schemas.microsoft.com/office/powerpoint/2010/main" val="284852332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3" y="976735"/>
            <a:ext cx="8441601" cy="495833"/>
          </a:xfrm>
        </p:spPr>
        <p:txBody>
          <a:bodyPr/>
          <a:lstStyle/>
          <a:p>
            <a:pPr marL="0" indent="0">
              <a:buNone/>
            </a:pPr>
            <a:r>
              <a:rPr lang="en-US" sz="2600" dirty="0">
                <a:hlinkClick r:id="rId2"/>
              </a:rPr>
              <a:t>http://5stardata.info</a:t>
            </a:r>
            <a:r>
              <a:rPr lang="en-US" sz="2600" dirty="0" smtClean="0">
                <a:hlinkClick r:id="rId2"/>
              </a:rPr>
              <a:t>/</a:t>
            </a:r>
            <a:r>
              <a:rPr lang="en-US" sz="2600" dirty="0" smtClean="0"/>
              <a:t> </a:t>
            </a:r>
            <a:endParaRPr lang="ru-RU" sz="2600" dirty="0" smtClean="0"/>
          </a:p>
        </p:txBody>
      </p:sp>
      <p:sp>
        <p:nvSpPr>
          <p:cNvPr id="3" name="Title 2"/>
          <p:cNvSpPr>
            <a:spLocks noGrp="1"/>
          </p:cNvSpPr>
          <p:nvPr>
            <p:ph type="title"/>
          </p:nvPr>
        </p:nvSpPr>
        <p:spPr/>
        <p:txBody>
          <a:bodyPr/>
          <a:lstStyle/>
          <a:p>
            <a:r>
              <a:rPr lang="uk-UA" dirty="0" smtClean="0"/>
              <a:t>Відкриті дані</a:t>
            </a:r>
            <a:endParaRPr lang="en-US" dirty="0"/>
          </a:p>
        </p:txBody>
      </p:sp>
      <p:pic>
        <p:nvPicPr>
          <p:cNvPr id="1026" name="Picture 2" descr="5-star steps by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374" y="669524"/>
            <a:ext cx="6667500" cy="4124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22524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3" y="976734"/>
            <a:ext cx="8441601" cy="3047301"/>
          </a:xfrm>
        </p:spPr>
        <p:txBody>
          <a:bodyPr/>
          <a:lstStyle/>
          <a:p>
            <a:pPr marL="0" indent="0">
              <a:buNone/>
            </a:pPr>
            <a:endParaRPr lang="en-US" sz="2200" dirty="0" smtClean="0"/>
          </a:p>
          <a:p>
            <a:pPr marL="457200" indent="-457200">
              <a:buFont typeface="+mj-lt"/>
              <a:buAutoNum type="arabicPeriod"/>
            </a:pPr>
            <a:r>
              <a:rPr lang="en-US" sz="2200" dirty="0" smtClean="0"/>
              <a:t>JSON</a:t>
            </a:r>
            <a:endParaRPr lang="en-US" sz="2200" dirty="0" smtClean="0"/>
          </a:p>
          <a:p>
            <a:pPr marL="457200" indent="-457200">
              <a:buFont typeface="+mj-lt"/>
              <a:buAutoNum type="arabicPeriod"/>
            </a:pPr>
            <a:r>
              <a:rPr lang="en-US" sz="2200" dirty="0" smtClean="0">
                <a:solidFill>
                  <a:srgbClr val="505050"/>
                </a:solidFill>
              </a:rPr>
              <a:t>XML/RDF</a:t>
            </a:r>
          </a:p>
          <a:p>
            <a:pPr marL="457200" indent="-457200">
              <a:buFont typeface="+mj-lt"/>
              <a:buAutoNum type="arabicPeriod"/>
            </a:pPr>
            <a:r>
              <a:rPr lang="en-US" sz="2200" dirty="0" smtClean="0">
                <a:solidFill>
                  <a:srgbClr val="505050"/>
                </a:solidFill>
              </a:rPr>
              <a:t>TEXT/CSV/Markdown</a:t>
            </a:r>
            <a:endParaRPr lang="en-US" sz="2200" dirty="0" smtClean="0">
              <a:solidFill>
                <a:srgbClr val="505050"/>
              </a:solidFill>
            </a:endParaRPr>
          </a:p>
          <a:p>
            <a:pPr marL="457200" indent="-457200">
              <a:buFont typeface="+mj-lt"/>
              <a:buAutoNum type="arabicPeriod"/>
            </a:pPr>
            <a:endParaRPr lang="en-US" sz="2200" dirty="0">
              <a:solidFill>
                <a:srgbClr val="505050"/>
              </a:solidFill>
            </a:endParaRPr>
          </a:p>
          <a:p>
            <a:pPr marL="457200" indent="-457200">
              <a:buFont typeface="+mj-lt"/>
              <a:buAutoNum type="arabicPeriod"/>
            </a:pPr>
            <a:r>
              <a:rPr lang="en-US" sz="2200" strike="sngStrike" dirty="0" smtClean="0">
                <a:solidFill>
                  <a:srgbClr val="505050"/>
                </a:solidFill>
              </a:rPr>
              <a:t>HTML</a:t>
            </a:r>
          </a:p>
          <a:p>
            <a:pPr marL="457200" indent="-457200">
              <a:buFont typeface="+mj-lt"/>
              <a:buAutoNum type="arabicPeriod"/>
            </a:pPr>
            <a:r>
              <a:rPr lang="en-US" sz="2200" strike="sngStrike" dirty="0" smtClean="0">
                <a:solidFill>
                  <a:srgbClr val="505050"/>
                </a:solidFill>
              </a:rPr>
              <a:t>PDF</a:t>
            </a:r>
          </a:p>
          <a:p>
            <a:pPr marL="457200" indent="-457200">
              <a:buFont typeface="+mj-lt"/>
              <a:buAutoNum type="arabicPeriod"/>
            </a:pPr>
            <a:r>
              <a:rPr lang="en-US" sz="2200" strike="sngStrike" dirty="0" smtClean="0">
                <a:solidFill>
                  <a:srgbClr val="505050"/>
                </a:solidFill>
              </a:rPr>
              <a:t>Word</a:t>
            </a:r>
            <a:endParaRPr lang="ru-RU" sz="2200" strike="sngStrike" dirty="0" smtClean="0">
              <a:solidFill>
                <a:srgbClr val="505050"/>
              </a:solidFill>
            </a:endParaRPr>
          </a:p>
        </p:txBody>
      </p:sp>
      <p:sp>
        <p:nvSpPr>
          <p:cNvPr id="3" name="Title 2"/>
          <p:cNvSpPr>
            <a:spLocks noGrp="1"/>
          </p:cNvSpPr>
          <p:nvPr>
            <p:ph type="title"/>
          </p:nvPr>
        </p:nvSpPr>
        <p:spPr/>
        <p:txBody>
          <a:bodyPr/>
          <a:lstStyle/>
          <a:p>
            <a:r>
              <a:rPr lang="ru-RU" dirty="0" err="1" smtClean="0"/>
              <a:t>Формати</a:t>
            </a:r>
            <a:endParaRPr lang="en-US" dirty="0"/>
          </a:p>
        </p:txBody>
      </p:sp>
    </p:spTree>
    <p:extLst>
      <p:ext uri="{BB962C8B-B14F-4D97-AF65-F5344CB8AC3E}">
        <p14:creationId xmlns:p14="http://schemas.microsoft.com/office/powerpoint/2010/main" val="353468653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3" y="976735"/>
            <a:ext cx="8441601" cy="3884453"/>
          </a:xfrm>
        </p:spPr>
        <p:txBody>
          <a:bodyPr numCol="2"/>
          <a:lstStyle/>
          <a:p>
            <a:pPr marL="0" indent="0">
              <a:buNone/>
            </a:pPr>
            <a:r>
              <a:rPr lang="en-US" sz="1400" dirty="0">
                <a:solidFill>
                  <a:srgbClr val="505050"/>
                </a:solidFill>
              </a:rPr>
              <a:t>{</a:t>
            </a:r>
          </a:p>
          <a:p>
            <a:pPr marL="0" indent="0">
              <a:buNone/>
            </a:pPr>
            <a:r>
              <a:rPr lang="en-US" sz="1400" dirty="0">
                <a:solidFill>
                  <a:srgbClr val="505050"/>
                </a:solidFill>
              </a:rPr>
              <a:t>   "</a:t>
            </a:r>
            <a:r>
              <a:rPr lang="en-US" sz="1400" dirty="0" err="1">
                <a:solidFill>
                  <a:srgbClr val="505050"/>
                </a:solidFill>
              </a:rPr>
              <a:t>firstName</a:t>
            </a:r>
            <a:r>
              <a:rPr lang="en-US" sz="1400" dirty="0">
                <a:solidFill>
                  <a:srgbClr val="505050"/>
                </a:solidFill>
              </a:rPr>
              <a:t>": "</a:t>
            </a:r>
            <a:r>
              <a:rPr lang="ru-RU" sz="1400" dirty="0">
                <a:solidFill>
                  <a:srgbClr val="505050"/>
                </a:solidFill>
              </a:rPr>
              <a:t>Иван",</a:t>
            </a:r>
          </a:p>
          <a:p>
            <a:pPr marL="0" indent="0">
              <a:buNone/>
            </a:pPr>
            <a:r>
              <a:rPr lang="ru-RU" sz="1400" dirty="0">
                <a:solidFill>
                  <a:srgbClr val="505050"/>
                </a:solidFill>
              </a:rPr>
              <a:t>   "</a:t>
            </a:r>
            <a:r>
              <a:rPr lang="en-US" sz="1400" dirty="0" err="1">
                <a:solidFill>
                  <a:srgbClr val="505050"/>
                </a:solidFill>
              </a:rPr>
              <a:t>lastName</a:t>
            </a:r>
            <a:r>
              <a:rPr lang="en-US" sz="1400" dirty="0">
                <a:solidFill>
                  <a:srgbClr val="505050"/>
                </a:solidFill>
              </a:rPr>
              <a:t>": "</a:t>
            </a:r>
            <a:r>
              <a:rPr lang="ru-RU" sz="1400" dirty="0">
                <a:solidFill>
                  <a:srgbClr val="505050"/>
                </a:solidFill>
              </a:rPr>
              <a:t>Иванов",</a:t>
            </a:r>
          </a:p>
          <a:p>
            <a:pPr marL="0" indent="0">
              <a:buNone/>
            </a:pPr>
            <a:r>
              <a:rPr lang="ru-RU" sz="1400" dirty="0">
                <a:solidFill>
                  <a:srgbClr val="505050"/>
                </a:solidFill>
              </a:rPr>
              <a:t>   "</a:t>
            </a:r>
            <a:r>
              <a:rPr lang="en-US" sz="1400" dirty="0">
                <a:solidFill>
                  <a:srgbClr val="505050"/>
                </a:solidFill>
              </a:rPr>
              <a:t>address": {</a:t>
            </a:r>
          </a:p>
          <a:p>
            <a:pPr marL="0" indent="0">
              <a:buNone/>
            </a:pPr>
            <a:r>
              <a:rPr lang="en-US" sz="1400" dirty="0">
                <a:solidFill>
                  <a:srgbClr val="505050"/>
                </a:solidFill>
              </a:rPr>
              <a:t>       "</a:t>
            </a:r>
            <a:r>
              <a:rPr lang="en-US" sz="1400" dirty="0" err="1">
                <a:solidFill>
                  <a:srgbClr val="505050"/>
                </a:solidFill>
              </a:rPr>
              <a:t>streetAddress</a:t>
            </a:r>
            <a:r>
              <a:rPr lang="en-US" sz="1400" dirty="0">
                <a:solidFill>
                  <a:srgbClr val="505050"/>
                </a:solidFill>
              </a:rPr>
              <a:t>": "</a:t>
            </a:r>
            <a:r>
              <a:rPr lang="ru-RU" sz="1400" dirty="0">
                <a:solidFill>
                  <a:srgbClr val="505050"/>
                </a:solidFill>
              </a:rPr>
              <a:t>Московское ш., 101, кв.101",</a:t>
            </a:r>
          </a:p>
          <a:p>
            <a:pPr marL="0" indent="0">
              <a:buNone/>
            </a:pPr>
            <a:r>
              <a:rPr lang="ru-RU" sz="1400" dirty="0">
                <a:solidFill>
                  <a:srgbClr val="505050"/>
                </a:solidFill>
              </a:rPr>
              <a:t>       "</a:t>
            </a:r>
            <a:r>
              <a:rPr lang="en-US" sz="1400" dirty="0">
                <a:solidFill>
                  <a:srgbClr val="505050"/>
                </a:solidFill>
              </a:rPr>
              <a:t>city": "</a:t>
            </a:r>
            <a:r>
              <a:rPr lang="ru-RU" sz="1400" dirty="0">
                <a:solidFill>
                  <a:srgbClr val="505050"/>
                </a:solidFill>
              </a:rPr>
              <a:t>Ленинград",</a:t>
            </a:r>
          </a:p>
          <a:p>
            <a:pPr marL="0" indent="0">
              <a:buNone/>
            </a:pPr>
            <a:r>
              <a:rPr lang="ru-RU" sz="1400" dirty="0">
                <a:solidFill>
                  <a:srgbClr val="505050"/>
                </a:solidFill>
              </a:rPr>
              <a:t>       "</a:t>
            </a:r>
            <a:r>
              <a:rPr lang="en-US" sz="1400" dirty="0" err="1">
                <a:solidFill>
                  <a:srgbClr val="505050"/>
                </a:solidFill>
              </a:rPr>
              <a:t>postalCode</a:t>
            </a:r>
            <a:r>
              <a:rPr lang="en-US" sz="1400" dirty="0">
                <a:solidFill>
                  <a:srgbClr val="505050"/>
                </a:solidFill>
              </a:rPr>
              <a:t>": 101101</a:t>
            </a:r>
          </a:p>
          <a:p>
            <a:pPr marL="0" indent="0">
              <a:buNone/>
            </a:pPr>
            <a:r>
              <a:rPr lang="en-US" sz="1400" dirty="0">
                <a:solidFill>
                  <a:srgbClr val="505050"/>
                </a:solidFill>
              </a:rPr>
              <a:t>   },</a:t>
            </a:r>
          </a:p>
          <a:p>
            <a:pPr marL="0" indent="0">
              <a:buNone/>
            </a:pPr>
            <a:r>
              <a:rPr lang="en-US" sz="1400" dirty="0">
                <a:solidFill>
                  <a:srgbClr val="505050"/>
                </a:solidFill>
              </a:rPr>
              <a:t>   "</a:t>
            </a:r>
            <a:r>
              <a:rPr lang="en-US" sz="1400" dirty="0" err="1">
                <a:solidFill>
                  <a:srgbClr val="505050"/>
                </a:solidFill>
              </a:rPr>
              <a:t>phoneNumbers</a:t>
            </a:r>
            <a:r>
              <a:rPr lang="en-US" sz="1400" dirty="0">
                <a:solidFill>
                  <a:srgbClr val="505050"/>
                </a:solidFill>
              </a:rPr>
              <a:t>": [</a:t>
            </a:r>
          </a:p>
          <a:p>
            <a:pPr marL="0" indent="0">
              <a:buNone/>
            </a:pPr>
            <a:r>
              <a:rPr lang="en-US" sz="1400" dirty="0">
                <a:solidFill>
                  <a:srgbClr val="505050"/>
                </a:solidFill>
              </a:rPr>
              <a:t>       "812 123-1234",</a:t>
            </a:r>
          </a:p>
          <a:p>
            <a:pPr marL="0" indent="0">
              <a:buNone/>
            </a:pPr>
            <a:r>
              <a:rPr lang="en-US" sz="1400" dirty="0">
                <a:solidFill>
                  <a:srgbClr val="505050"/>
                </a:solidFill>
              </a:rPr>
              <a:t>       "916 123-4567"</a:t>
            </a:r>
          </a:p>
          <a:p>
            <a:pPr marL="0" indent="0">
              <a:buNone/>
            </a:pPr>
            <a:r>
              <a:rPr lang="en-US" sz="1400" dirty="0">
                <a:solidFill>
                  <a:srgbClr val="505050"/>
                </a:solidFill>
              </a:rPr>
              <a:t>   ]</a:t>
            </a:r>
          </a:p>
          <a:p>
            <a:pPr marL="0" indent="0">
              <a:buNone/>
            </a:pPr>
            <a:r>
              <a:rPr lang="en-US" sz="1400" dirty="0" smtClean="0">
                <a:solidFill>
                  <a:srgbClr val="505050"/>
                </a:solidFill>
              </a:rPr>
              <a:t>}</a:t>
            </a:r>
          </a:p>
          <a:p>
            <a:pPr marL="0" indent="0">
              <a:buNone/>
            </a:pPr>
            <a:endParaRPr lang="en-US" sz="1400" dirty="0" smtClean="0">
              <a:solidFill>
                <a:srgbClr val="505050"/>
              </a:solidFill>
            </a:endParaRPr>
          </a:p>
          <a:p>
            <a:pPr marL="0" indent="0">
              <a:buNone/>
            </a:pPr>
            <a:endParaRPr lang="en-US" sz="1400" dirty="0">
              <a:solidFill>
                <a:srgbClr val="505050"/>
              </a:solidFill>
            </a:endParaRPr>
          </a:p>
          <a:p>
            <a:pPr marL="0" indent="0">
              <a:buNone/>
            </a:pPr>
            <a:endParaRPr lang="en-US" sz="1400" dirty="0" smtClean="0">
              <a:solidFill>
                <a:srgbClr val="505050"/>
              </a:solidFill>
            </a:endParaRPr>
          </a:p>
          <a:p>
            <a:pPr marL="0" indent="0">
              <a:buNone/>
            </a:pPr>
            <a:r>
              <a:rPr lang="en-US" sz="1400" dirty="0">
                <a:solidFill>
                  <a:srgbClr val="505050"/>
                </a:solidFill>
              </a:rPr>
              <a:t>&lt;person&gt;</a:t>
            </a:r>
          </a:p>
          <a:p>
            <a:pPr marL="0" indent="0">
              <a:buNone/>
            </a:pPr>
            <a:r>
              <a:rPr lang="en-US" sz="1400" dirty="0">
                <a:solidFill>
                  <a:srgbClr val="505050"/>
                </a:solidFill>
              </a:rPr>
              <a:t>  &lt;</a:t>
            </a:r>
            <a:r>
              <a:rPr lang="en-US" sz="1400" dirty="0" err="1">
                <a:solidFill>
                  <a:srgbClr val="505050"/>
                </a:solidFill>
              </a:rPr>
              <a:t>firstName</a:t>
            </a:r>
            <a:r>
              <a:rPr lang="en-US" sz="1400" dirty="0">
                <a:solidFill>
                  <a:srgbClr val="505050"/>
                </a:solidFill>
              </a:rPr>
              <a:t>&gt;</a:t>
            </a:r>
            <a:r>
              <a:rPr lang="ru-RU" sz="1400" dirty="0">
                <a:solidFill>
                  <a:srgbClr val="505050"/>
                </a:solidFill>
              </a:rPr>
              <a:t>Иван&lt;/</a:t>
            </a:r>
            <a:r>
              <a:rPr lang="en-US" sz="1400" dirty="0" err="1">
                <a:solidFill>
                  <a:srgbClr val="505050"/>
                </a:solidFill>
              </a:rPr>
              <a:t>firstName</a:t>
            </a:r>
            <a:r>
              <a:rPr lang="en-US" sz="1400" dirty="0">
                <a:solidFill>
                  <a:srgbClr val="505050"/>
                </a:solidFill>
              </a:rPr>
              <a:t>&gt;</a:t>
            </a:r>
          </a:p>
          <a:p>
            <a:pPr marL="0" indent="0">
              <a:buNone/>
            </a:pPr>
            <a:r>
              <a:rPr lang="en-US" sz="1400" dirty="0">
                <a:solidFill>
                  <a:srgbClr val="505050"/>
                </a:solidFill>
              </a:rPr>
              <a:t>  &lt;</a:t>
            </a:r>
            <a:r>
              <a:rPr lang="en-US" sz="1400" dirty="0" err="1">
                <a:solidFill>
                  <a:srgbClr val="505050"/>
                </a:solidFill>
              </a:rPr>
              <a:t>lastName</a:t>
            </a:r>
            <a:r>
              <a:rPr lang="en-US" sz="1400" dirty="0">
                <a:solidFill>
                  <a:srgbClr val="505050"/>
                </a:solidFill>
              </a:rPr>
              <a:t>&gt;</a:t>
            </a:r>
            <a:r>
              <a:rPr lang="ru-RU" sz="1400" dirty="0">
                <a:solidFill>
                  <a:srgbClr val="505050"/>
                </a:solidFill>
              </a:rPr>
              <a:t>Иванов&lt;/</a:t>
            </a:r>
            <a:r>
              <a:rPr lang="en-US" sz="1400" dirty="0" err="1">
                <a:solidFill>
                  <a:srgbClr val="505050"/>
                </a:solidFill>
              </a:rPr>
              <a:t>lastName</a:t>
            </a:r>
            <a:r>
              <a:rPr lang="en-US" sz="1400" dirty="0">
                <a:solidFill>
                  <a:srgbClr val="505050"/>
                </a:solidFill>
              </a:rPr>
              <a:t>&gt;</a:t>
            </a:r>
          </a:p>
          <a:p>
            <a:pPr marL="0" indent="0">
              <a:buNone/>
            </a:pPr>
            <a:r>
              <a:rPr lang="en-US" sz="1400" dirty="0">
                <a:solidFill>
                  <a:srgbClr val="505050"/>
                </a:solidFill>
              </a:rPr>
              <a:t>  &lt;address&gt;</a:t>
            </a:r>
          </a:p>
          <a:p>
            <a:pPr marL="0" indent="0">
              <a:buNone/>
            </a:pPr>
            <a:r>
              <a:rPr lang="en-US" sz="1400" dirty="0">
                <a:solidFill>
                  <a:srgbClr val="505050"/>
                </a:solidFill>
              </a:rPr>
              <a:t>    &lt;</a:t>
            </a:r>
            <a:r>
              <a:rPr lang="en-US" sz="1400" dirty="0" err="1">
                <a:solidFill>
                  <a:srgbClr val="505050"/>
                </a:solidFill>
              </a:rPr>
              <a:t>streetAddress</a:t>
            </a:r>
            <a:r>
              <a:rPr lang="en-US" sz="1400" dirty="0">
                <a:solidFill>
                  <a:srgbClr val="505050"/>
                </a:solidFill>
              </a:rPr>
              <a:t>&gt;</a:t>
            </a:r>
            <a:r>
              <a:rPr lang="ru-RU" sz="1400" dirty="0">
                <a:solidFill>
                  <a:srgbClr val="505050"/>
                </a:solidFill>
              </a:rPr>
              <a:t>Московское ш., 101, кв.101&lt;/</a:t>
            </a:r>
            <a:r>
              <a:rPr lang="en-US" sz="1400" dirty="0" err="1">
                <a:solidFill>
                  <a:srgbClr val="505050"/>
                </a:solidFill>
              </a:rPr>
              <a:t>streetAddress</a:t>
            </a:r>
            <a:r>
              <a:rPr lang="en-US" sz="1400" dirty="0">
                <a:solidFill>
                  <a:srgbClr val="505050"/>
                </a:solidFill>
              </a:rPr>
              <a:t>&gt;</a:t>
            </a:r>
          </a:p>
          <a:p>
            <a:pPr marL="0" indent="0">
              <a:buNone/>
            </a:pPr>
            <a:r>
              <a:rPr lang="en-US" sz="1400" dirty="0">
                <a:solidFill>
                  <a:srgbClr val="505050"/>
                </a:solidFill>
              </a:rPr>
              <a:t>    &lt;city&gt;</a:t>
            </a:r>
            <a:r>
              <a:rPr lang="ru-RU" sz="1400" dirty="0">
                <a:solidFill>
                  <a:srgbClr val="505050"/>
                </a:solidFill>
              </a:rPr>
              <a:t>Ленинград&lt;/</a:t>
            </a:r>
            <a:r>
              <a:rPr lang="en-US" sz="1400" dirty="0">
                <a:solidFill>
                  <a:srgbClr val="505050"/>
                </a:solidFill>
              </a:rPr>
              <a:t>city&gt;</a:t>
            </a:r>
          </a:p>
          <a:p>
            <a:pPr marL="0" indent="0">
              <a:buNone/>
            </a:pPr>
            <a:r>
              <a:rPr lang="en-US" sz="1400" dirty="0">
                <a:solidFill>
                  <a:srgbClr val="505050"/>
                </a:solidFill>
              </a:rPr>
              <a:t>    &lt;</a:t>
            </a:r>
            <a:r>
              <a:rPr lang="en-US" sz="1400" dirty="0" err="1">
                <a:solidFill>
                  <a:srgbClr val="505050"/>
                </a:solidFill>
              </a:rPr>
              <a:t>postalCode</a:t>
            </a:r>
            <a:r>
              <a:rPr lang="en-US" sz="1400" dirty="0">
                <a:solidFill>
                  <a:srgbClr val="505050"/>
                </a:solidFill>
              </a:rPr>
              <a:t>&gt;101101&lt;/</a:t>
            </a:r>
            <a:r>
              <a:rPr lang="en-US" sz="1400" dirty="0" err="1">
                <a:solidFill>
                  <a:srgbClr val="505050"/>
                </a:solidFill>
              </a:rPr>
              <a:t>postalCode</a:t>
            </a:r>
            <a:r>
              <a:rPr lang="en-US" sz="1400" dirty="0">
                <a:solidFill>
                  <a:srgbClr val="505050"/>
                </a:solidFill>
              </a:rPr>
              <a:t>&gt;</a:t>
            </a:r>
          </a:p>
          <a:p>
            <a:pPr marL="0" indent="0">
              <a:buNone/>
            </a:pPr>
            <a:r>
              <a:rPr lang="en-US" sz="1400" dirty="0">
                <a:solidFill>
                  <a:srgbClr val="505050"/>
                </a:solidFill>
              </a:rPr>
              <a:t>  &lt;/address&gt;</a:t>
            </a:r>
          </a:p>
          <a:p>
            <a:pPr marL="0" indent="0">
              <a:buNone/>
            </a:pPr>
            <a:r>
              <a:rPr lang="en-US" sz="1400" dirty="0">
                <a:solidFill>
                  <a:srgbClr val="505050"/>
                </a:solidFill>
              </a:rPr>
              <a:t>  &lt;</a:t>
            </a:r>
            <a:r>
              <a:rPr lang="en-US" sz="1400" dirty="0" err="1">
                <a:solidFill>
                  <a:srgbClr val="505050"/>
                </a:solidFill>
              </a:rPr>
              <a:t>phoneNumbers</a:t>
            </a:r>
            <a:r>
              <a:rPr lang="en-US" sz="1400" dirty="0">
                <a:solidFill>
                  <a:srgbClr val="505050"/>
                </a:solidFill>
              </a:rPr>
              <a:t>&gt;</a:t>
            </a:r>
          </a:p>
          <a:p>
            <a:pPr marL="0" indent="0">
              <a:buNone/>
            </a:pPr>
            <a:r>
              <a:rPr lang="en-US" sz="1400" dirty="0">
                <a:solidFill>
                  <a:srgbClr val="505050"/>
                </a:solidFill>
              </a:rPr>
              <a:t>    &lt;</a:t>
            </a:r>
            <a:r>
              <a:rPr lang="en-US" sz="1400" dirty="0" err="1">
                <a:solidFill>
                  <a:srgbClr val="505050"/>
                </a:solidFill>
              </a:rPr>
              <a:t>phoneNumber</a:t>
            </a:r>
            <a:r>
              <a:rPr lang="en-US" sz="1400" dirty="0">
                <a:solidFill>
                  <a:srgbClr val="505050"/>
                </a:solidFill>
              </a:rPr>
              <a:t>&gt;812 123-1234&lt;/</a:t>
            </a:r>
            <a:r>
              <a:rPr lang="en-US" sz="1400" dirty="0" err="1">
                <a:solidFill>
                  <a:srgbClr val="505050"/>
                </a:solidFill>
              </a:rPr>
              <a:t>phoneNumber</a:t>
            </a:r>
            <a:r>
              <a:rPr lang="en-US" sz="1400" dirty="0">
                <a:solidFill>
                  <a:srgbClr val="505050"/>
                </a:solidFill>
              </a:rPr>
              <a:t>&gt;</a:t>
            </a:r>
          </a:p>
          <a:p>
            <a:pPr marL="0" indent="0">
              <a:buNone/>
            </a:pPr>
            <a:r>
              <a:rPr lang="en-US" sz="1400" dirty="0">
                <a:solidFill>
                  <a:srgbClr val="505050"/>
                </a:solidFill>
              </a:rPr>
              <a:t>    &lt;</a:t>
            </a:r>
            <a:r>
              <a:rPr lang="en-US" sz="1400" dirty="0" err="1">
                <a:solidFill>
                  <a:srgbClr val="505050"/>
                </a:solidFill>
              </a:rPr>
              <a:t>phoneNumber</a:t>
            </a:r>
            <a:r>
              <a:rPr lang="en-US" sz="1400" dirty="0">
                <a:solidFill>
                  <a:srgbClr val="505050"/>
                </a:solidFill>
              </a:rPr>
              <a:t>&gt;916 123-4567&lt;/</a:t>
            </a:r>
            <a:r>
              <a:rPr lang="en-US" sz="1400" dirty="0" err="1">
                <a:solidFill>
                  <a:srgbClr val="505050"/>
                </a:solidFill>
              </a:rPr>
              <a:t>phoneNumber</a:t>
            </a:r>
            <a:r>
              <a:rPr lang="en-US" sz="1400" dirty="0">
                <a:solidFill>
                  <a:srgbClr val="505050"/>
                </a:solidFill>
              </a:rPr>
              <a:t>&gt;</a:t>
            </a:r>
          </a:p>
          <a:p>
            <a:pPr marL="0" indent="0">
              <a:buNone/>
            </a:pPr>
            <a:r>
              <a:rPr lang="en-US" sz="1400" dirty="0">
                <a:solidFill>
                  <a:srgbClr val="505050"/>
                </a:solidFill>
              </a:rPr>
              <a:t>  &lt;/</a:t>
            </a:r>
            <a:r>
              <a:rPr lang="en-US" sz="1400" dirty="0" err="1">
                <a:solidFill>
                  <a:srgbClr val="505050"/>
                </a:solidFill>
              </a:rPr>
              <a:t>phoneNumbers</a:t>
            </a:r>
            <a:r>
              <a:rPr lang="en-US" sz="1400" dirty="0">
                <a:solidFill>
                  <a:srgbClr val="505050"/>
                </a:solidFill>
              </a:rPr>
              <a:t>&gt;</a:t>
            </a:r>
          </a:p>
          <a:p>
            <a:pPr marL="0" indent="0">
              <a:buNone/>
            </a:pPr>
            <a:r>
              <a:rPr lang="en-US" sz="1400" dirty="0">
                <a:solidFill>
                  <a:srgbClr val="505050"/>
                </a:solidFill>
              </a:rPr>
              <a:t>&lt;/person&gt;</a:t>
            </a:r>
            <a:endParaRPr lang="ru-RU" sz="1400" dirty="0" smtClean="0">
              <a:solidFill>
                <a:srgbClr val="505050"/>
              </a:solidFill>
            </a:endParaRPr>
          </a:p>
        </p:txBody>
      </p:sp>
      <p:sp>
        <p:nvSpPr>
          <p:cNvPr id="3" name="Title 2"/>
          <p:cNvSpPr>
            <a:spLocks noGrp="1"/>
          </p:cNvSpPr>
          <p:nvPr>
            <p:ph type="title"/>
          </p:nvPr>
        </p:nvSpPr>
        <p:spPr/>
        <p:txBody>
          <a:bodyPr/>
          <a:lstStyle/>
          <a:p>
            <a:r>
              <a:rPr lang="en-US" dirty="0" smtClean="0"/>
              <a:t>JSON vs. XML</a:t>
            </a:r>
            <a:endParaRPr lang="en-US" dirty="0"/>
          </a:p>
        </p:txBody>
      </p:sp>
    </p:spTree>
    <p:extLst>
      <p:ext uri="{BB962C8B-B14F-4D97-AF65-F5344CB8AC3E}">
        <p14:creationId xmlns:p14="http://schemas.microsoft.com/office/powerpoint/2010/main" val="296145502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3" y="976735"/>
            <a:ext cx="8441601" cy="3779809"/>
          </a:xfrm>
        </p:spPr>
        <p:txBody>
          <a:bodyPr/>
          <a:lstStyle/>
          <a:p>
            <a:pPr marL="0" indent="0">
              <a:buNone/>
            </a:pPr>
            <a:r>
              <a:rPr lang="ru-RU" sz="2600" dirty="0" err="1"/>
              <a:t>Підготовка</a:t>
            </a:r>
            <a:r>
              <a:rPr lang="ru-RU" sz="2600" dirty="0"/>
              <a:t> </a:t>
            </a:r>
            <a:r>
              <a:rPr lang="ru-RU" sz="2600" dirty="0" err="1"/>
              <a:t>даних</a:t>
            </a:r>
            <a:r>
              <a:rPr lang="ru-RU" sz="2600" dirty="0"/>
              <a:t> до </a:t>
            </a:r>
            <a:r>
              <a:rPr lang="ru-RU" sz="2600" dirty="0" err="1"/>
              <a:t>публікації</a:t>
            </a:r>
            <a:endParaRPr lang="ru-RU" sz="2600" dirty="0"/>
          </a:p>
          <a:p>
            <a:pPr marL="177360" lvl="1" indent="0">
              <a:buNone/>
            </a:pPr>
            <a:r>
              <a:rPr lang="ru-RU" sz="2400" dirty="0"/>
              <a:t>Один файл </a:t>
            </a:r>
            <a:r>
              <a:rPr lang="ru-RU" sz="2400" dirty="0" err="1"/>
              <a:t>чи</a:t>
            </a:r>
            <a:r>
              <a:rPr lang="ru-RU" sz="2400" dirty="0"/>
              <a:t> </a:t>
            </a:r>
            <a:r>
              <a:rPr lang="ru-RU" sz="2400" dirty="0" err="1"/>
              <a:t>декілька</a:t>
            </a:r>
            <a:r>
              <a:rPr lang="ru-RU" sz="2400" dirty="0"/>
              <a:t>?</a:t>
            </a:r>
          </a:p>
          <a:p>
            <a:pPr marL="177360" lvl="1" indent="0">
              <a:buNone/>
            </a:pPr>
            <a:r>
              <a:rPr lang="ru-RU" sz="2400" dirty="0" err="1"/>
              <a:t>Деперсоніфікація</a:t>
            </a:r>
            <a:r>
              <a:rPr lang="ru-RU" sz="2400" dirty="0"/>
              <a:t> </a:t>
            </a:r>
            <a:r>
              <a:rPr lang="ru-RU" sz="2400" dirty="0" err="1"/>
              <a:t>даних</a:t>
            </a:r>
            <a:endParaRPr lang="ru-RU" sz="2400" dirty="0"/>
          </a:p>
          <a:p>
            <a:pPr marL="177360" lvl="1" indent="0">
              <a:buNone/>
            </a:pPr>
            <a:r>
              <a:rPr lang="ru-RU" sz="2400" dirty="0" err="1"/>
              <a:t>Архівація</a:t>
            </a:r>
            <a:r>
              <a:rPr lang="ru-RU" sz="2400" dirty="0"/>
              <a:t> </a:t>
            </a:r>
            <a:r>
              <a:rPr lang="ru-RU" sz="2400" dirty="0" err="1"/>
              <a:t>наборів</a:t>
            </a:r>
            <a:r>
              <a:rPr lang="ru-RU" sz="2400" dirty="0"/>
              <a:t> </a:t>
            </a:r>
            <a:r>
              <a:rPr lang="ru-RU" sz="2400" dirty="0" err="1"/>
              <a:t>даних</a:t>
            </a:r>
            <a:endParaRPr lang="ru-RU" sz="2400" dirty="0"/>
          </a:p>
          <a:p>
            <a:pPr marL="177360" lvl="1" indent="0">
              <a:buNone/>
            </a:pPr>
            <a:r>
              <a:rPr lang="ru-RU" sz="2400" dirty="0" err="1"/>
              <a:t>Публікація</a:t>
            </a:r>
            <a:r>
              <a:rPr lang="ru-RU" sz="2400" dirty="0"/>
              <a:t> </a:t>
            </a:r>
            <a:r>
              <a:rPr lang="ru-RU" sz="2400" dirty="0" err="1"/>
              <a:t>даних</a:t>
            </a:r>
            <a:r>
              <a:rPr lang="ru-RU" sz="2400" dirty="0"/>
              <a:t>, </a:t>
            </a:r>
            <a:r>
              <a:rPr lang="ru-RU" sz="2400" dirty="0" err="1"/>
              <a:t>що</a:t>
            </a:r>
            <a:r>
              <a:rPr lang="ru-RU" sz="2400" dirty="0"/>
              <a:t> </a:t>
            </a:r>
            <a:r>
              <a:rPr lang="ru-RU" sz="2400" dirty="0" err="1"/>
              <a:t>мають</a:t>
            </a:r>
            <a:r>
              <a:rPr lang="ru-RU" sz="2400" dirty="0"/>
              <a:t> </a:t>
            </a:r>
            <a:r>
              <a:rPr lang="ru-RU" sz="2400" dirty="0" err="1"/>
              <a:t>періодичність</a:t>
            </a:r>
            <a:endParaRPr lang="ru-RU" sz="2400" dirty="0"/>
          </a:p>
          <a:p>
            <a:pPr marL="177360" lvl="1" indent="0">
              <a:buNone/>
            </a:pPr>
            <a:r>
              <a:rPr lang="ru-RU" sz="2400" dirty="0" err="1"/>
              <a:t>Публікація</a:t>
            </a:r>
            <a:r>
              <a:rPr lang="ru-RU" sz="2400" dirty="0"/>
              <a:t> схожих </a:t>
            </a:r>
            <a:r>
              <a:rPr lang="ru-RU" sz="2400" dirty="0" err="1"/>
              <a:t>даних</a:t>
            </a:r>
            <a:r>
              <a:rPr lang="ru-RU" sz="2400" dirty="0"/>
              <a:t> з </a:t>
            </a:r>
            <a:r>
              <a:rPr lang="ru-RU" sz="2400" dirty="0" err="1"/>
              <a:t>різними</a:t>
            </a:r>
            <a:r>
              <a:rPr lang="ru-RU" sz="2400" dirty="0"/>
              <a:t> структурами</a:t>
            </a:r>
          </a:p>
          <a:p>
            <a:pPr marL="177360" lvl="1" indent="0">
              <a:buNone/>
            </a:pPr>
            <a:r>
              <a:rPr lang="ru-RU" sz="2400" dirty="0" err="1"/>
              <a:t>Публікація</a:t>
            </a:r>
            <a:r>
              <a:rPr lang="ru-RU" sz="2400" dirty="0"/>
              <a:t> </a:t>
            </a:r>
            <a:r>
              <a:rPr lang="ru-RU" sz="2400" dirty="0" err="1"/>
              <a:t>даних</a:t>
            </a:r>
            <a:r>
              <a:rPr lang="ru-RU" sz="2400" dirty="0"/>
              <a:t> великого </a:t>
            </a:r>
            <a:r>
              <a:rPr lang="ru-RU" sz="2400" dirty="0" err="1"/>
              <a:t>обсягу</a:t>
            </a:r>
            <a:endParaRPr lang="ru-RU" sz="2400" dirty="0"/>
          </a:p>
          <a:p>
            <a:pPr marL="177360" lvl="1" indent="0">
              <a:buNone/>
            </a:pPr>
            <a:r>
              <a:rPr lang="ru-RU" sz="2400" dirty="0" err="1"/>
              <a:t>Публікація</a:t>
            </a:r>
            <a:r>
              <a:rPr lang="ru-RU" sz="2400" dirty="0"/>
              <a:t> </a:t>
            </a:r>
            <a:r>
              <a:rPr lang="ru-RU" sz="2400" dirty="0" err="1"/>
              <a:t>даних</a:t>
            </a:r>
            <a:r>
              <a:rPr lang="ru-RU" sz="2400" dirty="0"/>
              <a:t> у </a:t>
            </a:r>
            <a:r>
              <a:rPr lang="ru-RU" sz="2400" dirty="0" err="1"/>
              <a:t>вигляді</a:t>
            </a:r>
            <a:r>
              <a:rPr lang="ru-RU" sz="2400" dirty="0"/>
              <a:t> </a:t>
            </a:r>
            <a:r>
              <a:rPr lang="en-US" sz="2400" dirty="0"/>
              <a:t>API</a:t>
            </a:r>
            <a:endParaRPr lang="en-US" sz="1400" dirty="0"/>
          </a:p>
          <a:p>
            <a:pPr marL="0" indent="0">
              <a:buNone/>
            </a:pPr>
            <a:r>
              <a:rPr lang="ru-RU" sz="2600" dirty="0" err="1"/>
              <a:t>Оновлення</a:t>
            </a:r>
            <a:r>
              <a:rPr lang="ru-RU" sz="2600" dirty="0"/>
              <a:t> </a:t>
            </a:r>
            <a:r>
              <a:rPr lang="ru-RU" sz="2600" dirty="0" err="1"/>
              <a:t>наборів</a:t>
            </a:r>
            <a:r>
              <a:rPr lang="ru-RU" sz="2600" dirty="0"/>
              <a:t> </a:t>
            </a:r>
            <a:r>
              <a:rPr lang="ru-RU" sz="2600" dirty="0" err="1" smtClean="0"/>
              <a:t>даних</a:t>
            </a:r>
            <a:endParaRPr lang="ru-RU" sz="2600" dirty="0"/>
          </a:p>
        </p:txBody>
      </p:sp>
      <p:sp>
        <p:nvSpPr>
          <p:cNvPr id="3" name="Title 2"/>
          <p:cNvSpPr>
            <a:spLocks noGrp="1"/>
          </p:cNvSpPr>
          <p:nvPr>
            <p:ph type="title"/>
          </p:nvPr>
        </p:nvSpPr>
        <p:spPr/>
        <p:txBody>
          <a:bodyPr/>
          <a:lstStyle/>
          <a:p>
            <a:r>
              <a:rPr lang="uk-UA" dirty="0" smtClean="0"/>
              <a:t>Відкриті дані</a:t>
            </a:r>
            <a:endParaRPr lang="en-US" dirty="0"/>
          </a:p>
        </p:txBody>
      </p:sp>
    </p:spTree>
    <p:extLst>
      <p:ext uri="{BB962C8B-B14F-4D97-AF65-F5344CB8AC3E}">
        <p14:creationId xmlns:p14="http://schemas.microsoft.com/office/powerpoint/2010/main" val="383437829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62" y="899974"/>
            <a:ext cx="5722660" cy="2339415"/>
          </a:xfrm>
        </p:spPr>
        <p:txBody>
          <a:bodyPr/>
          <a:lstStyle/>
          <a:p>
            <a:pPr marL="0" indent="0">
              <a:buNone/>
            </a:pPr>
            <a:endParaRPr lang="en-US" sz="3200" dirty="0" smtClean="0"/>
          </a:p>
          <a:p>
            <a:pPr marL="0" indent="0">
              <a:buNone/>
            </a:pPr>
            <a:endParaRPr lang="en-US" sz="3200" dirty="0"/>
          </a:p>
          <a:p>
            <a:pPr marL="0" indent="0">
              <a:buNone/>
            </a:pPr>
            <a:r>
              <a:rPr lang="ru-RU" sz="3200" dirty="0" err="1" smtClean="0"/>
              <a:t>Олександр</a:t>
            </a:r>
            <a:r>
              <a:rPr lang="ru-RU" sz="3200" dirty="0" smtClean="0"/>
              <a:t> </a:t>
            </a:r>
            <a:r>
              <a:rPr lang="ru-RU" sz="3200" dirty="0" err="1" smtClean="0"/>
              <a:t>Краковецький</a:t>
            </a:r>
            <a:endParaRPr lang="en-US" sz="3200" dirty="0" smtClean="0"/>
          </a:p>
          <a:p>
            <a:pPr marL="0" indent="0">
              <a:buNone/>
            </a:pPr>
            <a:r>
              <a:rPr lang="en-US" sz="2000" dirty="0" smtClean="0"/>
              <a:t>CEO, DevRain Solutions</a:t>
            </a:r>
          </a:p>
          <a:p>
            <a:pPr marL="0" indent="0">
              <a:buNone/>
            </a:pPr>
            <a:r>
              <a:rPr lang="en-US" sz="2000" dirty="0" smtClean="0">
                <a:hlinkClick r:id="rId2"/>
              </a:rPr>
              <a:t>alex.krakovetskiy@devrain.com</a:t>
            </a:r>
            <a:r>
              <a:rPr lang="ru-RU" sz="2000" dirty="0" smtClean="0"/>
              <a:t> </a:t>
            </a:r>
          </a:p>
        </p:txBody>
      </p:sp>
      <p:sp>
        <p:nvSpPr>
          <p:cNvPr id="2" name="Title 1"/>
          <p:cNvSpPr>
            <a:spLocks noGrp="1"/>
          </p:cNvSpPr>
          <p:nvPr>
            <p:ph type="title"/>
          </p:nvPr>
        </p:nvSpPr>
        <p:spPr/>
        <p:txBody>
          <a:bodyPr/>
          <a:lstStyle/>
          <a:p>
            <a:r>
              <a:rPr lang="ru-RU" dirty="0" err="1" smtClean="0"/>
              <a:t>Питання</a:t>
            </a:r>
            <a:r>
              <a:rPr lang="ru-RU" dirty="0" smtClean="0"/>
              <a:t>?</a:t>
            </a:r>
            <a:endParaRPr lang="en-US" dirty="0"/>
          </a:p>
        </p:txBody>
      </p:sp>
      <p:pic>
        <p:nvPicPr>
          <p:cNvPr id="6146" name="Picture 2" descr="Олександр Краковецький"/>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9351" y="1767187"/>
            <a:ext cx="3048000" cy="304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30564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itles &amp; Breakers">
  <a:themeElements>
    <a:clrScheme name="Cloud Campaign">
      <a:dk1>
        <a:srgbClr val="616161"/>
      </a:dk1>
      <a:lt1>
        <a:sysClr val="window" lastClr="FFFFFF"/>
      </a:lt1>
      <a:dk2>
        <a:srgbClr val="341547"/>
      </a:dk2>
      <a:lt2>
        <a:srgbClr val="541868"/>
      </a:lt2>
      <a:accent1>
        <a:srgbClr val="8A3986"/>
      </a:accent1>
      <a:accent2>
        <a:srgbClr val="2FAFE9"/>
      </a:accent2>
      <a:accent3>
        <a:srgbClr val="1B5CA9"/>
      </a:accent3>
      <a:accent4>
        <a:srgbClr val="F8C710"/>
      </a:accent4>
      <a:accent5>
        <a:srgbClr val="F17719"/>
      </a:accent5>
      <a:accent6>
        <a:srgbClr val="D52D1A"/>
      </a:accent6>
      <a:hlink>
        <a:srgbClr val="1B5CA9"/>
      </a:hlink>
      <a:folHlink>
        <a:srgbClr val="6162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Generic Content">
  <a:themeElements>
    <a:clrScheme name="Cloud Campaign">
      <a:dk1>
        <a:srgbClr val="616161"/>
      </a:dk1>
      <a:lt1>
        <a:sysClr val="window" lastClr="FFFFFF"/>
      </a:lt1>
      <a:dk2>
        <a:srgbClr val="341547"/>
      </a:dk2>
      <a:lt2>
        <a:srgbClr val="541868"/>
      </a:lt2>
      <a:accent1>
        <a:srgbClr val="8A3986"/>
      </a:accent1>
      <a:accent2>
        <a:srgbClr val="2FAFE9"/>
      </a:accent2>
      <a:accent3>
        <a:srgbClr val="1B5CA9"/>
      </a:accent3>
      <a:accent4>
        <a:srgbClr val="F8C710"/>
      </a:accent4>
      <a:accent5>
        <a:srgbClr val="F17719"/>
      </a:accent5>
      <a:accent6>
        <a:srgbClr val="D52D1A"/>
      </a:accent6>
      <a:hlink>
        <a:srgbClr val="1B5CA9"/>
      </a:hlink>
      <a:folHlink>
        <a:srgbClr val="61625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238</Words>
  <Application>Microsoft Office PowerPoint</Application>
  <PresentationFormat>On-screen Show (16:9)</PresentationFormat>
  <Paragraphs>65</Paragraphs>
  <Slides>7</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Arial</vt:lpstr>
      <vt:lpstr>Segoe</vt:lpstr>
      <vt:lpstr>Segoe UI</vt:lpstr>
      <vt:lpstr>Segoe UI Light</vt:lpstr>
      <vt:lpstr>Segoe ui light (Headings)</vt:lpstr>
      <vt:lpstr>Wingdings</vt:lpstr>
      <vt:lpstr>Titles &amp; Breakers</vt:lpstr>
      <vt:lpstr>Generic Content</vt:lpstr>
      <vt:lpstr>Відкриті дані та API </vt:lpstr>
      <vt:lpstr>Відкриті дані</vt:lpstr>
      <vt:lpstr>Відкриті дані</vt:lpstr>
      <vt:lpstr>Формати</vt:lpstr>
      <vt:lpstr>JSON vs. XML</vt:lpstr>
      <vt:lpstr>Відкриті дані</vt:lpstr>
      <vt:lpstr>Питання?</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2014-11-11T20:55:08Z</dcterms:created>
  <dcterms:modified xsi:type="dcterms:W3CDTF">2016-02-19T12:14:20Z</dcterms:modified>
</cp:coreProperties>
</file>