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6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57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8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2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0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E157-CC1E-4604-ACE7-828A82F22B67}" type="datetimeFigureOut">
              <a:rPr lang="ru-RU" smtClean="0"/>
              <a:t>17.07.2016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1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7228" y="7640638"/>
            <a:ext cx="5955228" cy="209572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Текст 3"/>
          <p:cNvSpPr txBox="1">
            <a:spLocks/>
          </p:cNvSpPr>
          <p:nvPr/>
        </p:nvSpPr>
        <p:spPr>
          <a:xfrm>
            <a:off x="451756" y="391319"/>
            <a:ext cx="10760529" cy="598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Проблема:</a:t>
            </a:r>
            <a:endParaRPr lang="ru-RU" sz="3600" dirty="0"/>
          </a:p>
        </p:txBody>
      </p:sp>
      <p:pic>
        <p:nvPicPr>
          <p:cNvPr id="2052" name="Picture 4" descr="http://sevastopol.su/images/news/36632_435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35" y="1219198"/>
            <a:ext cx="566257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3" name="Текст 3"/>
          <p:cNvSpPr txBox="1">
            <a:spLocks/>
          </p:cNvSpPr>
          <p:nvPr/>
        </p:nvSpPr>
        <p:spPr>
          <a:xfrm>
            <a:off x="3406363" y="6053137"/>
            <a:ext cx="582930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94 </a:t>
            </a:r>
            <a:r>
              <a:rPr lang="ru-RU" sz="3600" dirty="0"/>
              <a:t>% готівкою… без звітів</a:t>
            </a:r>
          </a:p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3118529" y="413562"/>
            <a:ext cx="582930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3600" dirty="0" smtClean="0"/>
              <a:t>Біля 14 млрд. грн. щорічно</a:t>
            </a:r>
            <a:endParaRPr lang="ru-RU" sz="3600" dirty="0" smtClean="0"/>
          </a:p>
        </p:txBody>
      </p:sp>
      <p:pic>
        <p:nvPicPr>
          <p:cNvPr id="1026" name="Picture 2" descr="http://gurt.org.ua/uploads/news/images/2014-5/1360160898-random7514-06_02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329" y="1314529"/>
            <a:ext cx="5727700" cy="453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9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1083128" y="5825218"/>
            <a:ext cx="10760529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pic>
        <p:nvPicPr>
          <p:cNvPr id="3076" name="Picture 4" descr="http://nbuviap.gov.ua/images/99/eg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97" y="816266"/>
            <a:ext cx="7047360" cy="46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765464" y="5870122"/>
            <a:ext cx="9697685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Безготівковая оплата зі звітом про використання</a:t>
            </a:r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3982445" y="120941"/>
            <a:ext cx="357658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Наше рішення:</a:t>
            </a:r>
          </a:p>
        </p:txBody>
      </p:sp>
    </p:spTree>
    <p:extLst>
      <p:ext uri="{BB962C8B-B14F-4D97-AF65-F5344CB8AC3E}">
        <p14:creationId xmlns:p14="http://schemas.microsoft.com/office/powerpoint/2010/main" val="194138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1083128" y="5825218"/>
            <a:ext cx="10760529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2733508" y="210151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наша ПЕРЕВАГА:</a:t>
            </a:r>
            <a:endParaRPr lang="ru-RU" sz="6000" dirty="0" smtClean="0"/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0" y="5729443"/>
            <a:ext cx="12028714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а</a:t>
            </a:r>
            <a:r>
              <a:rPr lang="ru-RU" sz="3600" dirty="0" smtClean="0"/>
              <a:t>втоматична звітність платникам про використання коштів</a:t>
            </a:r>
          </a:p>
        </p:txBody>
      </p:sp>
      <p:pic>
        <p:nvPicPr>
          <p:cNvPr id="5122" name="Picture 2" descr="https://vrn-buh.ru/zametki/310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50" y="1252530"/>
            <a:ext cx="4471638" cy="41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3712029" y="6139543"/>
            <a:ext cx="4103914" cy="337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1077686" y="314258"/>
            <a:ext cx="9851571" cy="325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Вже зараз: </a:t>
            </a:r>
            <a:r>
              <a:rPr lang="en-US" sz="3600" dirty="0"/>
              <a:t>https://edupay.com.ua</a:t>
            </a:r>
            <a:endParaRPr lang="ru-RU" sz="3600" dirty="0"/>
          </a:p>
          <a:p>
            <a:pPr marL="0" indent="0" algn="ctr">
              <a:buNone/>
            </a:pPr>
            <a:endParaRPr lang="ru-RU" sz="6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9922"/>
            <a:ext cx="12192000" cy="4280878"/>
          </a:xfrm>
          <a:prstGeom prst="rect">
            <a:avLst/>
          </a:prstGeom>
        </p:spPr>
      </p:pic>
      <p:sp>
        <p:nvSpPr>
          <p:cNvPr id="12" name="Текст 3"/>
          <p:cNvSpPr txBox="1">
            <a:spLocks/>
          </p:cNvSpPr>
          <p:nvPr/>
        </p:nvSpPr>
        <p:spPr>
          <a:xfrm>
            <a:off x="-108857" y="5400675"/>
            <a:ext cx="12300857" cy="738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200" dirty="0" smtClean="0"/>
              <a:t>Д</a:t>
            </a:r>
            <a:r>
              <a:rPr lang="uk-UA" sz="3200" dirty="0" smtClean="0"/>
              <a:t>іюча платформа – агрегатор </a:t>
            </a:r>
          </a:p>
          <a:p>
            <a:pPr marL="0" indent="0" algn="ctr">
              <a:buNone/>
            </a:pPr>
            <a:r>
              <a:rPr lang="uk-UA" sz="3200" dirty="0" smtClean="0"/>
              <a:t>для обслуговування безготівкових платежів в освіті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700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Текст 3"/>
          <p:cNvSpPr txBox="1">
            <a:spLocks/>
          </p:cNvSpPr>
          <p:nvPr/>
        </p:nvSpPr>
        <p:spPr>
          <a:xfrm>
            <a:off x="2951222" y="0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Бізнес модель:</a:t>
            </a:r>
            <a:endParaRPr lang="ru-RU" sz="6000" dirty="0" smtClean="0"/>
          </a:p>
        </p:txBody>
      </p:sp>
      <p:pic>
        <p:nvPicPr>
          <p:cNvPr id="6146" name="Picture 2" descr="http://bankingsite.ru/uploads/posts/2012-09/1348405495_proc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33" y="1733234"/>
            <a:ext cx="2466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3"/>
          <p:cNvSpPr txBox="1">
            <a:spLocks/>
          </p:cNvSpPr>
          <p:nvPr/>
        </p:nvSpPr>
        <p:spPr>
          <a:xfrm>
            <a:off x="483218" y="784297"/>
            <a:ext cx="585439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Агентська винагорода від банків</a:t>
            </a:r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6424694" y="784297"/>
            <a:ext cx="585439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Таргетована реклама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4" y="1733234"/>
            <a:ext cx="3930540" cy="3607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-42135" y="6053136"/>
            <a:ext cx="11799504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dirty="0" smtClean="0"/>
              <a:t>Через платформу пройшло біля 20 тис транзакцій на 3 млн. грн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923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Текст 3"/>
          <p:cNvSpPr txBox="1">
            <a:spLocks/>
          </p:cNvSpPr>
          <p:nvPr/>
        </p:nvSpPr>
        <p:spPr>
          <a:xfrm>
            <a:off x="3123337" y="254602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Плани</a:t>
            </a:r>
            <a:r>
              <a:rPr lang="uk-UA" sz="3600" dirty="0" smtClean="0"/>
              <a:t> на інкубацію</a:t>
            </a:r>
            <a:r>
              <a:rPr lang="ru-RU" sz="3600" dirty="0" smtClean="0"/>
              <a:t>:</a:t>
            </a:r>
            <a:endParaRPr lang="ru-RU" sz="6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10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0" y="1321453"/>
            <a:ext cx="1521153" cy="1521153"/>
          </a:xfrm>
          <a:prstGeom prst="rect">
            <a:avLst/>
          </a:prstGeom>
        </p:spPr>
      </p:pic>
      <p:sp>
        <p:nvSpPr>
          <p:cNvPr id="10" name="Текст 3"/>
          <p:cNvSpPr txBox="1">
            <a:spLocks/>
          </p:cNvSpPr>
          <p:nvPr/>
        </p:nvSpPr>
        <p:spPr>
          <a:xfrm>
            <a:off x="2916509" y="1450355"/>
            <a:ext cx="2950892" cy="1287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dirty="0" smtClean="0"/>
              <a:t>Нова юридична модель підключення закладів</a:t>
            </a:r>
            <a:endParaRPr lang="ru-RU" sz="2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84452"/>
            <a:ext cx="3619500" cy="1724025"/>
          </a:xfrm>
          <a:prstGeom prst="rect">
            <a:avLst/>
          </a:prstGeom>
        </p:spPr>
      </p:pic>
      <p:sp>
        <p:nvSpPr>
          <p:cNvPr id="11" name="Текст 3"/>
          <p:cNvSpPr txBox="1">
            <a:spLocks/>
          </p:cNvSpPr>
          <p:nvPr/>
        </p:nvSpPr>
        <p:spPr>
          <a:xfrm>
            <a:off x="9753600" y="1600200"/>
            <a:ext cx="2374812" cy="1137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dirty="0" smtClean="0"/>
              <a:t>Маркетингова кампанія</a:t>
            </a:r>
            <a:endParaRPr lang="ru-RU" sz="2400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86" y="3909332"/>
            <a:ext cx="2228850" cy="1695450"/>
          </a:xfrm>
          <a:prstGeom prst="rect">
            <a:avLst/>
          </a:prstGeom>
        </p:spPr>
      </p:pic>
      <p:sp>
        <p:nvSpPr>
          <p:cNvPr id="13" name="Текст 3"/>
          <p:cNvSpPr txBox="1">
            <a:spLocks/>
          </p:cNvSpPr>
          <p:nvPr/>
        </p:nvSpPr>
        <p:spPr>
          <a:xfrm>
            <a:off x="3014480" y="4113289"/>
            <a:ext cx="2613434" cy="1287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dirty="0" smtClean="0"/>
              <a:t>Створення модулю «прозора благодійність»</a:t>
            </a:r>
            <a:endParaRPr lang="ru-RU" sz="2400" dirty="0" smtClean="0"/>
          </a:p>
        </p:txBody>
      </p:sp>
      <p:pic>
        <p:nvPicPr>
          <p:cNvPr id="1028" name="Picture 4" descr="http://and.kz/userfiles/item/x30192d2014052800512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02" y="3909332"/>
            <a:ext cx="2256518" cy="22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Текст 3"/>
          <p:cNvSpPr txBox="1">
            <a:spLocks/>
          </p:cNvSpPr>
          <p:nvPr/>
        </p:nvSpPr>
        <p:spPr>
          <a:xfrm>
            <a:off x="9404395" y="4113289"/>
            <a:ext cx="2613434" cy="1287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dirty="0" smtClean="0"/>
              <a:t>Відпрацювання моделі впровадження в умовах протидії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6666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71" y="771082"/>
            <a:ext cx="8666158" cy="57840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Текст 3"/>
          <p:cNvSpPr txBox="1">
            <a:spLocks/>
          </p:cNvSpPr>
          <p:nvPr/>
        </p:nvSpPr>
        <p:spPr>
          <a:xfrm>
            <a:off x="2730006" y="75757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Команда:</a:t>
            </a:r>
            <a:endParaRPr lang="ru-RU" sz="6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397" y="2141245"/>
            <a:ext cx="935492" cy="9149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35652">
            <a:off x="2107557" y="1865763"/>
            <a:ext cx="776522" cy="10157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25130">
            <a:off x="6951946" y="2151791"/>
            <a:ext cx="1067012" cy="1091153"/>
          </a:xfrm>
          <a:prstGeom prst="rect">
            <a:avLst/>
          </a:prstGeom>
        </p:spPr>
      </p:pic>
      <p:sp useBgFill="1">
        <p:nvSpPr>
          <p:cNvPr id="11" name="Прямоугольная выноска 10"/>
          <p:cNvSpPr/>
          <p:nvPr/>
        </p:nvSpPr>
        <p:spPr>
          <a:xfrm>
            <a:off x="7737131" y="1099202"/>
            <a:ext cx="1260087" cy="959005"/>
          </a:xfrm>
          <a:prstGeom prst="wedgeRectCallou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CEO, CTO, PM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14" name="Овальная выноска 13"/>
          <p:cNvSpPr/>
          <p:nvPr/>
        </p:nvSpPr>
        <p:spPr>
          <a:xfrm>
            <a:off x="5807253" y="771399"/>
            <a:ext cx="1776172" cy="1137424"/>
          </a:xfrm>
          <a:prstGeom prst="wedgeEllipseCallou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PHP</a:t>
            </a:r>
            <a:r>
              <a:rPr lang="uk-UA" i="1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LAMP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2422797" y="978848"/>
            <a:ext cx="1092819" cy="711129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QA</a:t>
            </a:r>
            <a:endParaRPr lang="ru-RU" i="1" dirty="0">
              <a:solidFill>
                <a:schemeClr val="tx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076043">
            <a:off x="3814957" y="1820356"/>
            <a:ext cx="831864" cy="993650"/>
          </a:xfrm>
          <a:prstGeom prst="rect">
            <a:avLst/>
          </a:prstGeom>
        </p:spPr>
      </p:pic>
      <p:sp>
        <p:nvSpPr>
          <p:cNvPr id="15" name="Выноска-облако 14"/>
          <p:cNvSpPr/>
          <p:nvPr/>
        </p:nvSpPr>
        <p:spPr>
          <a:xfrm>
            <a:off x="3890722" y="592275"/>
            <a:ext cx="1766580" cy="1091204"/>
          </a:xfrm>
          <a:prstGeom prst="cloudCallout">
            <a:avLst/>
          </a:prstGeom>
          <a:solidFill>
            <a:schemeClr val="bg1"/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SMM</a:t>
            </a:r>
            <a:r>
              <a:rPr lang="uk-UA" i="1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SEO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22" name="Текст 3"/>
          <p:cNvSpPr txBox="1">
            <a:spLocks/>
          </p:cNvSpPr>
          <p:nvPr/>
        </p:nvSpPr>
        <p:spPr>
          <a:xfrm>
            <a:off x="1707571" y="5956456"/>
            <a:ext cx="1728439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Черепанов Олександр</a:t>
            </a:r>
          </a:p>
        </p:txBody>
      </p:sp>
      <p:sp>
        <p:nvSpPr>
          <p:cNvPr id="24" name="Текст 3"/>
          <p:cNvSpPr txBox="1">
            <a:spLocks/>
          </p:cNvSpPr>
          <p:nvPr/>
        </p:nvSpPr>
        <p:spPr>
          <a:xfrm>
            <a:off x="3748361" y="5972175"/>
            <a:ext cx="1728439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ОстащенкоОлександр</a:t>
            </a:r>
          </a:p>
        </p:txBody>
      </p:sp>
      <p:sp>
        <p:nvSpPr>
          <p:cNvPr id="25" name="Текст 3"/>
          <p:cNvSpPr txBox="1">
            <a:spLocks/>
          </p:cNvSpPr>
          <p:nvPr/>
        </p:nvSpPr>
        <p:spPr>
          <a:xfrm>
            <a:off x="5476800" y="5972174"/>
            <a:ext cx="2260331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Самойленко Сергій</a:t>
            </a:r>
          </a:p>
        </p:txBody>
      </p:sp>
      <p:sp>
        <p:nvSpPr>
          <p:cNvPr id="26" name="Текст 3"/>
          <p:cNvSpPr txBox="1">
            <a:spLocks/>
          </p:cNvSpPr>
          <p:nvPr/>
        </p:nvSpPr>
        <p:spPr>
          <a:xfrm>
            <a:off x="7591199" y="5972174"/>
            <a:ext cx="2003852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Ефімова Тетяна</a:t>
            </a:r>
          </a:p>
        </p:txBody>
      </p:sp>
    </p:spTree>
    <p:extLst>
      <p:ext uri="{BB962C8B-B14F-4D97-AF65-F5344CB8AC3E}">
        <p14:creationId xmlns:p14="http://schemas.microsoft.com/office/powerpoint/2010/main" val="1443243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120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envy</dc:creator>
  <cp:lastModifiedBy>APcell</cp:lastModifiedBy>
  <cp:revision>100</cp:revision>
  <dcterms:created xsi:type="dcterms:W3CDTF">2016-06-19T04:33:50Z</dcterms:created>
  <dcterms:modified xsi:type="dcterms:W3CDTF">2016-07-17T07:50:05Z</dcterms:modified>
</cp:coreProperties>
</file>