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21" r:id="rId3"/>
    <p:sldId id="335" r:id="rId4"/>
    <p:sldId id="337" r:id="rId5"/>
    <p:sldId id="338" r:id="rId6"/>
    <p:sldId id="336" r:id="rId7"/>
    <p:sldId id="339" r:id="rId8"/>
    <p:sldId id="340" r:id="rId9"/>
    <p:sldId id="298" r:id="rId10"/>
  </p:sldIdLst>
  <p:sldSz cx="9144000" cy="5143500" type="screen16x9"/>
  <p:notesSz cx="6858000" cy="9144000"/>
  <p:defaultTextStyle>
    <a:defPPr>
      <a:defRPr lang="uk-UA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C1E8"/>
    <a:srgbClr val="6A6B6F"/>
    <a:srgbClr val="6BC7B8"/>
    <a:srgbClr val="8AD2E6"/>
    <a:srgbClr val="828387"/>
    <a:srgbClr val="007C8A"/>
    <a:srgbClr val="1E988A"/>
    <a:srgbClr val="646569"/>
    <a:srgbClr val="2B7171"/>
    <a:srgbClr val="61E1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>
        <p:scale>
          <a:sx n="103" d="100"/>
          <a:sy n="103" d="100"/>
        </p:scale>
        <p:origin x="2360" y="1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832A98-7198-5140-9CD0-E0646EE98D90}" type="doc">
      <dgm:prSet loTypeId="urn:microsoft.com/office/officeart/2005/8/layout/hList7" loCatId="" qsTypeId="urn:microsoft.com/office/officeart/2005/8/quickstyle/simple1" qsCatId="simple" csTypeId="urn:microsoft.com/office/officeart/2005/8/colors/accent5_2" csCatId="accent5" phldr="1"/>
      <dgm:spPr/>
    </dgm:pt>
    <dgm:pt modelId="{E062F05F-6605-E645-9B06-3F0A88DBA2B1}">
      <dgm:prSet phldrT="[Text]"/>
      <dgm:spPr>
        <a:solidFill>
          <a:srgbClr val="57C1E8"/>
        </a:solidFill>
      </dgm:spPr>
      <dgm:t>
        <a:bodyPr/>
        <a:lstStyle/>
        <a:p>
          <a:r>
            <a:rPr lang="ru-RU" b="1" dirty="0" smtClean="0"/>
            <a:t>ТЕХНОЛОГІЇ</a:t>
          </a:r>
          <a:endParaRPr lang="en-US" b="1" dirty="0"/>
        </a:p>
      </dgm:t>
    </dgm:pt>
    <dgm:pt modelId="{DA34AE0D-2464-3241-9ED5-F2C583563323}" type="parTrans" cxnId="{19896AEF-AD58-BE4E-A451-C2FE9397C700}">
      <dgm:prSet/>
      <dgm:spPr/>
      <dgm:t>
        <a:bodyPr/>
        <a:lstStyle/>
        <a:p>
          <a:endParaRPr lang="en-US" b="1"/>
        </a:p>
      </dgm:t>
    </dgm:pt>
    <dgm:pt modelId="{1688668F-CB60-EA45-9655-CD262D857D69}" type="sibTrans" cxnId="{19896AEF-AD58-BE4E-A451-C2FE9397C700}">
      <dgm:prSet/>
      <dgm:spPr/>
      <dgm:t>
        <a:bodyPr/>
        <a:lstStyle/>
        <a:p>
          <a:endParaRPr lang="en-US" b="1"/>
        </a:p>
      </dgm:t>
    </dgm:pt>
    <dgm:pt modelId="{28A61919-55F8-5243-A74A-B861A82CBA28}">
      <dgm:prSet phldrT="[Text]"/>
      <dgm:spPr>
        <a:solidFill>
          <a:srgbClr val="57C1E8"/>
        </a:solidFill>
      </dgm:spPr>
      <dgm:t>
        <a:bodyPr/>
        <a:lstStyle/>
        <a:p>
          <a:r>
            <a:rPr lang="ru-RU" b="1" dirty="0" smtClean="0"/>
            <a:t>ВЗАЄМОДІЯ</a:t>
          </a:r>
          <a:r>
            <a:rPr lang="ru-RU" b="1" baseline="0" dirty="0" smtClean="0"/>
            <a:t> З КМДА</a:t>
          </a:r>
          <a:endParaRPr lang="en-US" b="1" dirty="0"/>
        </a:p>
      </dgm:t>
    </dgm:pt>
    <dgm:pt modelId="{1CD3ADE6-516D-354C-9B15-728C75012922}" type="parTrans" cxnId="{7A1AC8AC-C10C-D344-9766-419CD390E09B}">
      <dgm:prSet/>
      <dgm:spPr/>
      <dgm:t>
        <a:bodyPr/>
        <a:lstStyle/>
        <a:p>
          <a:endParaRPr lang="en-US" b="1"/>
        </a:p>
      </dgm:t>
    </dgm:pt>
    <dgm:pt modelId="{F1065DDC-35B6-684C-AFD4-A1E2527C5C28}" type="sibTrans" cxnId="{7A1AC8AC-C10C-D344-9766-419CD390E09B}">
      <dgm:prSet/>
      <dgm:spPr/>
      <dgm:t>
        <a:bodyPr/>
        <a:lstStyle/>
        <a:p>
          <a:endParaRPr lang="en-US" b="1"/>
        </a:p>
      </dgm:t>
    </dgm:pt>
    <dgm:pt modelId="{1718D4D8-80DD-6147-B3AF-5DADB450903D}">
      <dgm:prSet phldrT="[Text]"/>
      <dgm:spPr>
        <a:solidFill>
          <a:srgbClr val="57C1E8"/>
        </a:solidFill>
      </dgm:spPr>
      <dgm:t>
        <a:bodyPr/>
        <a:lstStyle/>
        <a:p>
          <a:r>
            <a:rPr lang="ru-RU" b="1" dirty="0" smtClean="0"/>
            <a:t>ПРОСУВАННЯ</a:t>
          </a:r>
          <a:endParaRPr lang="en-US" b="1" dirty="0"/>
        </a:p>
      </dgm:t>
    </dgm:pt>
    <dgm:pt modelId="{B540F3FE-A234-C041-8161-B354DCA04D9F}" type="parTrans" cxnId="{06AA7DF3-680A-DA4C-B080-5B4814944E47}">
      <dgm:prSet/>
      <dgm:spPr/>
      <dgm:t>
        <a:bodyPr/>
        <a:lstStyle/>
        <a:p>
          <a:endParaRPr lang="en-US" b="1"/>
        </a:p>
      </dgm:t>
    </dgm:pt>
    <dgm:pt modelId="{1FD1920E-B841-6947-AE2F-AE15207A8C3E}" type="sibTrans" cxnId="{06AA7DF3-680A-DA4C-B080-5B4814944E47}">
      <dgm:prSet/>
      <dgm:spPr/>
      <dgm:t>
        <a:bodyPr/>
        <a:lstStyle/>
        <a:p>
          <a:endParaRPr lang="en-US" b="1"/>
        </a:p>
      </dgm:t>
    </dgm:pt>
    <dgm:pt modelId="{687FDA27-89ED-8044-BE54-C1744978AA19}" type="pres">
      <dgm:prSet presAssocID="{BF832A98-7198-5140-9CD0-E0646EE98D90}" presName="Name0" presStyleCnt="0">
        <dgm:presLayoutVars>
          <dgm:dir/>
          <dgm:resizeHandles val="exact"/>
        </dgm:presLayoutVars>
      </dgm:prSet>
      <dgm:spPr/>
    </dgm:pt>
    <dgm:pt modelId="{DF9854F3-8C0C-2843-AEA5-50AFBED79B90}" type="pres">
      <dgm:prSet presAssocID="{BF832A98-7198-5140-9CD0-E0646EE98D90}" presName="fgShape" presStyleLbl="fgShp" presStyleIdx="0" presStyleCnt="1"/>
      <dgm:spPr/>
    </dgm:pt>
    <dgm:pt modelId="{60B8AC26-2D1F-0441-B12C-E490C8CE63DF}" type="pres">
      <dgm:prSet presAssocID="{BF832A98-7198-5140-9CD0-E0646EE98D90}" presName="linComp" presStyleCnt="0"/>
      <dgm:spPr/>
    </dgm:pt>
    <dgm:pt modelId="{BB39D56E-CF51-E74A-9B4E-F9E011201D14}" type="pres">
      <dgm:prSet presAssocID="{E062F05F-6605-E645-9B06-3F0A88DBA2B1}" presName="compNode" presStyleCnt="0"/>
      <dgm:spPr/>
    </dgm:pt>
    <dgm:pt modelId="{C52792E2-F508-4643-94FB-B333423B81E4}" type="pres">
      <dgm:prSet presAssocID="{E062F05F-6605-E645-9B06-3F0A88DBA2B1}" presName="bkgdShape" presStyleLbl="node1" presStyleIdx="0" presStyleCnt="3"/>
      <dgm:spPr/>
      <dgm:t>
        <a:bodyPr/>
        <a:lstStyle/>
        <a:p>
          <a:endParaRPr lang="ru-RU"/>
        </a:p>
      </dgm:t>
    </dgm:pt>
    <dgm:pt modelId="{544D18C6-125C-FB45-A539-55AC00EDC56D}" type="pres">
      <dgm:prSet presAssocID="{E062F05F-6605-E645-9B06-3F0A88DBA2B1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A53D137-BA31-2F42-9C90-C808092C6A91}" type="pres">
      <dgm:prSet presAssocID="{E062F05F-6605-E645-9B06-3F0A88DBA2B1}" presName="invisiNode" presStyleLbl="node1" presStyleIdx="0" presStyleCnt="3"/>
      <dgm:spPr/>
    </dgm:pt>
    <dgm:pt modelId="{5820D386-17EF-6249-9BEF-CB28DC116EB1}" type="pres">
      <dgm:prSet presAssocID="{E062F05F-6605-E645-9B06-3F0A88DBA2B1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3000" r="-53000"/>
          </a:stretch>
        </a:blipFill>
      </dgm:spPr>
    </dgm:pt>
    <dgm:pt modelId="{72EA2E5A-D33D-804E-9DE3-37F699BFBD8E}" type="pres">
      <dgm:prSet presAssocID="{1688668F-CB60-EA45-9655-CD262D857D69}" presName="sibTrans" presStyleLbl="sibTrans2D1" presStyleIdx="0" presStyleCnt="0"/>
      <dgm:spPr/>
      <dgm:t>
        <a:bodyPr/>
        <a:lstStyle/>
        <a:p>
          <a:endParaRPr lang="ru-RU"/>
        </a:p>
      </dgm:t>
    </dgm:pt>
    <dgm:pt modelId="{FE52391D-83EF-6F48-BBFE-BFA34F6C35EE}" type="pres">
      <dgm:prSet presAssocID="{28A61919-55F8-5243-A74A-B861A82CBA28}" presName="compNode" presStyleCnt="0"/>
      <dgm:spPr/>
    </dgm:pt>
    <dgm:pt modelId="{CEA5FB5E-A1DF-4646-82B7-92D69DADB3C0}" type="pres">
      <dgm:prSet presAssocID="{28A61919-55F8-5243-A74A-B861A82CBA28}" presName="bkgdShape" presStyleLbl="node1" presStyleIdx="1" presStyleCnt="3"/>
      <dgm:spPr/>
      <dgm:t>
        <a:bodyPr/>
        <a:lstStyle/>
        <a:p>
          <a:endParaRPr lang="ru-RU"/>
        </a:p>
      </dgm:t>
    </dgm:pt>
    <dgm:pt modelId="{71A94AE7-AFB0-7F42-B3E2-C334AD52ED92}" type="pres">
      <dgm:prSet presAssocID="{28A61919-55F8-5243-A74A-B861A82CBA28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18035D-930C-7846-8D6F-3B1AD32C2E89}" type="pres">
      <dgm:prSet presAssocID="{28A61919-55F8-5243-A74A-B861A82CBA28}" presName="invisiNode" presStyleLbl="node1" presStyleIdx="1" presStyleCnt="3"/>
      <dgm:spPr/>
    </dgm:pt>
    <dgm:pt modelId="{BB9B869A-018D-1D45-8E09-7CA783609E5D}" type="pres">
      <dgm:prSet presAssocID="{28A61919-55F8-5243-A74A-B861A82CBA28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22A117FF-5DCB-7443-AE3F-43E4F1E363DB}" type="pres">
      <dgm:prSet presAssocID="{F1065DDC-35B6-684C-AFD4-A1E2527C5C28}" presName="sibTrans" presStyleLbl="sibTrans2D1" presStyleIdx="0" presStyleCnt="0"/>
      <dgm:spPr/>
      <dgm:t>
        <a:bodyPr/>
        <a:lstStyle/>
        <a:p>
          <a:endParaRPr lang="ru-RU"/>
        </a:p>
      </dgm:t>
    </dgm:pt>
    <dgm:pt modelId="{184F8930-605F-4345-BC55-59E4CD832D40}" type="pres">
      <dgm:prSet presAssocID="{1718D4D8-80DD-6147-B3AF-5DADB450903D}" presName="compNode" presStyleCnt="0"/>
      <dgm:spPr/>
    </dgm:pt>
    <dgm:pt modelId="{220A6F5F-6609-5642-BB1D-ECFF610E900B}" type="pres">
      <dgm:prSet presAssocID="{1718D4D8-80DD-6147-B3AF-5DADB450903D}" presName="bkgdShape" presStyleLbl="node1" presStyleIdx="2" presStyleCnt="3"/>
      <dgm:spPr/>
      <dgm:t>
        <a:bodyPr/>
        <a:lstStyle/>
        <a:p>
          <a:endParaRPr lang="ru-RU"/>
        </a:p>
      </dgm:t>
    </dgm:pt>
    <dgm:pt modelId="{4358D68C-FCBB-A944-AAC9-7BCFEAFDF7EC}" type="pres">
      <dgm:prSet presAssocID="{1718D4D8-80DD-6147-B3AF-5DADB450903D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6B8729A-635F-344D-ACF9-616D9FD112B7}" type="pres">
      <dgm:prSet presAssocID="{1718D4D8-80DD-6147-B3AF-5DADB450903D}" presName="invisiNode" presStyleLbl="node1" presStyleIdx="2" presStyleCnt="3"/>
      <dgm:spPr/>
    </dgm:pt>
    <dgm:pt modelId="{289FC2CB-308F-CD40-AFAB-E43979262BBC}" type="pres">
      <dgm:prSet presAssocID="{1718D4D8-80DD-6147-B3AF-5DADB450903D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3000" r="-53000"/>
          </a:stretch>
        </a:blipFill>
      </dgm:spPr>
    </dgm:pt>
  </dgm:ptLst>
  <dgm:cxnLst>
    <dgm:cxn modelId="{594FD4B1-5802-DA4F-84CA-487C1ED0D077}" type="presOf" srcId="{28A61919-55F8-5243-A74A-B861A82CBA28}" destId="{71A94AE7-AFB0-7F42-B3E2-C334AD52ED92}" srcOrd="1" destOrd="0" presId="urn:microsoft.com/office/officeart/2005/8/layout/hList7"/>
    <dgm:cxn modelId="{670DD0F9-6053-8A47-A566-5A4E360F5886}" type="presOf" srcId="{E062F05F-6605-E645-9B06-3F0A88DBA2B1}" destId="{544D18C6-125C-FB45-A539-55AC00EDC56D}" srcOrd="1" destOrd="0" presId="urn:microsoft.com/office/officeart/2005/8/layout/hList7"/>
    <dgm:cxn modelId="{A5EB3A50-CDC1-9D43-8F56-4DFFADA411B3}" type="presOf" srcId="{1688668F-CB60-EA45-9655-CD262D857D69}" destId="{72EA2E5A-D33D-804E-9DE3-37F699BFBD8E}" srcOrd="0" destOrd="0" presId="urn:microsoft.com/office/officeart/2005/8/layout/hList7"/>
    <dgm:cxn modelId="{E1BB939F-8906-E14D-B6EB-86EEDCE7336D}" type="presOf" srcId="{BF832A98-7198-5140-9CD0-E0646EE98D90}" destId="{687FDA27-89ED-8044-BE54-C1744978AA19}" srcOrd="0" destOrd="0" presId="urn:microsoft.com/office/officeart/2005/8/layout/hList7"/>
    <dgm:cxn modelId="{7A1AC8AC-C10C-D344-9766-419CD390E09B}" srcId="{BF832A98-7198-5140-9CD0-E0646EE98D90}" destId="{28A61919-55F8-5243-A74A-B861A82CBA28}" srcOrd="1" destOrd="0" parTransId="{1CD3ADE6-516D-354C-9B15-728C75012922}" sibTransId="{F1065DDC-35B6-684C-AFD4-A1E2527C5C28}"/>
    <dgm:cxn modelId="{06AA7DF3-680A-DA4C-B080-5B4814944E47}" srcId="{BF832A98-7198-5140-9CD0-E0646EE98D90}" destId="{1718D4D8-80DD-6147-B3AF-5DADB450903D}" srcOrd="2" destOrd="0" parTransId="{B540F3FE-A234-C041-8161-B354DCA04D9F}" sibTransId="{1FD1920E-B841-6947-AE2F-AE15207A8C3E}"/>
    <dgm:cxn modelId="{C611088D-F0DE-9040-8067-0E5EC7141303}" type="presOf" srcId="{E062F05F-6605-E645-9B06-3F0A88DBA2B1}" destId="{C52792E2-F508-4643-94FB-B333423B81E4}" srcOrd="0" destOrd="0" presId="urn:microsoft.com/office/officeart/2005/8/layout/hList7"/>
    <dgm:cxn modelId="{19896AEF-AD58-BE4E-A451-C2FE9397C700}" srcId="{BF832A98-7198-5140-9CD0-E0646EE98D90}" destId="{E062F05F-6605-E645-9B06-3F0A88DBA2B1}" srcOrd="0" destOrd="0" parTransId="{DA34AE0D-2464-3241-9ED5-F2C583563323}" sibTransId="{1688668F-CB60-EA45-9655-CD262D857D69}"/>
    <dgm:cxn modelId="{F764EEEA-A50A-FE47-84B1-2BE1E8A36D24}" type="presOf" srcId="{1718D4D8-80DD-6147-B3AF-5DADB450903D}" destId="{4358D68C-FCBB-A944-AAC9-7BCFEAFDF7EC}" srcOrd="1" destOrd="0" presId="urn:microsoft.com/office/officeart/2005/8/layout/hList7"/>
    <dgm:cxn modelId="{76F2D3B1-4DA7-4948-84D9-6B812F949B65}" type="presOf" srcId="{F1065DDC-35B6-684C-AFD4-A1E2527C5C28}" destId="{22A117FF-5DCB-7443-AE3F-43E4F1E363DB}" srcOrd="0" destOrd="0" presId="urn:microsoft.com/office/officeart/2005/8/layout/hList7"/>
    <dgm:cxn modelId="{A36B1489-F717-0A4D-BC7E-A15E8B67B729}" type="presOf" srcId="{28A61919-55F8-5243-A74A-B861A82CBA28}" destId="{CEA5FB5E-A1DF-4646-82B7-92D69DADB3C0}" srcOrd="0" destOrd="0" presId="urn:microsoft.com/office/officeart/2005/8/layout/hList7"/>
    <dgm:cxn modelId="{E5675653-6885-AD43-954D-F481A080614C}" type="presOf" srcId="{1718D4D8-80DD-6147-B3AF-5DADB450903D}" destId="{220A6F5F-6609-5642-BB1D-ECFF610E900B}" srcOrd="0" destOrd="0" presId="urn:microsoft.com/office/officeart/2005/8/layout/hList7"/>
    <dgm:cxn modelId="{049D40D9-AA15-5C4B-8699-E851FFB4048C}" type="presParOf" srcId="{687FDA27-89ED-8044-BE54-C1744978AA19}" destId="{DF9854F3-8C0C-2843-AEA5-50AFBED79B90}" srcOrd="0" destOrd="0" presId="urn:microsoft.com/office/officeart/2005/8/layout/hList7"/>
    <dgm:cxn modelId="{1A5BFAA9-8C57-6D40-9908-481504CD010B}" type="presParOf" srcId="{687FDA27-89ED-8044-BE54-C1744978AA19}" destId="{60B8AC26-2D1F-0441-B12C-E490C8CE63DF}" srcOrd="1" destOrd="0" presId="urn:microsoft.com/office/officeart/2005/8/layout/hList7"/>
    <dgm:cxn modelId="{B250F42F-6F15-514F-B7AD-B216978ECF78}" type="presParOf" srcId="{60B8AC26-2D1F-0441-B12C-E490C8CE63DF}" destId="{BB39D56E-CF51-E74A-9B4E-F9E011201D14}" srcOrd="0" destOrd="0" presId="urn:microsoft.com/office/officeart/2005/8/layout/hList7"/>
    <dgm:cxn modelId="{E72D85F5-5713-B446-8A56-EDAA29BC3EA1}" type="presParOf" srcId="{BB39D56E-CF51-E74A-9B4E-F9E011201D14}" destId="{C52792E2-F508-4643-94FB-B333423B81E4}" srcOrd="0" destOrd="0" presId="urn:microsoft.com/office/officeart/2005/8/layout/hList7"/>
    <dgm:cxn modelId="{60B88187-B140-3A4E-9409-F03DF7FF0444}" type="presParOf" srcId="{BB39D56E-CF51-E74A-9B4E-F9E011201D14}" destId="{544D18C6-125C-FB45-A539-55AC00EDC56D}" srcOrd="1" destOrd="0" presId="urn:microsoft.com/office/officeart/2005/8/layout/hList7"/>
    <dgm:cxn modelId="{AE9AAC4D-60F9-0C4B-8C39-FD9064D26158}" type="presParOf" srcId="{BB39D56E-CF51-E74A-9B4E-F9E011201D14}" destId="{6A53D137-BA31-2F42-9C90-C808092C6A91}" srcOrd="2" destOrd="0" presId="urn:microsoft.com/office/officeart/2005/8/layout/hList7"/>
    <dgm:cxn modelId="{D11B9DEE-9205-FD42-8F17-5B561FBB3008}" type="presParOf" srcId="{BB39D56E-CF51-E74A-9B4E-F9E011201D14}" destId="{5820D386-17EF-6249-9BEF-CB28DC116EB1}" srcOrd="3" destOrd="0" presId="urn:microsoft.com/office/officeart/2005/8/layout/hList7"/>
    <dgm:cxn modelId="{FDF60497-FB44-4240-A75E-95B83CBD2D98}" type="presParOf" srcId="{60B8AC26-2D1F-0441-B12C-E490C8CE63DF}" destId="{72EA2E5A-D33D-804E-9DE3-37F699BFBD8E}" srcOrd="1" destOrd="0" presId="urn:microsoft.com/office/officeart/2005/8/layout/hList7"/>
    <dgm:cxn modelId="{34C16026-4B7F-D644-A7C4-7EB910BEBFE9}" type="presParOf" srcId="{60B8AC26-2D1F-0441-B12C-E490C8CE63DF}" destId="{FE52391D-83EF-6F48-BBFE-BFA34F6C35EE}" srcOrd="2" destOrd="0" presId="urn:microsoft.com/office/officeart/2005/8/layout/hList7"/>
    <dgm:cxn modelId="{6CEDE963-B466-BC4C-8715-E3942E29A2B5}" type="presParOf" srcId="{FE52391D-83EF-6F48-BBFE-BFA34F6C35EE}" destId="{CEA5FB5E-A1DF-4646-82B7-92D69DADB3C0}" srcOrd="0" destOrd="0" presId="urn:microsoft.com/office/officeart/2005/8/layout/hList7"/>
    <dgm:cxn modelId="{9EF8BB07-656E-3E4F-893F-64E76661E629}" type="presParOf" srcId="{FE52391D-83EF-6F48-BBFE-BFA34F6C35EE}" destId="{71A94AE7-AFB0-7F42-B3E2-C334AD52ED92}" srcOrd="1" destOrd="0" presId="urn:microsoft.com/office/officeart/2005/8/layout/hList7"/>
    <dgm:cxn modelId="{D1C0DCEC-0EA7-564C-A757-BD65D3EE15C7}" type="presParOf" srcId="{FE52391D-83EF-6F48-BBFE-BFA34F6C35EE}" destId="{8218035D-930C-7846-8D6F-3B1AD32C2E89}" srcOrd="2" destOrd="0" presId="urn:microsoft.com/office/officeart/2005/8/layout/hList7"/>
    <dgm:cxn modelId="{FC2931BD-6A19-A44A-8172-1C9D63471DB3}" type="presParOf" srcId="{FE52391D-83EF-6F48-BBFE-BFA34F6C35EE}" destId="{BB9B869A-018D-1D45-8E09-7CA783609E5D}" srcOrd="3" destOrd="0" presId="urn:microsoft.com/office/officeart/2005/8/layout/hList7"/>
    <dgm:cxn modelId="{B8FD8481-6317-1941-B2E2-B6FB1EF8EFBB}" type="presParOf" srcId="{60B8AC26-2D1F-0441-B12C-E490C8CE63DF}" destId="{22A117FF-5DCB-7443-AE3F-43E4F1E363DB}" srcOrd="3" destOrd="0" presId="urn:microsoft.com/office/officeart/2005/8/layout/hList7"/>
    <dgm:cxn modelId="{16291056-78F8-714F-8EF9-8EF7EBFF830A}" type="presParOf" srcId="{60B8AC26-2D1F-0441-B12C-E490C8CE63DF}" destId="{184F8930-605F-4345-BC55-59E4CD832D40}" srcOrd="4" destOrd="0" presId="urn:microsoft.com/office/officeart/2005/8/layout/hList7"/>
    <dgm:cxn modelId="{E9C3EEC2-8896-7E4F-B073-2B0DD77EBE56}" type="presParOf" srcId="{184F8930-605F-4345-BC55-59E4CD832D40}" destId="{220A6F5F-6609-5642-BB1D-ECFF610E900B}" srcOrd="0" destOrd="0" presId="urn:microsoft.com/office/officeart/2005/8/layout/hList7"/>
    <dgm:cxn modelId="{E6DCE5BB-9FA5-0848-9220-E703EF9ABBF1}" type="presParOf" srcId="{184F8930-605F-4345-BC55-59E4CD832D40}" destId="{4358D68C-FCBB-A944-AAC9-7BCFEAFDF7EC}" srcOrd="1" destOrd="0" presId="urn:microsoft.com/office/officeart/2005/8/layout/hList7"/>
    <dgm:cxn modelId="{B2631574-5470-CC4F-8793-DF7FBFE406C6}" type="presParOf" srcId="{184F8930-605F-4345-BC55-59E4CD832D40}" destId="{E6B8729A-635F-344D-ACF9-616D9FD112B7}" srcOrd="2" destOrd="0" presId="urn:microsoft.com/office/officeart/2005/8/layout/hList7"/>
    <dgm:cxn modelId="{BC8E7C32-6922-284D-A0E2-3E6F06AE2384}" type="presParOf" srcId="{184F8930-605F-4345-BC55-59E4CD832D40}" destId="{289FC2CB-308F-CD40-AFAB-E43979262BB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986E83-C88B-4749-8D33-0CD5EDB46409}" type="doc">
      <dgm:prSet loTypeId="urn:microsoft.com/office/officeart/2005/8/layout/default#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uk-UA"/>
        </a:p>
      </dgm:t>
    </dgm:pt>
    <dgm:pt modelId="{E5C3F0D2-0B3A-470E-A665-973D412780C9}">
      <dgm:prSet phldrT="[Текст]" custT="1"/>
      <dgm:spPr>
        <a:gradFill flip="none" rotWithShape="1">
          <a:gsLst>
            <a:gs pos="0">
              <a:srgbClr val="57C1E8">
                <a:alpha val="70000"/>
              </a:srgbClr>
            </a:gs>
            <a:gs pos="100000">
              <a:srgbClr val="67BAAF"/>
            </a:gs>
          </a:gsLst>
          <a:lin ang="2700000" scaled="1"/>
          <a:tileRect/>
        </a:gra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uk-UA" sz="1600" noProof="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Відкриті міські дані</a:t>
          </a:r>
          <a:endParaRPr lang="uk-UA" sz="1600" noProof="0" dirty="0">
            <a:solidFill>
              <a:schemeClr val="bg1"/>
            </a:solidFill>
            <a:latin typeface="Helvetica Neue" charset="0"/>
            <a:ea typeface="Helvetica Neue" charset="0"/>
            <a:cs typeface="Helvetica Neue" charset="0"/>
          </a:endParaRPr>
        </a:p>
      </dgm:t>
    </dgm:pt>
    <dgm:pt modelId="{FF0CEFA9-C108-49E1-A9F3-F71B7B8362F7}" type="parTrans" cxnId="{42E1765C-2CEF-4FEF-A004-F503419257D6}">
      <dgm:prSet/>
      <dgm:spPr/>
      <dgm:t>
        <a:bodyPr/>
        <a:lstStyle/>
        <a:p>
          <a:endParaRPr lang="uk-UA" sz="1600" noProof="0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67BF081B-D48B-4249-9298-491BF3CE1757}" type="sibTrans" cxnId="{42E1765C-2CEF-4FEF-A004-F503419257D6}">
      <dgm:prSet/>
      <dgm:spPr/>
      <dgm:t>
        <a:bodyPr/>
        <a:lstStyle/>
        <a:p>
          <a:endParaRPr lang="uk-UA" sz="1600" noProof="0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77C6CBB7-6972-49B6-8147-86149B6014BB}">
      <dgm:prSet phldrT="[Текст]" custT="1"/>
      <dgm:spPr>
        <a:gradFill rotWithShape="0">
          <a:gsLst>
            <a:gs pos="0">
              <a:srgbClr val="57C1E8">
                <a:alpha val="70000"/>
              </a:srgbClr>
            </a:gs>
            <a:gs pos="100000">
              <a:srgbClr val="67BAAF"/>
            </a:gs>
          </a:gsLst>
          <a:lin ang="2700000" scaled="1"/>
        </a:gra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uk-UA" sz="1600" noProof="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API сервісів</a:t>
          </a:r>
          <a:r>
            <a:rPr lang="uk-UA" sz="1600" baseline="0" noProof="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, що вже працюють в рамках міста – Відкритий Бюджет доступний вже зараз</a:t>
          </a:r>
          <a:endParaRPr lang="uk-UA" sz="1600" noProof="0" dirty="0">
            <a:solidFill>
              <a:schemeClr val="bg1"/>
            </a:solidFill>
            <a:latin typeface="Helvetica Neue" charset="0"/>
            <a:ea typeface="Helvetica Neue" charset="0"/>
            <a:cs typeface="Helvetica Neue" charset="0"/>
          </a:endParaRPr>
        </a:p>
      </dgm:t>
    </dgm:pt>
    <dgm:pt modelId="{FB9C31EF-F5A1-4B0D-873E-0783F1096112}" type="parTrans" cxnId="{4CABA25B-3642-404D-94F4-357021DB646A}">
      <dgm:prSet/>
      <dgm:spPr/>
      <dgm:t>
        <a:bodyPr/>
        <a:lstStyle/>
        <a:p>
          <a:endParaRPr lang="uk-UA" sz="1600" noProof="0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D5161BF2-FDC7-45ED-BE19-10BB157B9C32}" type="sibTrans" cxnId="{4CABA25B-3642-404D-94F4-357021DB646A}">
      <dgm:prSet/>
      <dgm:spPr/>
      <dgm:t>
        <a:bodyPr/>
        <a:lstStyle/>
        <a:p>
          <a:endParaRPr lang="uk-UA" sz="1600" noProof="0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AA80B609-842B-425A-9811-0BEAF885DC41}">
      <dgm:prSet phldrT="[Текст]" custT="1"/>
      <dgm:spPr>
        <a:gradFill rotWithShape="0">
          <a:gsLst>
            <a:gs pos="0">
              <a:srgbClr val="57C1E8">
                <a:alpha val="70000"/>
              </a:srgbClr>
            </a:gs>
            <a:gs pos="100000">
              <a:srgbClr val="67BAAF"/>
            </a:gs>
          </a:gsLst>
          <a:lin ang="2700000" scaled="1"/>
        </a:gra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uk-UA" sz="1600" noProof="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Можливість</a:t>
          </a:r>
          <a:r>
            <a:rPr lang="uk-UA" sz="1600" baseline="0" noProof="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 формування </a:t>
          </a:r>
          <a:r>
            <a:rPr lang="uk-UA" sz="1600" baseline="0" noProof="0" dirty="0" err="1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датасетів</a:t>
          </a:r>
          <a:r>
            <a:rPr lang="uk-UA" sz="1600" baseline="0" noProof="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 під потреби громадськості</a:t>
          </a:r>
          <a:endParaRPr lang="uk-UA" sz="1600" noProof="0" dirty="0">
            <a:solidFill>
              <a:schemeClr val="bg1"/>
            </a:solidFill>
            <a:latin typeface="Helvetica Neue" charset="0"/>
            <a:ea typeface="Helvetica Neue" charset="0"/>
            <a:cs typeface="Helvetica Neue" charset="0"/>
          </a:endParaRPr>
        </a:p>
      </dgm:t>
    </dgm:pt>
    <dgm:pt modelId="{21085EF1-B678-47D4-B146-0AEEB98389D4}" type="parTrans" cxnId="{E5032784-DDBC-43CC-9808-650E3B0D9BCD}">
      <dgm:prSet/>
      <dgm:spPr/>
      <dgm:t>
        <a:bodyPr/>
        <a:lstStyle/>
        <a:p>
          <a:endParaRPr lang="uk-UA" sz="1600" noProof="0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F0C42ECA-C2D8-4C2C-A966-504CB8A1F4A8}" type="sibTrans" cxnId="{E5032784-DDBC-43CC-9808-650E3B0D9BCD}">
      <dgm:prSet/>
      <dgm:spPr/>
      <dgm:t>
        <a:bodyPr/>
        <a:lstStyle/>
        <a:p>
          <a:endParaRPr lang="uk-UA" sz="1600" noProof="0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F328090C-C8F3-4F8A-B762-BF3C13FB0680}">
      <dgm:prSet phldrT="[Текст]" custT="1"/>
      <dgm:spPr>
        <a:gradFill rotWithShape="0">
          <a:gsLst>
            <a:gs pos="0">
              <a:srgbClr val="57C1E8">
                <a:alpha val="70000"/>
              </a:srgbClr>
            </a:gs>
            <a:gs pos="100000">
              <a:srgbClr val="67BAAF"/>
            </a:gs>
          </a:gsLst>
          <a:lin ang="2700000" scaled="1"/>
        </a:gra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uk-UA" sz="1600" noProof="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Пряме</a:t>
          </a:r>
          <a:r>
            <a:rPr lang="uk-UA" sz="1600" baseline="0" noProof="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 спілкування та взаємодія з проектним департаментом </a:t>
          </a:r>
          <a:r>
            <a:rPr lang="en-US" sz="1600" baseline="0" noProof="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/>
          </a:r>
          <a:br>
            <a:rPr lang="en-US" sz="1600" baseline="0" noProof="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</a:br>
          <a:r>
            <a:rPr lang="uk-UA" sz="1600" baseline="0" noProof="0" dirty="0" err="1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Kyiv</a:t>
          </a:r>
          <a:r>
            <a:rPr lang="uk-UA" sz="1600" baseline="0" noProof="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 </a:t>
          </a:r>
          <a:r>
            <a:rPr lang="uk-UA" sz="1600" baseline="0" noProof="0" dirty="0" err="1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Smart</a:t>
          </a:r>
          <a:r>
            <a:rPr lang="uk-UA" sz="1600" baseline="0" noProof="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 </a:t>
          </a:r>
          <a:r>
            <a:rPr lang="uk-UA" sz="1600" baseline="0" noProof="0" dirty="0" err="1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City</a:t>
          </a:r>
          <a:endParaRPr lang="uk-UA" sz="1600" noProof="0" dirty="0">
            <a:solidFill>
              <a:schemeClr val="bg1"/>
            </a:solidFill>
            <a:latin typeface="Helvetica Neue" charset="0"/>
            <a:ea typeface="Helvetica Neue" charset="0"/>
            <a:cs typeface="Helvetica Neue" charset="0"/>
          </a:endParaRPr>
        </a:p>
      </dgm:t>
    </dgm:pt>
    <dgm:pt modelId="{2D7970C2-1CC6-4E57-A1AF-8F63D95E3A60}" type="parTrans" cxnId="{2CFA2232-71F1-42FC-A7C2-C6DC34385DD9}">
      <dgm:prSet/>
      <dgm:spPr/>
      <dgm:t>
        <a:bodyPr/>
        <a:lstStyle/>
        <a:p>
          <a:endParaRPr lang="uk-UA" sz="1600" noProof="0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8D5E68D3-8D0A-4C9B-AC5E-5B2393191DFF}" type="sibTrans" cxnId="{2CFA2232-71F1-42FC-A7C2-C6DC34385DD9}">
      <dgm:prSet/>
      <dgm:spPr/>
      <dgm:t>
        <a:bodyPr/>
        <a:lstStyle/>
        <a:p>
          <a:endParaRPr lang="uk-UA" sz="1600" noProof="0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52115483-B5F6-4B49-9549-222BD7E16178}">
      <dgm:prSet phldrT="[Текст]" custT="1"/>
      <dgm:spPr>
        <a:gradFill rotWithShape="0">
          <a:gsLst>
            <a:gs pos="0">
              <a:srgbClr val="57C1E8">
                <a:alpha val="70000"/>
              </a:srgbClr>
            </a:gs>
            <a:gs pos="100000">
              <a:srgbClr val="67BAAF"/>
            </a:gs>
          </a:gsLst>
          <a:lin ang="2700000" scaled="1"/>
        </a:gra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uk-UA" sz="1600" noProof="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Швидка</a:t>
          </a:r>
          <a:r>
            <a:rPr lang="uk-UA" sz="1600" baseline="0" noProof="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 імплементація в цифрову інфраструктуру столиці </a:t>
          </a:r>
          <a:endParaRPr lang="uk-UA" sz="1600" noProof="0" dirty="0">
            <a:solidFill>
              <a:schemeClr val="bg1"/>
            </a:solidFill>
            <a:latin typeface="Helvetica Neue" charset="0"/>
            <a:ea typeface="Helvetica Neue" charset="0"/>
            <a:cs typeface="Helvetica Neue" charset="0"/>
          </a:endParaRPr>
        </a:p>
      </dgm:t>
    </dgm:pt>
    <dgm:pt modelId="{BC2D12FB-DDFF-43CA-AC09-56ADDB208EDD}" type="parTrans" cxnId="{BDB56436-783C-4592-BDFB-E59D19FCDD3D}">
      <dgm:prSet/>
      <dgm:spPr/>
      <dgm:t>
        <a:bodyPr/>
        <a:lstStyle/>
        <a:p>
          <a:endParaRPr lang="uk-UA" sz="1600" noProof="0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0B621466-C595-4D11-8F41-C21171E78CB0}" type="sibTrans" cxnId="{BDB56436-783C-4592-BDFB-E59D19FCDD3D}">
      <dgm:prSet/>
      <dgm:spPr/>
      <dgm:t>
        <a:bodyPr/>
        <a:lstStyle/>
        <a:p>
          <a:endParaRPr lang="uk-UA" sz="1600" noProof="0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DEFE6E68-9831-4540-8B24-FEECB7D49AAC}" type="pres">
      <dgm:prSet presAssocID="{AB986E83-C88B-4749-8D33-0CD5EDB4640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6ADD02-D50D-4BCB-8B68-4022218AF3B4}" type="pres">
      <dgm:prSet presAssocID="{E5C3F0D2-0B3A-470E-A665-973D412780C9}" presName="node" presStyleLbl="node1" presStyleIdx="0" presStyleCnt="5" custLinFactNeighborX="1578" custLinFactNeighborY="-249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536C20-CC5D-4BDD-A0EF-C68460AAF704}" type="pres">
      <dgm:prSet presAssocID="{67BF081B-D48B-4249-9298-491BF3CE1757}" presName="sibTrans" presStyleCnt="0"/>
      <dgm:spPr/>
    </dgm:pt>
    <dgm:pt modelId="{C9009F45-2C9F-4F6D-9715-351288A989EB}" type="pres">
      <dgm:prSet presAssocID="{77C6CBB7-6972-49B6-8147-86149B6014BB}" presName="node" presStyleLbl="node1" presStyleIdx="1" presStyleCnt="5" custLinFactY="1720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4BD425-2DCD-4F27-B57D-05277488C6CB}" type="pres">
      <dgm:prSet presAssocID="{D5161BF2-FDC7-45ED-BE19-10BB157B9C32}" presName="sibTrans" presStyleCnt="0"/>
      <dgm:spPr/>
    </dgm:pt>
    <dgm:pt modelId="{401B1F00-90E9-4DE7-BCBE-B15622CA1C17}" type="pres">
      <dgm:prSet presAssocID="{AA80B609-842B-425A-9811-0BEAF885DC41}" presName="node" presStyleLbl="node1" presStyleIdx="2" presStyleCnt="5" custLinFactNeighborX="-419" custLinFactNeighborY="-215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2E9052-4A1B-4DAF-BA91-42FA1EB40209}" type="pres">
      <dgm:prSet presAssocID="{F0C42ECA-C2D8-4C2C-A966-504CB8A1F4A8}" presName="sibTrans" presStyleCnt="0"/>
      <dgm:spPr/>
    </dgm:pt>
    <dgm:pt modelId="{25B8E3EE-E683-42CF-A919-C6DE82147EE4}" type="pres">
      <dgm:prSet presAssocID="{F328090C-C8F3-4F8A-B762-BF3C13FB0680}" presName="node" presStyleLbl="node1" presStyleIdx="3" presStyleCnt="5" custLinFactNeighborX="-551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7E7426-645F-41D5-8480-E81BCF9DC39D}" type="pres">
      <dgm:prSet presAssocID="{8D5E68D3-8D0A-4C9B-AC5E-5B2393191DFF}" presName="sibTrans" presStyleCnt="0"/>
      <dgm:spPr/>
    </dgm:pt>
    <dgm:pt modelId="{D70CF47C-B644-4996-80A4-399A0BD5C749}" type="pres">
      <dgm:prSet presAssocID="{52115483-B5F6-4B49-9549-222BD7E16178}" presName="node" presStyleLbl="node1" presStyleIdx="4" presStyleCnt="5" custLinFactNeighborX="556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89C884-55C7-E344-95E2-A932A6A27FDF}" type="presOf" srcId="{AB986E83-C88B-4749-8D33-0CD5EDB46409}" destId="{DEFE6E68-9831-4540-8B24-FEECB7D49AAC}" srcOrd="0" destOrd="0" presId="urn:microsoft.com/office/officeart/2005/8/layout/default#1"/>
    <dgm:cxn modelId="{BDB56436-783C-4592-BDFB-E59D19FCDD3D}" srcId="{AB986E83-C88B-4749-8D33-0CD5EDB46409}" destId="{52115483-B5F6-4B49-9549-222BD7E16178}" srcOrd="4" destOrd="0" parTransId="{BC2D12FB-DDFF-43CA-AC09-56ADDB208EDD}" sibTransId="{0B621466-C595-4D11-8F41-C21171E78CB0}"/>
    <dgm:cxn modelId="{4CABA25B-3642-404D-94F4-357021DB646A}" srcId="{AB986E83-C88B-4749-8D33-0CD5EDB46409}" destId="{77C6CBB7-6972-49B6-8147-86149B6014BB}" srcOrd="1" destOrd="0" parTransId="{FB9C31EF-F5A1-4B0D-873E-0783F1096112}" sibTransId="{D5161BF2-FDC7-45ED-BE19-10BB157B9C32}"/>
    <dgm:cxn modelId="{3C00AB04-ABFF-BD4A-A631-3ABA25F92A40}" type="presOf" srcId="{77C6CBB7-6972-49B6-8147-86149B6014BB}" destId="{C9009F45-2C9F-4F6D-9715-351288A989EB}" srcOrd="0" destOrd="0" presId="urn:microsoft.com/office/officeart/2005/8/layout/default#1"/>
    <dgm:cxn modelId="{A194DA79-D4FB-8247-86CC-EC8C1F343B11}" type="presOf" srcId="{F328090C-C8F3-4F8A-B762-BF3C13FB0680}" destId="{25B8E3EE-E683-42CF-A919-C6DE82147EE4}" srcOrd="0" destOrd="0" presId="urn:microsoft.com/office/officeart/2005/8/layout/default#1"/>
    <dgm:cxn modelId="{42E1765C-2CEF-4FEF-A004-F503419257D6}" srcId="{AB986E83-C88B-4749-8D33-0CD5EDB46409}" destId="{E5C3F0D2-0B3A-470E-A665-973D412780C9}" srcOrd="0" destOrd="0" parTransId="{FF0CEFA9-C108-49E1-A9F3-F71B7B8362F7}" sibTransId="{67BF081B-D48B-4249-9298-491BF3CE1757}"/>
    <dgm:cxn modelId="{B3B4CABD-546D-6E43-A206-E7AF76B4B6B5}" type="presOf" srcId="{52115483-B5F6-4B49-9549-222BD7E16178}" destId="{D70CF47C-B644-4996-80A4-399A0BD5C749}" srcOrd="0" destOrd="0" presId="urn:microsoft.com/office/officeart/2005/8/layout/default#1"/>
    <dgm:cxn modelId="{E5032784-DDBC-43CC-9808-650E3B0D9BCD}" srcId="{AB986E83-C88B-4749-8D33-0CD5EDB46409}" destId="{AA80B609-842B-425A-9811-0BEAF885DC41}" srcOrd="2" destOrd="0" parTransId="{21085EF1-B678-47D4-B146-0AEEB98389D4}" sibTransId="{F0C42ECA-C2D8-4C2C-A966-504CB8A1F4A8}"/>
    <dgm:cxn modelId="{12E8B922-99DB-2C47-9A2A-28C259CCB4C0}" type="presOf" srcId="{AA80B609-842B-425A-9811-0BEAF885DC41}" destId="{401B1F00-90E9-4DE7-BCBE-B15622CA1C17}" srcOrd="0" destOrd="0" presId="urn:microsoft.com/office/officeart/2005/8/layout/default#1"/>
    <dgm:cxn modelId="{2CFA2232-71F1-42FC-A7C2-C6DC34385DD9}" srcId="{AB986E83-C88B-4749-8D33-0CD5EDB46409}" destId="{F328090C-C8F3-4F8A-B762-BF3C13FB0680}" srcOrd="3" destOrd="0" parTransId="{2D7970C2-1CC6-4E57-A1AF-8F63D95E3A60}" sibTransId="{8D5E68D3-8D0A-4C9B-AC5E-5B2393191DFF}"/>
    <dgm:cxn modelId="{1708D61D-A03C-4645-8A85-55A1637C1B96}" type="presOf" srcId="{E5C3F0D2-0B3A-470E-A665-973D412780C9}" destId="{AF6ADD02-D50D-4BCB-8B68-4022218AF3B4}" srcOrd="0" destOrd="0" presId="urn:microsoft.com/office/officeart/2005/8/layout/default#1"/>
    <dgm:cxn modelId="{C6C24DDF-16DC-4745-894B-0DEFD17A3FAF}" type="presParOf" srcId="{DEFE6E68-9831-4540-8B24-FEECB7D49AAC}" destId="{AF6ADD02-D50D-4BCB-8B68-4022218AF3B4}" srcOrd="0" destOrd="0" presId="urn:microsoft.com/office/officeart/2005/8/layout/default#1"/>
    <dgm:cxn modelId="{EF574502-C06C-0141-B965-4B76A8DD9C9F}" type="presParOf" srcId="{DEFE6E68-9831-4540-8B24-FEECB7D49AAC}" destId="{EE536C20-CC5D-4BDD-A0EF-C68460AAF704}" srcOrd="1" destOrd="0" presId="urn:microsoft.com/office/officeart/2005/8/layout/default#1"/>
    <dgm:cxn modelId="{8614D1A9-02BD-0F44-9D67-228B60851273}" type="presParOf" srcId="{DEFE6E68-9831-4540-8B24-FEECB7D49AAC}" destId="{C9009F45-2C9F-4F6D-9715-351288A989EB}" srcOrd="2" destOrd="0" presId="urn:microsoft.com/office/officeart/2005/8/layout/default#1"/>
    <dgm:cxn modelId="{0BC78443-86F0-FB48-A33F-ED52BEAA5973}" type="presParOf" srcId="{DEFE6E68-9831-4540-8B24-FEECB7D49AAC}" destId="{484BD425-2DCD-4F27-B57D-05277488C6CB}" srcOrd="3" destOrd="0" presId="urn:microsoft.com/office/officeart/2005/8/layout/default#1"/>
    <dgm:cxn modelId="{109AA75E-6A4F-B340-9486-C57261AE5EFE}" type="presParOf" srcId="{DEFE6E68-9831-4540-8B24-FEECB7D49AAC}" destId="{401B1F00-90E9-4DE7-BCBE-B15622CA1C17}" srcOrd="4" destOrd="0" presId="urn:microsoft.com/office/officeart/2005/8/layout/default#1"/>
    <dgm:cxn modelId="{D6BB42BE-A31F-0F49-AF3A-29C046FE1864}" type="presParOf" srcId="{DEFE6E68-9831-4540-8B24-FEECB7D49AAC}" destId="{FB2E9052-4A1B-4DAF-BA91-42FA1EB40209}" srcOrd="5" destOrd="0" presId="urn:microsoft.com/office/officeart/2005/8/layout/default#1"/>
    <dgm:cxn modelId="{464E1506-744B-1C46-9079-8E61F25D3452}" type="presParOf" srcId="{DEFE6E68-9831-4540-8B24-FEECB7D49AAC}" destId="{25B8E3EE-E683-42CF-A919-C6DE82147EE4}" srcOrd="6" destOrd="0" presId="urn:microsoft.com/office/officeart/2005/8/layout/default#1"/>
    <dgm:cxn modelId="{4A703F19-01FF-204A-937E-692104D160BF}" type="presParOf" srcId="{DEFE6E68-9831-4540-8B24-FEECB7D49AAC}" destId="{3B7E7426-645F-41D5-8480-E81BCF9DC39D}" srcOrd="7" destOrd="0" presId="urn:microsoft.com/office/officeart/2005/8/layout/default#1"/>
    <dgm:cxn modelId="{53970F43-9BD8-0443-8522-8DD5EE27A532}" type="presParOf" srcId="{DEFE6E68-9831-4540-8B24-FEECB7D49AAC}" destId="{D70CF47C-B644-4996-80A4-399A0BD5C749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34FEE1-C35E-D740-826F-7DF9CE141A43}" type="doc">
      <dgm:prSet loTypeId="urn:microsoft.com/office/officeart/2005/8/layout/hierarchy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AA9182-051C-774F-AC3F-0289204D0C89}">
      <dgm:prSet phldrT="[Text]"/>
      <dgm:spPr>
        <a:solidFill>
          <a:srgbClr val="57C1E8"/>
        </a:solidFill>
      </dgm:spPr>
      <dgm:t>
        <a:bodyPr/>
        <a:lstStyle/>
        <a:p>
          <a:r>
            <a:rPr lang="uk-UA" noProof="0" dirty="0" smtClean="0">
              <a:latin typeface="Helvetica Neue" charset="0"/>
              <a:ea typeface="Helvetica Neue" charset="0"/>
              <a:cs typeface="Helvetica Neue" charset="0"/>
            </a:rPr>
            <a:t>Влада</a:t>
          </a:r>
          <a:r>
            <a:rPr lang="uk-UA" baseline="0" noProof="0" dirty="0" smtClean="0">
              <a:latin typeface="Helvetica Neue" charset="0"/>
              <a:ea typeface="Helvetica Neue" charset="0"/>
              <a:cs typeface="Helvetica Neue" charset="0"/>
            </a:rPr>
            <a:t> Києва</a:t>
          </a:r>
          <a:endParaRPr lang="uk-UA" noProof="0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7C77257C-8CD8-CE4B-AECA-ED76A7FCD044}" type="parTrans" cxnId="{CA225D41-2B2B-D947-A084-6806C5582C79}">
      <dgm:prSet/>
      <dgm:spPr/>
      <dgm:t>
        <a:bodyPr/>
        <a:lstStyle/>
        <a:p>
          <a:endParaRPr lang="uk-UA" noProof="0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529D4114-CDAC-1244-BC28-1D287E92C18E}" type="sibTrans" cxnId="{CA225D41-2B2B-D947-A084-6806C5582C79}">
      <dgm:prSet/>
      <dgm:spPr/>
      <dgm:t>
        <a:bodyPr/>
        <a:lstStyle/>
        <a:p>
          <a:endParaRPr lang="uk-UA" noProof="0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DF018ADB-C719-744F-9E70-FD594181B5D6}">
      <dgm:prSet phldrT="[Text]"/>
      <dgm:spPr>
        <a:solidFill>
          <a:srgbClr val="57C1E8"/>
        </a:solidFill>
      </dgm:spPr>
      <dgm:t>
        <a:bodyPr/>
        <a:lstStyle/>
        <a:p>
          <a:r>
            <a:rPr lang="uk-UA" noProof="0" dirty="0" smtClean="0">
              <a:latin typeface="Helvetica Neue" charset="0"/>
              <a:ea typeface="Helvetica Neue" charset="0"/>
              <a:cs typeface="Helvetica Neue" charset="0"/>
            </a:rPr>
            <a:t>Експертна</a:t>
          </a:r>
          <a:r>
            <a:rPr lang="uk-UA" baseline="0" noProof="0" dirty="0" smtClean="0">
              <a:latin typeface="Helvetica Neue" charset="0"/>
              <a:ea typeface="Helvetica Neue" charset="0"/>
              <a:cs typeface="Helvetica Neue" charset="0"/>
            </a:rPr>
            <a:t> рада </a:t>
          </a:r>
          <a:br>
            <a:rPr lang="uk-UA" baseline="0" noProof="0" dirty="0" smtClean="0">
              <a:latin typeface="Helvetica Neue" charset="0"/>
              <a:ea typeface="Helvetica Neue" charset="0"/>
              <a:cs typeface="Helvetica Neue" charset="0"/>
            </a:rPr>
          </a:br>
          <a:r>
            <a:rPr lang="uk-UA" baseline="0" noProof="0" dirty="0" err="1" smtClean="0">
              <a:latin typeface="Helvetica Neue" charset="0"/>
              <a:ea typeface="Helvetica Neue" charset="0"/>
              <a:cs typeface="Helvetica Neue" charset="0"/>
            </a:rPr>
            <a:t>Kyiv</a:t>
          </a:r>
          <a:r>
            <a:rPr lang="uk-UA" baseline="0" noProof="0" dirty="0" smtClean="0">
              <a:latin typeface="Helvetica Neue" charset="0"/>
              <a:ea typeface="Helvetica Neue" charset="0"/>
              <a:cs typeface="Helvetica Neue" charset="0"/>
            </a:rPr>
            <a:t> </a:t>
          </a:r>
          <a:r>
            <a:rPr lang="uk-UA" baseline="0" noProof="0" dirty="0" err="1" smtClean="0">
              <a:latin typeface="Helvetica Neue" charset="0"/>
              <a:ea typeface="Helvetica Neue" charset="0"/>
              <a:cs typeface="Helvetica Neue" charset="0"/>
            </a:rPr>
            <a:t>Smart</a:t>
          </a:r>
          <a:r>
            <a:rPr lang="uk-UA" baseline="0" noProof="0" dirty="0" smtClean="0">
              <a:latin typeface="Helvetica Neue" charset="0"/>
              <a:ea typeface="Helvetica Neue" charset="0"/>
              <a:cs typeface="Helvetica Neue" charset="0"/>
            </a:rPr>
            <a:t> </a:t>
          </a:r>
          <a:r>
            <a:rPr lang="uk-UA" baseline="0" noProof="0" dirty="0" err="1" smtClean="0">
              <a:latin typeface="Helvetica Neue" charset="0"/>
              <a:ea typeface="Helvetica Neue" charset="0"/>
              <a:cs typeface="Helvetica Neue" charset="0"/>
            </a:rPr>
            <a:t>City</a:t>
          </a:r>
          <a:endParaRPr lang="uk-UA" noProof="0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BC50B66C-E7E6-5C46-BD85-DC7D3B814731}" type="parTrans" cxnId="{C9C6213B-AD16-944B-AFA1-CD42AEB1EDEB}">
      <dgm:prSet/>
      <dgm:spPr/>
      <dgm:t>
        <a:bodyPr/>
        <a:lstStyle/>
        <a:p>
          <a:endParaRPr lang="uk-UA" noProof="0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F136FB36-F285-2842-825D-7F464C101691}" type="sibTrans" cxnId="{C9C6213B-AD16-944B-AFA1-CD42AEB1EDEB}">
      <dgm:prSet/>
      <dgm:spPr/>
      <dgm:t>
        <a:bodyPr/>
        <a:lstStyle/>
        <a:p>
          <a:endParaRPr lang="uk-UA" noProof="0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5FFE6BA4-4865-FA4F-97B7-BBCB65DF4FD6}">
      <dgm:prSet phldrT="[Text]"/>
      <dgm:spPr>
        <a:solidFill>
          <a:srgbClr val="57C1E8"/>
        </a:solidFill>
      </dgm:spPr>
      <dgm:t>
        <a:bodyPr/>
        <a:lstStyle/>
        <a:p>
          <a:r>
            <a:rPr lang="uk-UA" noProof="0" dirty="0" smtClean="0">
              <a:latin typeface="Helvetica Neue" charset="0"/>
              <a:ea typeface="Helvetica Neue" charset="0"/>
              <a:cs typeface="Helvetica Neue" charset="0"/>
            </a:rPr>
            <a:t>IT-</a:t>
          </a:r>
          <a:r>
            <a:rPr lang="uk-UA" baseline="0" noProof="0" dirty="0" smtClean="0">
              <a:latin typeface="Helvetica Neue" charset="0"/>
              <a:ea typeface="Helvetica Neue" charset="0"/>
              <a:cs typeface="Helvetica Neue" charset="0"/>
            </a:rPr>
            <a:t>активісти</a:t>
          </a:r>
          <a:endParaRPr lang="uk-UA" noProof="0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A5E461FE-51E9-9644-87B6-628664FA1CA9}" type="parTrans" cxnId="{44D84608-8EB1-E44C-A7A8-0DCBF1659C29}">
      <dgm:prSet/>
      <dgm:spPr/>
      <dgm:t>
        <a:bodyPr/>
        <a:lstStyle/>
        <a:p>
          <a:endParaRPr lang="uk-UA" noProof="0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0BC164D6-3F5D-8A42-90B7-6E2661618831}" type="sibTrans" cxnId="{44D84608-8EB1-E44C-A7A8-0DCBF1659C29}">
      <dgm:prSet/>
      <dgm:spPr/>
      <dgm:t>
        <a:bodyPr/>
        <a:lstStyle/>
        <a:p>
          <a:endParaRPr lang="uk-UA" noProof="0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10B87077-8118-EE42-9894-04A020C9FDC8}">
      <dgm:prSet phldrT="[Text]"/>
      <dgm:spPr>
        <a:solidFill>
          <a:srgbClr val="57C1E8"/>
        </a:solidFill>
      </dgm:spPr>
      <dgm:t>
        <a:bodyPr/>
        <a:lstStyle/>
        <a:p>
          <a:r>
            <a:rPr lang="uk-UA" noProof="0" dirty="0" err="1" smtClean="0">
              <a:latin typeface="Helvetica Neue" charset="0"/>
              <a:ea typeface="Helvetica Neue" charset="0"/>
              <a:cs typeface="Helvetica Neue" charset="0"/>
            </a:rPr>
            <a:t>Стартапери</a:t>
          </a:r>
          <a:endParaRPr lang="uk-UA" noProof="0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0B9AFC7C-BA03-0D43-A8FE-0C20B4E05CBB}" type="parTrans" cxnId="{7B681728-EE2A-DA46-9300-C5BBB1727CFC}">
      <dgm:prSet/>
      <dgm:spPr/>
      <dgm:t>
        <a:bodyPr/>
        <a:lstStyle/>
        <a:p>
          <a:endParaRPr lang="uk-UA" noProof="0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C4CD7B4A-CEC2-0146-AF49-7E8F9CB170F7}" type="sibTrans" cxnId="{7B681728-EE2A-DA46-9300-C5BBB1727CFC}">
      <dgm:prSet/>
      <dgm:spPr/>
      <dgm:t>
        <a:bodyPr/>
        <a:lstStyle/>
        <a:p>
          <a:endParaRPr lang="uk-UA" noProof="0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9112C960-838B-7A40-A637-82CAD2D76687}">
      <dgm:prSet phldrT="[Text]"/>
      <dgm:spPr>
        <a:solidFill>
          <a:srgbClr val="57C1E8"/>
        </a:solidFill>
      </dgm:spPr>
      <dgm:t>
        <a:bodyPr/>
        <a:lstStyle/>
        <a:p>
          <a:r>
            <a:rPr lang="uk-UA" noProof="0" dirty="0" err="1" smtClean="0">
              <a:latin typeface="Helvetica Neue" charset="0"/>
              <a:ea typeface="Helvetica Neue" charset="0"/>
              <a:cs typeface="Helvetica Neue" charset="0"/>
            </a:rPr>
            <a:t>Kyiv</a:t>
          </a:r>
          <a:r>
            <a:rPr lang="uk-UA" baseline="0" noProof="0" dirty="0" smtClean="0">
              <a:latin typeface="Helvetica Neue" charset="0"/>
              <a:ea typeface="Helvetica Neue" charset="0"/>
              <a:cs typeface="Helvetica Neue" charset="0"/>
            </a:rPr>
            <a:t> </a:t>
          </a:r>
          <a:r>
            <a:rPr lang="uk-UA" baseline="0" noProof="0" dirty="0" err="1" smtClean="0">
              <a:latin typeface="Helvetica Neue" charset="0"/>
              <a:ea typeface="Helvetica Neue" charset="0"/>
              <a:cs typeface="Helvetica Neue" charset="0"/>
            </a:rPr>
            <a:t>Smart</a:t>
          </a:r>
          <a:r>
            <a:rPr lang="uk-UA" baseline="0" noProof="0" dirty="0" smtClean="0">
              <a:latin typeface="Helvetica Neue" charset="0"/>
              <a:ea typeface="Helvetica Neue" charset="0"/>
              <a:cs typeface="Helvetica Neue" charset="0"/>
            </a:rPr>
            <a:t> </a:t>
          </a:r>
          <a:r>
            <a:rPr lang="uk-UA" baseline="0" noProof="0" dirty="0" err="1" smtClean="0">
              <a:latin typeface="Helvetica Neue" charset="0"/>
              <a:ea typeface="Helvetica Neue" charset="0"/>
              <a:cs typeface="Helvetica Neue" charset="0"/>
            </a:rPr>
            <a:t>City</a:t>
          </a:r>
          <a:r>
            <a:rPr lang="uk-UA" baseline="0" noProof="0" dirty="0" smtClean="0">
              <a:latin typeface="Helvetica Neue" charset="0"/>
              <a:ea typeface="Helvetica Neue" charset="0"/>
              <a:cs typeface="Helvetica Neue" charset="0"/>
            </a:rPr>
            <a:t> </a:t>
          </a:r>
          <a:r>
            <a:rPr lang="uk-UA" baseline="0" noProof="0" dirty="0" err="1" smtClean="0">
              <a:latin typeface="Helvetica Neue" charset="0"/>
              <a:ea typeface="Helvetica Neue" charset="0"/>
              <a:cs typeface="Helvetica Neue" charset="0"/>
            </a:rPr>
            <a:t>Hub</a:t>
          </a:r>
          <a:endParaRPr lang="uk-UA" noProof="0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5E965C2F-2BEC-0247-855E-7256268DEA62}" type="parTrans" cxnId="{D9819214-8944-7E44-BAE5-DC16A4FB70E9}">
      <dgm:prSet/>
      <dgm:spPr/>
      <dgm:t>
        <a:bodyPr/>
        <a:lstStyle/>
        <a:p>
          <a:endParaRPr lang="uk-UA" noProof="0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86D58DD1-C9B6-0541-8F2E-568A4CC61167}" type="sibTrans" cxnId="{D9819214-8944-7E44-BAE5-DC16A4FB70E9}">
      <dgm:prSet/>
      <dgm:spPr/>
      <dgm:t>
        <a:bodyPr/>
        <a:lstStyle/>
        <a:p>
          <a:endParaRPr lang="uk-UA" noProof="0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C55071B6-259E-E346-AC94-4D0D41B0AC4E}">
      <dgm:prSet phldrT="[Text]"/>
      <dgm:spPr>
        <a:solidFill>
          <a:srgbClr val="57C1E8"/>
        </a:solidFill>
      </dgm:spPr>
      <dgm:t>
        <a:bodyPr/>
        <a:lstStyle/>
        <a:p>
          <a:r>
            <a:rPr lang="uk-UA" noProof="0" dirty="0" smtClean="0">
              <a:latin typeface="Helvetica Neue" charset="0"/>
              <a:ea typeface="Helvetica Neue" charset="0"/>
              <a:cs typeface="Helvetica Neue" charset="0"/>
            </a:rPr>
            <a:t>Громада</a:t>
          </a:r>
          <a:endParaRPr lang="uk-UA" noProof="0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783C1CD7-E254-BB4B-920D-CD1A5E4FF646}" type="parTrans" cxnId="{1186E136-2F3D-A041-BDBB-CBD173906EDB}">
      <dgm:prSet/>
      <dgm:spPr/>
      <dgm:t>
        <a:bodyPr/>
        <a:lstStyle/>
        <a:p>
          <a:endParaRPr lang="uk-UA" noProof="0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A44EB34D-4FA4-B947-B8DF-C24A17B9C88E}" type="sibTrans" cxnId="{1186E136-2F3D-A041-BDBB-CBD173906EDB}">
      <dgm:prSet/>
      <dgm:spPr/>
      <dgm:t>
        <a:bodyPr/>
        <a:lstStyle/>
        <a:p>
          <a:endParaRPr lang="uk-UA" noProof="0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E93426C3-1D92-8F4C-88CB-D654FC83BE70}" type="pres">
      <dgm:prSet presAssocID="{8134FEE1-C35E-D740-826F-7DF9CE141A4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D011CFE-08BB-904D-8FBF-F6AB5BC84E9D}" type="pres">
      <dgm:prSet presAssocID="{9BAA9182-051C-774F-AC3F-0289204D0C89}" presName="vertOne" presStyleCnt="0"/>
      <dgm:spPr/>
    </dgm:pt>
    <dgm:pt modelId="{A31DEB52-9F06-C04D-A399-B35EAC382F47}" type="pres">
      <dgm:prSet presAssocID="{9BAA9182-051C-774F-AC3F-0289204D0C89}" presName="txOne" presStyleLbl="node0" presStyleIdx="0" presStyleCnt="1" custLinFactY="-16139" custLinFactNeighborX="-16426" custLinFactNeighborY="-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FC99EC0-5277-204C-83D9-CF5A07798FE5}" type="pres">
      <dgm:prSet presAssocID="{9BAA9182-051C-774F-AC3F-0289204D0C89}" presName="parTransOne" presStyleCnt="0"/>
      <dgm:spPr/>
    </dgm:pt>
    <dgm:pt modelId="{22D79176-304A-4946-A45D-A036D777BDD4}" type="pres">
      <dgm:prSet presAssocID="{9BAA9182-051C-774F-AC3F-0289204D0C89}" presName="horzOne" presStyleCnt="0"/>
      <dgm:spPr/>
    </dgm:pt>
    <dgm:pt modelId="{A19D86E8-8BB8-A64A-A9C7-4E41FFB47888}" type="pres">
      <dgm:prSet presAssocID="{DF018ADB-C719-744F-9E70-FD594181B5D6}" presName="vertTwo" presStyleCnt="0"/>
      <dgm:spPr/>
    </dgm:pt>
    <dgm:pt modelId="{EC7ADD54-7568-1F40-B210-7FC0CFDA7A5D}" type="pres">
      <dgm:prSet presAssocID="{DF018ADB-C719-744F-9E70-FD594181B5D6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0620E6F-8256-C746-B788-E2219C50D5E7}" type="pres">
      <dgm:prSet presAssocID="{DF018ADB-C719-744F-9E70-FD594181B5D6}" presName="parTransTwo" presStyleCnt="0"/>
      <dgm:spPr/>
    </dgm:pt>
    <dgm:pt modelId="{3615428E-6278-D149-91A8-23D78E606780}" type="pres">
      <dgm:prSet presAssocID="{DF018ADB-C719-744F-9E70-FD594181B5D6}" presName="horzTwo" presStyleCnt="0"/>
      <dgm:spPr/>
    </dgm:pt>
    <dgm:pt modelId="{BCBDFE15-B97C-724F-AA46-C21C6981E238}" type="pres">
      <dgm:prSet presAssocID="{5FFE6BA4-4865-FA4F-97B7-BBCB65DF4FD6}" presName="vertThree" presStyleCnt="0"/>
      <dgm:spPr/>
    </dgm:pt>
    <dgm:pt modelId="{3D46AA24-96A7-4144-9CF6-A77EEF40E167}" type="pres">
      <dgm:prSet presAssocID="{5FFE6BA4-4865-FA4F-97B7-BBCB65DF4FD6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E8EAD8B-3526-1147-908B-624F2CCD7808}" type="pres">
      <dgm:prSet presAssocID="{5FFE6BA4-4865-FA4F-97B7-BBCB65DF4FD6}" presName="horzThree" presStyleCnt="0"/>
      <dgm:spPr/>
    </dgm:pt>
    <dgm:pt modelId="{98946759-1EAB-D349-B950-760A2D57C102}" type="pres">
      <dgm:prSet presAssocID="{0BC164D6-3F5D-8A42-90B7-6E2661618831}" presName="sibSpaceThree" presStyleCnt="0"/>
      <dgm:spPr/>
    </dgm:pt>
    <dgm:pt modelId="{7C28AC31-0C03-7C4A-A023-34675183B158}" type="pres">
      <dgm:prSet presAssocID="{10B87077-8118-EE42-9894-04A020C9FDC8}" presName="vertThree" presStyleCnt="0"/>
      <dgm:spPr/>
    </dgm:pt>
    <dgm:pt modelId="{E7458087-5213-4048-BA28-D078DEACFE7D}" type="pres">
      <dgm:prSet presAssocID="{10B87077-8118-EE42-9894-04A020C9FDC8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76446A6-E009-474D-B6EB-CE71981625CD}" type="pres">
      <dgm:prSet presAssocID="{10B87077-8118-EE42-9894-04A020C9FDC8}" presName="horzThree" presStyleCnt="0"/>
      <dgm:spPr/>
    </dgm:pt>
    <dgm:pt modelId="{29BC5889-3920-F745-A02D-B290C42CD441}" type="pres">
      <dgm:prSet presAssocID="{F136FB36-F285-2842-825D-7F464C101691}" presName="sibSpaceTwo" presStyleCnt="0"/>
      <dgm:spPr/>
    </dgm:pt>
    <dgm:pt modelId="{5482790F-8C13-8F4A-961D-247AE34A0FB5}" type="pres">
      <dgm:prSet presAssocID="{9112C960-838B-7A40-A637-82CAD2D76687}" presName="vertTwo" presStyleCnt="0"/>
      <dgm:spPr/>
    </dgm:pt>
    <dgm:pt modelId="{61AFB6C5-8672-654E-804E-40DF8FD4E84C}" type="pres">
      <dgm:prSet presAssocID="{9112C960-838B-7A40-A637-82CAD2D76687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8632455-5646-8D46-94F8-2F41CE34DC7C}" type="pres">
      <dgm:prSet presAssocID="{9112C960-838B-7A40-A637-82CAD2D76687}" presName="parTransTwo" presStyleCnt="0"/>
      <dgm:spPr/>
    </dgm:pt>
    <dgm:pt modelId="{4D05CB7C-61F5-0649-8B3F-718C03DB755A}" type="pres">
      <dgm:prSet presAssocID="{9112C960-838B-7A40-A637-82CAD2D76687}" presName="horzTwo" presStyleCnt="0"/>
      <dgm:spPr/>
    </dgm:pt>
    <dgm:pt modelId="{73183D4E-C318-1048-956E-3C2DD4E70BC1}" type="pres">
      <dgm:prSet presAssocID="{C55071B6-259E-E346-AC94-4D0D41B0AC4E}" presName="vertThree" presStyleCnt="0"/>
      <dgm:spPr/>
    </dgm:pt>
    <dgm:pt modelId="{F7F3A99A-D654-294F-AC59-851F30CD2517}" type="pres">
      <dgm:prSet presAssocID="{C55071B6-259E-E346-AC94-4D0D41B0AC4E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4E2AF7F-6493-B546-9130-6E65CECF613F}" type="pres">
      <dgm:prSet presAssocID="{C55071B6-259E-E346-AC94-4D0D41B0AC4E}" presName="horzThree" presStyleCnt="0"/>
      <dgm:spPr/>
    </dgm:pt>
  </dgm:ptLst>
  <dgm:cxnLst>
    <dgm:cxn modelId="{D229A4FB-27FC-C548-AC32-0B73DF4D08A0}" type="presOf" srcId="{8134FEE1-C35E-D740-826F-7DF9CE141A43}" destId="{E93426C3-1D92-8F4C-88CB-D654FC83BE70}" srcOrd="0" destOrd="0" presId="urn:microsoft.com/office/officeart/2005/8/layout/hierarchy4"/>
    <dgm:cxn modelId="{17E4DDCE-555D-BA44-9A24-529B50D0DA60}" type="presOf" srcId="{5FFE6BA4-4865-FA4F-97B7-BBCB65DF4FD6}" destId="{3D46AA24-96A7-4144-9CF6-A77EEF40E167}" srcOrd="0" destOrd="0" presId="urn:microsoft.com/office/officeart/2005/8/layout/hierarchy4"/>
    <dgm:cxn modelId="{44D84608-8EB1-E44C-A7A8-0DCBF1659C29}" srcId="{DF018ADB-C719-744F-9E70-FD594181B5D6}" destId="{5FFE6BA4-4865-FA4F-97B7-BBCB65DF4FD6}" srcOrd="0" destOrd="0" parTransId="{A5E461FE-51E9-9644-87B6-628664FA1CA9}" sibTransId="{0BC164D6-3F5D-8A42-90B7-6E2661618831}"/>
    <dgm:cxn modelId="{7B681728-EE2A-DA46-9300-C5BBB1727CFC}" srcId="{DF018ADB-C719-744F-9E70-FD594181B5D6}" destId="{10B87077-8118-EE42-9894-04A020C9FDC8}" srcOrd="1" destOrd="0" parTransId="{0B9AFC7C-BA03-0D43-A8FE-0C20B4E05CBB}" sibTransId="{C4CD7B4A-CEC2-0146-AF49-7E8F9CB170F7}"/>
    <dgm:cxn modelId="{C9C6213B-AD16-944B-AFA1-CD42AEB1EDEB}" srcId="{9BAA9182-051C-774F-AC3F-0289204D0C89}" destId="{DF018ADB-C719-744F-9E70-FD594181B5D6}" srcOrd="0" destOrd="0" parTransId="{BC50B66C-E7E6-5C46-BD85-DC7D3B814731}" sibTransId="{F136FB36-F285-2842-825D-7F464C101691}"/>
    <dgm:cxn modelId="{D9819214-8944-7E44-BAE5-DC16A4FB70E9}" srcId="{9BAA9182-051C-774F-AC3F-0289204D0C89}" destId="{9112C960-838B-7A40-A637-82CAD2D76687}" srcOrd="1" destOrd="0" parTransId="{5E965C2F-2BEC-0247-855E-7256268DEA62}" sibTransId="{86D58DD1-C9B6-0541-8F2E-568A4CC61167}"/>
    <dgm:cxn modelId="{43949791-260C-E74E-A1C3-0F9E29044238}" type="presOf" srcId="{DF018ADB-C719-744F-9E70-FD594181B5D6}" destId="{EC7ADD54-7568-1F40-B210-7FC0CFDA7A5D}" srcOrd="0" destOrd="0" presId="urn:microsoft.com/office/officeart/2005/8/layout/hierarchy4"/>
    <dgm:cxn modelId="{1186E136-2F3D-A041-BDBB-CBD173906EDB}" srcId="{9112C960-838B-7A40-A637-82CAD2D76687}" destId="{C55071B6-259E-E346-AC94-4D0D41B0AC4E}" srcOrd="0" destOrd="0" parTransId="{783C1CD7-E254-BB4B-920D-CD1A5E4FF646}" sibTransId="{A44EB34D-4FA4-B947-B8DF-C24A17B9C88E}"/>
    <dgm:cxn modelId="{8CEF0B6D-6D6B-134C-A2CB-551C06DE2AF4}" type="presOf" srcId="{C55071B6-259E-E346-AC94-4D0D41B0AC4E}" destId="{F7F3A99A-D654-294F-AC59-851F30CD2517}" srcOrd="0" destOrd="0" presId="urn:microsoft.com/office/officeart/2005/8/layout/hierarchy4"/>
    <dgm:cxn modelId="{CA225D41-2B2B-D947-A084-6806C5582C79}" srcId="{8134FEE1-C35E-D740-826F-7DF9CE141A43}" destId="{9BAA9182-051C-774F-AC3F-0289204D0C89}" srcOrd="0" destOrd="0" parTransId="{7C77257C-8CD8-CE4B-AECA-ED76A7FCD044}" sibTransId="{529D4114-CDAC-1244-BC28-1D287E92C18E}"/>
    <dgm:cxn modelId="{B016969F-D4A7-F94C-BF29-F8F3CCA7441D}" type="presOf" srcId="{10B87077-8118-EE42-9894-04A020C9FDC8}" destId="{E7458087-5213-4048-BA28-D078DEACFE7D}" srcOrd="0" destOrd="0" presId="urn:microsoft.com/office/officeart/2005/8/layout/hierarchy4"/>
    <dgm:cxn modelId="{28269B2D-09AE-FA4F-A10D-4A12A7A39ADF}" type="presOf" srcId="{9112C960-838B-7A40-A637-82CAD2D76687}" destId="{61AFB6C5-8672-654E-804E-40DF8FD4E84C}" srcOrd="0" destOrd="0" presId="urn:microsoft.com/office/officeart/2005/8/layout/hierarchy4"/>
    <dgm:cxn modelId="{108F8C48-79A9-214E-806C-69E1DC0581A5}" type="presOf" srcId="{9BAA9182-051C-774F-AC3F-0289204D0C89}" destId="{A31DEB52-9F06-C04D-A399-B35EAC382F47}" srcOrd="0" destOrd="0" presId="urn:microsoft.com/office/officeart/2005/8/layout/hierarchy4"/>
    <dgm:cxn modelId="{0178B3BA-5123-5348-B23F-7449AE515E98}" type="presParOf" srcId="{E93426C3-1D92-8F4C-88CB-D654FC83BE70}" destId="{1D011CFE-08BB-904D-8FBF-F6AB5BC84E9D}" srcOrd="0" destOrd="0" presId="urn:microsoft.com/office/officeart/2005/8/layout/hierarchy4"/>
    <dgm:cxn modelId="{1CE887C4-497C-414F-8402-F83C9B941EAC}" type="presParOf" srcId="{1D011CFE-08BB-904D-8FBF-F6AB5BC84E9D}" destId="{A31DEB52-9F06-C04D-A399-B35EAC382F47}" srcOrd="0" destOrd="0" presId="urn:microsoft.com/office/officeart/2005/8/layout/hierarchy4"/>
    <dgm:cxn modelId="{6FE503A9-1FA0-304E-9EF9-FE86199A2900}" type="presParOf" srcId="{1D011CFE-08BB-904D-8FBF-F6AB5BC84E9D}" destId="{5FC99EC0-5277-204C-83D9-CF5A07798FE5}" srcOrd="1" destOrd="0" presId="urn:microsoft.com/office/officeart/2005/8/layout/hierarchy4"/>
    <dgm:cxn modelId="{1DAB212C-2022-0F46-8C10-A05C98271AC7}" type="presParOf" srcId="{1D011CFE-08BB-904D-8FBF-F6AB5BC84E9D}" destId="{22D79176-304A-4946-A45D-A036D777BDD4}" srcOrd="2" destOrd="0" presId="urn:microsoft.com/office/officeart/2005/8/layout/hierarchy4"/>
    <dgm:cxn modelId="{6EE8C501-CB9F-4D4C-B1B5-9B30A93FB4F3}" type="presParOf" srcId="{22D79176-304A-4946-A45D-A036D777BDD4}" destId="{A19D86E8-8BB8-A64A-A9C7-4E41FFB47888}" srcOrd="0" destOrd="0" presId="urn:microsoft.com/office/officeart/2005/8/layout/hierarchy4"/>
    <dgm:cxn modelId="{88824FAA-D8C9-0546-9A7A-6C8AD17D1CD6}" type="presParOf" srcId="{A19D86E8-8BB8-A64A-A9C7-4E41FFB47888}" destId="{EC7ADD54-7568-1F40-B210-7FC0CFDA7A5D}" srcOrd="0" destOrd="0" presId="urn:microsoft.com/office/officeart/2005/8/layout/hierarchy4"/>
    <dgm:cxn modelId="{A4750F27-9E16-A740-B35F-8540CB5CD3C3}" type="presParOf" srcId="{A19D86E8-8BB8-A64A-A9C7-4E41FFB47888}" destId="{A0620E6F-8256-C746-B788-E2219C50D5E7}" srcOrd="1" destOrd="0" presId="urn:microsoft.com/office/officeart/2005/8/layout/hierarchy4"/>
    <dgm:cxn modelId="{945ACED9-6937-CE44-81B0-51DBA2E3CA16}" type="presParOf" srcId="{A19D86E8-8BB8-A64A-A9C7-4E41FFB47888}" destId="{3615428E-6278-D149-91A8-23D78E606780}" srcOrd="2" destOrd="0" presId="urn:microsoft.com/office/officeart/2005/8/layout/hierarchy4"/>
    <dgm:cxn modelId="{2EB0260E-BD9F-8C45-BB76-8B7165A1BDDD}" type="presParOf" srcId="{3615428E-6278-D149-91A8-23D78E606780}" destId="{BCBDFE15-B97C-724F-AA46-C21C6981E238}" srcOrd="0" destOrd="0" presId="urn:microsoft.com/office/officeart/2005/8/layout/hierarchy4"/>
    <dgm:cxn modelId="{E2B61705-6ACC-DA42-9BBF-6B580653A246}" type="presParOf" srcId="{BCBDFE15-B97C-724F-AA46-C21C6981E238}" destId="{3D46AA24-96A7-4144-9CF6-A77EEF40E167}" srcOrd="0" destOrd="0" presId="urn:microsoft.com/office/officeart/2005/8/layout/hierarchy4"/>
    <dgm:cxn modelId="{4033CFBF-D91F-7E4A-B840-0EBB5CE3B13C}" type="presParOf" srcId="{BCBDFE15-B97C-724F-AA46-C21C6981E238}" destId="{3E8EAD8B-3526-1147-908B-624F2CCD7808}" srcOrd="1" destOrd="0" presId="urn:microsoft.com/office/officeart/2005/8/layout/hierarchy4"/>
    <dgm:cxn modelId="{3BBCA25E-AA06-8A46-BD03-ED40B582A558}" type="presParOf" srcId="{3615428E-6278-D149-91A8-23D78E606780}" destId="{98946759-1EAB-D349-B950-760A2D57C102}" srcOrd="1" destOrd="0" presId="urn:microsoft.com/office/officeart/2005/8/layout/hierarchy4"/>
    <dgm:cxn modelId="{0DC81CC5-802F-4341-8888-B302B228B77E}" type="presParOf" srcId="{3615428E-6278-D149-91A8-23D78E606780}" destId="{7C28AC31-0C03-7C4A-A023-34675183B158}" srcOrd="2" destOrd="0" presId="urn:microsoft.com/office/officeart/2005/8/layout/hierarchy4"/>
    <dgm:cxn modelId="{87BB3252-DD0B-2445-AEE0-38274C22F65C}" type="presParOf" srcId="{7C28AC31-0C03-7C4A-A023-34675183B158}" destId="{E7458087-5213-4048-BA28-D078DEACFE7D}" srcOrd="0" destOrd="0" presId="urn:microsoft.com/office/officeart/2005/8/layout/hierarchy4"/>
    <dgm:cxn modelId="{F335D1E3-4393-074E-8084-745FD96543B5}" type="presParOf" srcId="{7C28AC31-0C03-7C4A-A023-34675183B158}" destId="{676446A6-E009-474D-B6EB-CE71981625CD}" srcOrd="1" destOrd="0" presId="urn:microsoft.com/office/officeart/2005/8/layout/hierarchy4"/>
    <dgm:cxn modelId="{F93CF93D-1652-EC4F-8995-FCD2AA5723AA}" type="presParOf" srcId="{22D79176-304A-4946-A45D-A036D777BDD4}" destId="{29BC5889-3920-F745-A02D-B290C42CD441}" srcOrd="1" destOrd="0" presId="urn:microsoft.com/office/officeart/2005/8/layout/hierarchy4"/>
    <dgm:cxn modelId="{CB49E8FA-9ACE-0D4D-A60D-8610F018C8B8}" type="presParOf" srcId="{22D79176-304A-4946-A45D-A036D777BDD4}" destId="{5482790F-8C13-8F4A-961D-247AE34A0FB5}" srcOrd="2" destOrd="0" presId="urn:microsoft.com/office/officeart/2005/8/layout/hierarchy4"/>
    <dgm:cxn modelId="{AE434923-9313-354F-B523-AE04601B0E0B}" type="presParOf" srcId="{5482790F-8C13-8F4A-961D-247AE34A0FB5}" destId="{61AFB6C5-8672-654E-804E-40DF8FD4E84C}" srcOrd="0" destOrd="0" presId="urn:microsoft.com/office/officeart/2005/8/layout/hierarchy4"/>
    <dgm:cxn modelId="{59C7A5AC-7B09-114A-BF69-981E8EEADB1E}" type="presParOf" srcId="{5482790F-8C13-8F4A-961D-247AE34A0FB5}" destId="{08632455-5646-8D46-94F8-2F41CE34DC7C}" srcOrd="1" destOrd="0" presId="urn:microsoft.com/office/officeart/2005/8/layout/hierarchy4"/>
    <dgm:cxn modelId="{75D8B7D9-8184-C44E-BEF5-85071C0E790B}" type="presParOf" srcId="{5482790F-8C13-8F4A-961D-247AE34A0FB5}" destId="{4D05CB7C-61F5-0649-8B3F-718C03DB755A}" srcOrd="2" destOrd="0" presId="urn:microsoft.com/office/officeart/2005/8/layout/hierarchy4"/>
    <dgm:cxn modelId="{FC591D86-00A9-FC40-95E2-3730F7B4821E}" type="presParOf" srcId="{4D05CB7C-61F5-0649-8B3F-718C03DB755A}" destId="{73183D4E-C318-1048-956E-3C2DD4E70BC1}" srcOrd="0" destOrd="0" presId="urn:microsoft.com/office/officeart/2005/8/layout/hierarchy4"/>
    <dgm:cxn modelId="{CB5431E3-75D4-F64F-85D2-214755D17198}" type="presParOf" srcId="{73183D4E-C318-1048-956E-3C2DD4E70BC1}" destId="{F7F3A99A-D654-294F-AC59-851F30CD2517}" srcOrd="0" destOrd="0" presId="urn:microsoft.com/office/officeart/2005/8/layout/hierarchy4"/>
    <dgm:cxn modelId="{16FAE065-4D2F-924D-ABAA-F37F1C3E4FAE}" type="presParOf" srcId="{73183D4E-C318-1048-956E-3C2DD4E70BC1}" destId="{74E2AF7F-6493-B546-9130-6E65CECF613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986E83-C88B-4749-8D33-0CD5EDB46409}" type="doc">
      <dgm:prSet loTypeId="urn:microsoft.com/office/officeart/2005/8/layout/default#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uk-UA"/>
        </a:p>
      </dgm:t>
    </dgm:pt>
    <dgm:pt modelId="{E5C3F0D2-0B3A-470E-A665-973D412780C9}">
      <dgm:prSet phldrT="[Текст]" custT="1"/>
      <dgm:spPr>
        <a:solidFill>
          <a:srgbClr val="57C1E8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uk-UA" sz="1800" noProof="0" dirty="0" err="1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Smart</a:t>
          </a:r>
          <a:r>
            <a:rPr lang="uk-UA" sz="1800" noProof="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 </a:t>
          </a:r>
          <a:r>
            <a:rPr lang="uk-UA" sz="1800" noProof="0" dirty="0" err="1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City</a:t>
          </a:r>
          <a:r>
            <a:rPr lang="uk-UA" sz="1800" noProof="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 </a:t>
          </a:r>
          <a:r>
            <a:rPr lang="uk-UA" sz="1800" noProof="0" dirty="0" err="1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School</a:t>
          </a:r>
          <a:r>
            <a:rPr lang="uk-UA" sz="1800" noProof="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 </a:t>
          </a:r>
          <a:r>
            <a:rPr lang="uk-UA" sz="1800" baseline="0" noProof="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– навчальні курси, лекції та тренінги</a:t>
          </a:r>
          <a:endParaRPr lang="uk-UA" sz="1800" noProof="0" dirty="0">
            <a:solidFill>
              <a:schemeClr val="bg1"/>
            </a:solidFill>
            <a:latin typeface="Helvetica Neue" charset="0"/>
            <a:ea typeface="Helvetica Neue" charset="0"/>
            <a:cs typeface="Helvetica Neue" charset="0"/>
          </a:endParaRPr>
        </a:p>
      </dgm:t>
    </dgm:pt>
    <dgm:pt modelId="{FF0CEFA9-C108-49E1-A9F3-F71B7B8362F7}" type="parTrans" cxnId="{42E1765C-2CEF-4FEF-A004-F503419257D6}">
      <dgm:prSet/>
      <dgm:spPr/>
      <dgm:t>
        <a:bodyPr/>
        <a:lstStyle/>
        <a:p>
          <a:endParaRPr lang="uk-UA" sz="1800" noProof="0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67BF081B-D48B-4249-9298-491BF3CE1757}" type="sibTrans" cxnId="{42E1765C-2CEF-4FEF-A004-F503419257D6}">
      <dgm:prSet/>
      <dgm:spPr/>
      <dgm:t>
        <a:bodyPr/>
        <a:lstStyle/>
        <a:p>
          <a:endParaRPr lang="uk-UA" sz="1800" noProof="0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77C6CBB7-6972-49B6-8147-86149B6014BB}">
      <dgm:prSet phldrT="[Текст]" custT="1"/>
      <dgm:spPr>
        <a:solidFill>
          <a:srgbClr val="57C1E8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uk-UA" sz="1800" noProof="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Місце для подій, що стосуються міської тематики</a:t>
          </a:r>
          <a:endParaRPr lang="uk-UA" sz="1800" noProof="0" dirty="0">
            <a:solidFill>
              <a:schemeClr val="bg1"/>
            </a:solidFill>
            <a:latin typeface="Helvetica Neue" charset="0"/>
            <a:ea typeface="Helvetica Neue" charset="0"/>
            <a:cs typeface="Helvetica Neue" charset="0"/>
          </a:endParaRPr>
        </a:p>
      </dgm:t>
    </dgm:pt>
    <dgm:pt modelId="{FB9C31EF-F5A1-4B0D-873E-0783F1096112}" type="parTrans" cxnId="{4CABA25B-3642-404D-94F4-357021DB646A}">
      <dgm:prSet/>
      <dgm:spPr/>
      <dgm:t>
        <a:bodyPr/>
        <a:lstStyle/>
        <a:p>
          <a:endParaRPr lang="uk-UA" sz="1800" noProof="0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D5161BF2-FDC7-45ED-BE19-10BB157B9C32}" type="sibTrans" cxnId="{4CABA25B-3642-404D-94F4-357021DB646A}">
      <dgm:prSet/>
      <dgm:spPr/>
      <dgm:t>
        <a:bodyPr/>
        <a:lstStyle/>
        <a:p>
          <a:endParaRPr lang="uk-UA" sz="1800" noProof="0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AA80B609-842B-425A-9811-0BEAF885DC41}">
      <dgm:prSet phldrT="[Текст]" custT="1"/>
      <dgm:spPr>
        <a:solidFill>
          <a:srgbClr val="57C1E8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uk-UA" sz="1800" noProof="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Місце спілкування</a:t>
          </a:r>
          <a:r>
            <a:rPr lang="uk-UA" sz="1800" baseline="0" noProof="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 прихильників </a:t>
          </a:r>
          <a:r>
            <a:rPr lang="uk-UA" sz="1800" baseline="0" noProof="0" dirty="0" err="1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smart</a:t>
          </a:r>
          <a:r>
            <a:rPr lang="uk-UA" sz="1800" baseline="0" noProof="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 </a:t>
          </a:r>
          <a:r>
            <a:rPr lang="uk-UA" sz="1800" baseline="0" noProof="0" dirty="0" err="1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city</a:t>
          </a:r>
          <a:endParaRPr lang="uk-UA" sz="1800" noProof="0" dirty="0">
            <a:solidFill>
              <a:schemeClr val="bg1"/>
            </a:solidFill>
            <a:latin typeface="Helvetica Neue" charset="0"/>
            <a:ea typeface="Helvetica Neue" charset="0"/>
            <a:cs typeface="Helvetica Neue" charset="0"/>
          </a:endParaRPr>
        </a:p>
      </dgm:t>
    </dgm:pt>
    <dgm:pt modelId="{21085EF1-B678-47D4-B146-0AEEB98389D4}" type="parTrans" cxnId="{E5032784-DDBC-43CC-9808-650E3B0D9BCD}">
      <dgm:prSet/>
      <dgm:spPr/>
      <dgm:t>
        <a:bodyPr/>
        <a:lstStyle/>
        <a:p>
          <a:endParaRPr lang="uk-UA" sz="1800" noProof="0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F0C42ECA-C2D8-4C2C-A966-504CB8A1F4A8}" type="sibTrans" cxnId="{E5032784-DDBC-43CC-9808-650E3B0D9BCD}">
      <dgm:prSet/>
      <dgm:spPr/>
      <dgm:t>
        <a:bodyPr/>
        <a:lstStyle/>
        <a:p>
          <a:endParaRPr lang="uk-UA" sz="1800" noProof="0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F328090C-C8F3-4F8A-B762-BF3C13FB0680}">
      <dgm:prSet phldrT="[Текст]" custT="1"/>
      <dgm:spPr>
        <a:solidFill>
          <a:srgbClr val="57C1E8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uk-UA" sz="1800" noProof="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Центр</a:t>
          </a:r>
          <a:r>
            <a:rPr lang="uk-UA" sz="1800" baseline="0" noProof="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 експертизи та демонстрації рішень, що розбудовують “розумний” Київ</a:t>
          </a:r>
          <a:endParaRPr lang="uk-UA" sz="1800" noProof="0" dirty="0">
            <a:solidFill>
              <a:schemeClr val="bg1"/>
            </a:solidFill>
            <a:latin typeface="Helvetica Neue" charset="0"/>
            <a:ea typeface="Helvetica Neue" charset="0"/>
            <a:cs typeface="Helvetica Neue" charset="0"/>
          </a:endParaRPr>
        </a:p>
      </dgm:t>
    </dgm:pt>
    <dgm:pt modelId="{2D7970C2-1CC6-4E57-A1AF-8F63D95E3A60}" type="parTrans" cxnId="{2CFA2232-71F1-42FC-A7C2-C6DC34385DD9}">
      <dgm:prSet/>
      <dgm:spPr/>
      <dgm:t>
        <a:bodyPr/>
        <a:lstStyle/>
        <a:p>
          <a:endParaRPr lang="uk-UA" sz="1800" noProof="0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8D5E68D3-8D0A-4C9B-AC5E-5B2393191DFF}" type="sibTrans" cxnId="{2CFA2232-71F1-42FC-A7C2-C6DC34385DD9}">
      <dgm:prSet/>
      <dgm:spPr/>
      <dgm:t>
        <a:bodyPr/>
        <a:lstStyle/>
        <a:p>
          <a:endParaRPr lang="uk-UA" sz="1800" noProof="0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52115483-B5F6-4B49-9549-222BD7E16178}">
      <dgm:prSet phldrT="[Текст]" custT="1"/>
      <dgm:spPr>
        <a:solidFill>
          <a:srgbClr val="57C1E8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uk-UA" sz="1800" noProof="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Інкубатор</a:t>
          </a:r>
          <a:r>
            <a:rPr lang="uk-UA" sz="1800" baseline="0" noProof="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 міських проектів, які будуть підтримуватись столичною владою</a:t>
          </a:r>
          <a:endParaRPr lang="uk-UA" sz="1800" noProof="0" dirty="0">
            <a:solidFill>
              <a:schemeClr val="bg1"/>
            </a:solidFill>
            <a:latin typeface="Helvetica Neue" charset="0"/>
            <a:ea typeface="Helvetica Neue" charset="0"/>
            <a:cs typeface="Helvetica Neue" charset="0"/>
          </a:endParaRPr>
        </a:p>
      </dgm:t>
    </dgm:pt>
    <dgm:pt modelId="{BC2D12FB-DDFF-43CA-AC09-56ADDB208EDD}" type="parTrans" cxnId="{BDB56436-783C-4592-BDFB-E59D19FCDD3D}">
      <dgm:prSet/>
      <dgm:spPr/>
      <dgm:t>
        <a:bodyPr/>
        <a:lstStyle/>
        <a:p>
          <a:endParaRPr lang="uk-UA" sz="1800" noProof="0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0B621466-C595-4D11-8F41-C21171E78CB0}" type="sibTrans" cxnId="{BDB56436-783C-4592-BDFB-E59D19FCDD3D}">
      <dgm:prSet/>
      <dgm:spPr/>
      <dgm:t>
        <a:bodyPr/>
        <a:lstStyle/>
        <a:p>
          <a:endParaRPr lang="uk-UA" sz="1800" noProof="0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DEFE6E68-9831-4540-8B24-FEECB7D49AAC}" type="pres">
      <dgm:prSet presAssocID="{AB986E83-C88B-4749-8D33-0CD5EDB4640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6ADD02-D50D-4BCB-8B68-4022218AF3B4}" type="pres">
      <dgm:prSet presAssocID="{E5C3F0D2-0B3A-470E-A665-973D412780C9}" presName="node" presStyleLbl="node1" presStyleIdx="0" presStyleCnt="5" custLinFactNeighborX="1578" custLinFactNeighborY="-249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536C20-CC5D-4BDD-A0EF-C68460AAF704}" type="pres">
      <dgm:prSet presAssocID="{67BF081B-D48B-4249-9298-491BF3CE1757}" presName="sibTrans" presStyleCnt="0"/>
      <dgm:spPr/>
    </dgm:pt>
    <dgm:pt modelId="{C9009F45-2C9F-4F6D-9715-351288A989EB}" type="pres">
      <dgm:prSet presAssocID="{77C6CBB7-6972-49B6-8147-86149B6014BB}" presName="node" presStyleLbl="node1" presStyleIdx="1" presStyleCnt="5" custLinFactY="1720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4BD425-2DCD-4F27-B57D-05277488C6CB}" type="pres">
      <dgm:prSet presAssocID="{D5161BF2-FDC7-45ED-BE19-10BB157B9C32}" presName="sibTrans" presStyleCnt="0"/>
      <dgm:spPr/>
    </dgm:pt>
    <dgm:pt modelId="{401B1F00-90E9-4DE7-BCBE-B15622CA1C17}" type="pres">
      <dgm:prSet presAssocID="{AA80B609-842B-425A-9811-0BEAF885DC41}" presName="node" presStyleLbl="node1" presStyleIdx="2" presStyleCnt="5" custLinFactNeighborX="-419" custLinFactNeighborY="-215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2E9052-4A1B-4DAF-BA91-42FA1EB40209}" type="pres">
      <dgm:prSet presAssocID="{F0C42ECA-C2D8-4C2C-A966-504CB8A1F4A8}" presName="sibTrans" presStyleCnt="0"/>
      <dgm:spPr/>
    </dgm:pt>
    <dgm:pt modelId="{25B8E3EE-E683-42CF-A919-C6DE82147EE4}" type="pres">
      <dgm:prSet presAssocID="{F328090C-C8F3-4F8A-B762-BF3C13FB0680}" presName="node" presStyleLbl="node1" presStyleIdx="3" presStyleCnt="5" custLinFactNeighborX="-551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7E7426-645F-41D5-8480-E81BCF9DC39D}" type="pres">
      <dgm:prSet presAssocID="{8D5E68D3-8D0A-4C9B-AC5E-5B2393191DFF}" presName="sibTrans" presStyleCnt="0"/>
      <dgm:spPr/>
    </dgm:pt>
    <dgm:pt modelId="{D70CF47C-B644-4996-80A4-399A0BD5C749}" type="pres">
      <dgm:prSet presAssocID="{52115483-B5F6-4B49-9549-222BD7E16178}" presName="node" presStyleLbl="node1" presStyleIdx="4" presStyleCnt="5" custLinFactNeighborX="556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CFF023-6CA0-904D-A2B3-A2764BF82002}" type="presOf" srcId="{AA80B609-842B-425A-9811-0BEAF885DC41}" destId="{401B1F00-90E9-4DE7-BCBE-B15622CA1C17}" srcOrd="0" destOrd="0" presId="urn:microsoft.com/office/officeart/2005/8/layout/default#1"/>
    <dgm:cxn modelId="{DB9102E8-7F41-8A4D-A8A7-8AA867C98666}" type="presOf" srcId="{52115483-B5F6-4B49-9549-222BD7E16178}" destId="{D70CF47C-B644-4996-80A4-399A0BD5C749}" srcOrd="0" destOrd="0" presId="urn:microsoft.com/office/officeart/2005/8/layout/default#1"/>
    <dgm:cxn modelId="{1CB87A7C-D5F4-BA4D-B76D-E20E7CC78FE1}" type="presOf" srcId="{77C6CBB7-6972-49B6-8147-86149B6014BB}" destId="{C9009F45-2C9F-4F6D-9715-351288A989EB}" srcOrd="0" destOrd="0" presId="urn:microsoft.com/office/officeart/2005/8/layout/default#1"/>
    <dgm:cxn modelId="{BDB56436-783C-4592-BDFB-E59D19FCDD3D}" srcId="{AB986E83-C88B-4749-8D33-0CD5EDB46409}" destId="{52115483-B5F6-4B49-9549-222BD7E16178}" srcOrd="4" destOrd="0" parTransId="{BC2D12FB-DDFF-43CA-AC09-56ADDB208EDD}" sibTransId="{0B621466-C595-4D11-8F41-C21171E78CB0}"/>
    <dgm:cxn modelId="{42E1765C-2CEF-4FEF-A004-F503419257D6}" srcId="{AB986E83-C88B-4749-8D33-0CD5EDB46409}" destId="{E5C3F0D2-0B3A-470E-A665-973D412780C9}" srcOrd="0" destOrd="0" parTransId="{FF0CEFA9-C108-49E1-A9F3-F71B7B8362F7}" sibTransId="{67BF081B-D48B-4249-9298-491BF3CE1757}"/>
    <dgm:cxn modelId="{4CABA25B-3642-404D-94F4-357021DB646A}" srcId="{AB986E83-C88B-4749-8D33-0CD5EDB46409}" destId="{77C6CBB7-6972-49B6-8147-86149B6014BB}" srcOrd="1" destOrd="0" parTransId="{FB9C31EF-F5A1-4B0D-873E-0783F1096112}" sibTransId="{D5161BF2-FDC7-45ED-BE19-10BB157B9C32}"/>
    <dgm:cxn modelId="{5B0D57B9-67CC-D34F-9B52-BDCC3649C49A}" type="presOf" srcId="{AB986E83-C88B-4749-8D33-0CD5EDB46409}" destId="{DEFE6E68-9831-4540-8B24-FEECB7D49AAC}" srcOrd="0" destOrd="0" presId="urn:microsoft.com/office/officeart/2005/8/layout/default#1"/>
    <dgm:cxn modelId="{2CFA2232-71F1-42FC-A7C2-C6DC34385DD9}" srcId="{AB986E83-C88B-4749-8D33-0CD5EDB46409}" destId="{F328090C-C8F3-4F8A-B762-BF3C13FB0680}" srcOrd="3" destOrd="0" parTransId="{2D7970C2-1CC6-4E57-A1AF-8F63D95E3A60}" sibTransId="{8D5E68D3-8D0A-4C9B-AC5E-5B2393191DFF}"/>
    <dgm:cxn modelId="{7800A77A-902C-FA46-9EF7-B21649DC4FB8}" type="presOf" srcId="{F328090C-C8F3-4F8A-B762-BF3C13FB0680}" destId="{25B8E3EE-E683-42CF-A919-C6DE82147EE4}" srcOrd="0" destOrd="0" presId="urn:microsoft.com/office/officeart/2005/8/layout/default#1"/>
    <dgm:cxn modelId="{2A7C3A20-1D2D-A84B-926A-0D294DAEB36E}" type="presOf" srcId="{E5C3F0D2-0B3A-470E-A665-973D412780C9}" destId="{AF6ADD02-D50D-4BCB-8B68-4022218AF3B4}" srcOrd="0" destOrd="0" presId="urn:microsoft.com/office/officeart/2005/8/layout/default#1"/>
    <dgm:cxn modelId="{E5032784-DDBC-43CC-9808-650E3B0D9BCD}" srcId="{AB986E83-C88B-4749-8D33-0CD5EDB46409}" destId="{AA80B609-842B-425A-9811-0BEAF885DC41}" srcOrd="2" destOrd="0" parTransId="{21085EF1-B678-47D4-B146-0AEEB98389D4}" sibTransId="{F0C42ECA-C2D8-4C2C-A966-504CB8A1F4A8}"/>
    <dgm:cxn modelId="{331BA7AD-9447-2741-9A0A-D1F6AA0E0C3C}" type="presParOf" srcId="{DEFE6E68-9831-4540-8B24-FEECB7D49AAC}" destId="{AF6ADD02-D50D-4BCB-8B68-4022218AF3B4}" srcOrd="0" destOrd="0" presId="urn:microsoft.com/office/officeart/2005/8/layout/default#1"/>
    <dgm:cxn modelId="{6296E315-5D04-9C4D-9952-DCC07E1A9D6B}" type="presParOf" srcId="{DEFE6E68-9831-4540-8B24-FEECB7D49AAC}" destId="{EE536C20-CC5D-4BDD-A0EF-C68460AAF704}" srcOrd="1" destOrd="0" presId="urn:microsoft.com/office/officeart/2005/8/layout/default#1"/>
    <dgm:cxn modelId="{0856DB52-FC47-604E-9298-FDBDB7035000}" type="presParOf" srcId="{DEFE6E68-9831-4540-8B24-FEECB7D49AAC}" destId="{C9009F45-2C9F-4F6D-9715-351288A989EB}" srcOrd="2" destOrd="0" presId="urn:microsoft.com/office/officeart/2005/8/layout/default#1"/>
    <dgm:cxn modelId="{AF2B3035-0158-DB45-8992-87A3D2377B78}" type="presParOf" srcId="{DEFE6E68-9831-4540-8B24-FEECB7D49AAC}" destId="{484BD425-2DCD-4F27-B57D-05277488C6CB}" srcOrd="3" destOrd="0" presId="urn:microsoft.com/office/officeart/2005/8/layout/default#1"/>
    <dgm:cxn modelId="{037E164C-9E84-B74F-A2C8-0054A5A43C8E}" type="presParOf" srcId="{DEFE6E68-9831-4540-8B24-FEECB7D49AAC}" destId="{401B1F00-90E9-4DE7-BCBE-B15622CA1C17}" srcOrd="4" destOrd="0" presId="urn:microsoft.com/office/officeart/2005/8/layout/default#1"/>
    <dgm:cxn modelId="{EF1CFC7E-FC1E-E64F-BE76-CE9CD45E2D6B}" type="presParOf" srcId="{DEFE6E68-9831-4540-8B24-FEECB7D49AAC}" destId="{FB2E9052-4A1B-4DAF-BA91-42FA1EB40209}" srcOrd="5" destOrd="0" presId="urn:microsoft.com/office/officeart/2005/8/layout/default#1"/>
    <dgm:cxn modelId="{7337E104-49E6-4645-8ED2-0EE33AE03FEA}" type="presParOf" srcId="{DEFE6E68-9831-4540-8B24-FEECB7D49AAC}" destId="{25B8E3EE-E683-42CF-A919-C6DE82147EE4}" srcOrd="6" destOrd="0" presId="urn:microsoft.com/office/officeart/2005/8/layout/default#1"/>
    <dgm:cxn modelId="{A8324C2E-827A-8A40-BE70-64538FFF047F}" type="presParOf" srcId="{DEFE6E68-9831-4540-8B24-FEECB7D49AAC}" destId="{3B7E7426-645F-41D5-8480-E81BCF9DC39D}" srcOrd="7" destOrd="0" presId="urn:microsoft.com/office/officeart/2005/8/layout/default#1"/>
    <dgm:cxn modelId="{98789BD1-BE04-4F41-B06E-C249B486BC00}" type="presParOf" srcId="{DEFE6E68-9831-4540-8B24-FEECB7D49AAC}" destId="{D70CF47C-B644-4996-80A4-399A0BD5C749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792E2-F508-4643-94FB-B333423B81E4}">
      <dsp:nvSpPr>
        <dsp:cNvPr id="0" name=""/>
        <dsp:cNvSpPr/>
      </dsp:nvSpPr>
      <dsp:spPr>
        <a:xfrm>
          <a:off x="1467" y="0"/>
          <a:ext cx="2283795" cy="3585034"/>
        </a:xfrm>
        <a:prstGeom prst="roundRect">
          <a:avLst>
            <a:gd name="adj" fmla="val 10000"/>
          </a:avLst>
        </a:prstGeom>
        <a:solidFill>
          <a:srgbClr val="57C1E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b="1" kern="1200" dirty="0" smtClean="0"/>
            <a:t>ТЕХНОЛОГІЇ</a:t>
          </a:r>
          <a:endParaRPr lang="en-US" sz="2500" b="1" kern="1200" dirty="0"/>
        </a:p>
      </dsp:txBody>
      <dsp:txXfrm>
        <a:off x="1467" y="1434013"/>
        <a:ext cx="2283795" cy="1434013"/>
      </dsp:txXfrm>
    </dsp:sp>
    <dsp:sp modelId="{5820D386-17EF-6249-9BEF-CB28DC116EB1}">
      <dsp:nvSpPr>
        <dsp:cNvPr id="0" name=""/>
        <dsp:cNvSpPr/>
      </dsp:nvSpPr>
      <dsp:spPr>
        <a:xfrm>
          <a:off x="546457" y="215102"/>
          <a:ext cx="1193816" cy="119381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3000" r="-5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A5FB5E-A1DF-4646-82B7-92D69DADB3C0}">
      <dsp:nvSpPr>
        <dsp:cNvPr id="0" name=""/>
        <dsp:cNvSpPr/>
      </dsp:nvSpPr>
      <dsp:spPr>
        <a:xfrm>
          <a:off x="2353777" y="0"/>
          <a:ext cx="2283795" cy="3585034"/>
        </a:xfrm>
        <a:prstGeom prst="roundRect">
          <a:avLst>
            <a:gd name="adj" fmla="val 10000"/>
          </a:avLst>
        </a:prstGeom>
        <a:solidFill>
          <a:srgbClr val="57C1E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b="1" kern="1200" dirty="0" smtClean="0"/>
            <a:t>ВЗАЄМОДІЯ</a:t>
          </a:r>
          <a:r>
            <a:rPr lang="ru-RU" sz="2500" b="1" kern="1200" baseline="0" dirty="0" smtClean="0"/>
            <a:t> З КМДА</a:t>
          </a:r>
          <a:endParaRPr lang="en-US" sz="2500" b="1" kern="1200" dirty="0"/>
        </a:p>
      </dsp:txBody>
      <dsp:txXfrm>
        <a:off x="2353777" y="1434013"/>
        <a:ext cx="2283795" cy="1434013"/>
      </dsp:txXfrm>
    </dsp:sp>
    <dsp:sp modelId="{BB9B869A-018D-1D45-8E09-7CA783609E5D}">
      <dsp:nvSpPr>
        <dsp:cNvPr id="0" name=""/>
        <dsp:cNvSpPr/>
      </dsp:nvSpPr>
      <dsp:spPr>
        <a:xfrm>
          <a:off x="2898766" y="215102"/>
          <a:ext cx="1193816" cy="119381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0A6F5F-6609-5642-BB1D-ECFF610E900B}">
      <dsp:nvSpPr>
        <dsp:cNvPr id="0" name=""/>
        <dsp:cNvSpPr/>
      </dsp:nvSpPr>
      <dsp:spPr>
        <a:xfrm>
          <a:off x="4706086" y="0"/>
          <a:ext cx="2283795" cy="3585034"/>
        </a:xfrm>
        <a:prstGeom prst="roundRect">
          <a:avLst>
            <a:gd name="adj" fmla="val 10000"/>
          </a:avLst>
        </a:prstGeom>
        <a:solidFill>
          <a:srgbClr val="57C1E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b="1" kern="1200" dirty="0" smtClean="0"/>
            <a:t>ПРОСУВАННЯ</a:t>
          </a:r>
          <a:endParaRPr lang="en-US" sz="2500" b="1" kern="1200" dirty="0"/>
        </a:p>
      </dsp:txBody>
      <dsp:txXfrm>
        <a:off x="4706086" y="1434013"/>
        <a:ext cx="2283795" cy="1434013"/>
      </dsp:txXfrm>
    </dsp:sp>
    <dsp:sp modelId="{289FC2CB-308F-CD40-AFAB-E43979262BBC}">
      <dsp:nvSpPr>
        <dsp:cNvPr id="0" name=""/>
        <dsp:cNvSpPr/>
      </dsp:nvSpPr>
      <dsp:spPr>
        <a:xfrm>
          <a:off x="5251076" y="215102"/>
          <a:ext cx="1193816" cy="119381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3000" r="-5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854F3-8C0C-2843-AEA5-50AFBED79B90}">
      <dsp:nvSpPr>
        <dsp:cNvPr id="0" name=""/>
        <dsp:cNvSpPr/>
      </dsp:nvSpPr>
      <dsp:spPr>
        <a:xfrm>
          <a:off x="279653" y="2868027"/>
          <a:ext cx="6432042" cy="537755"/>
        </a:xfrm>
        <a:prstGeom prst="leftRightArrow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6ADD02-D50D-4BCB-8B68-4022218AF3B4}">
      <dsp:nvSpPr>
        <dsp:cNvPr id="0" name=""/>
        <dsp:cNvSpPr/>
      </dsp:nvSpPr>
      <dsp:spPr>
        <a:xfrm>
          <a:off x="35387" y="90930"/>
          <a:ext cx="2242523" cy="1345513"/>
        </a:xfrm>
        <a:prstGeom prst="rect">
          <a:avLst/>
        </a:prstGeom>
        <a:gradFill flip="none" rotWithShape="1">
          <a:gsLst>
            <a:gs pos="0">
              <a:srgbClr val="57C1E8">
                <a:alpha val="70000"/>
              </a:srgbClr>
            </a:gs>
            <a:gs pos="100000">
              <a:srgbClr val="67BAAF"/>
            </a:gs>
          </a:gsLst>
          <a:lin ang="2700000" scaled="1"/>
          <a:tileRect/>
        </a:gradFill>
        <a:ln w="12700" cap="flat" cmpd="sng" algn="ctr">
          <a:noFill/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noProof="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Відкриті міські дані</a:t>
          </a:r>
          <a:endParaRPr lang="uk-UA" sz="1600" kern="1200" noProof="0" dirty="0">
            <a:solidFill>
              <a:schemeClr val="bg1"/>
            </a:solidFill>
            <a:latin typeface="Helvetica Neue" charset="0"/>
            <a:ea typeface="Helvetica Neue" charset="0"/>
            <a:cs typeface="Helvetica Neue" charset="0"/>
          </a:endParaRPr>
        </a:p>
      </dsp:txBody>
      <dsp:txXfrm>
        <a:off x="35387" y="90930"/>
        <a:ext cx="2242523" cy="1345513"/>
      </dsp:txXfrm>
    </dsp:sp>
    <dsp:sp modelId="{C9009F45-2C9F-4F6D-9715-351288A989EB}">
      <dsp:nvSpPr>
        <dsp:cNvPr id="0" name=""/>
        <dsp:cNvSpPr/>
      </dsp:nvSpPr>
      <dsp:spPr>
        <a:xfrm>
          <a:off x="2466775" y="2003578"/>
          <a:ext cx="2242523" cy="1345513"/>
        </a:xfrm>
        <a:prstGeom prst="rect">
          <a:avLst/>
        </a:prstGeom>
        <a:gradFill rotWithShape="0">
          <a:gsLst>
            <a:gs pos="0">
              <a:srgbClr val="57C1E8">
                <a:alpha val="70000"/>
              </a:srgbClr>
            </a:gs>
            <a:gs pos="100000">
              <a:srgbClr val="67BAAF"/>
            </a:gs>
          </a:gsLst>
          <a:lin ang="2700000" scaled="1"/>
        </a:gradFill>
        <a:ln w="12700" cap="flat" cmpd="sng" algn="ctr">
          <a:noFill/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noProof="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API сервісів</a:t>
          </a:r>
          <a:r>
            <a:rPr lang="uk-UA" sz="1600" kern="1200" baseline="0" noProof="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, що вже працюють в рамках міста – Відкритий Бюджет доступний вже зараз</a:t>
          </a:r>
          <a:endParaRPr lang="uk-UA" sz="1600" kern="1200" noProof="0" dirty="0">
            <a:solidFill>
              <a:schemeClr val="bg1"/>
            </a:solidFill>
            <a:latin typeface="Helvetica Neue" charset="0"/>
            <a:ea typeface="Helvetica Neue" charset="0"/>
            <a:cs typeface="Helvetica Neue" charset="0"/>
          </a:endParaRPr>
        </a:p>
      </dsp:txBody>
      <dsp:txXfrm>
        <a:off x="2466775" y="2003578"/>
        <a:ext cx="2242523" cy="1345513"/>
      </dsp:txXfrm>
    </dsp:sp>
    <dsp:sp modelId="{401B1F00-90E9-4DE7-BCBE-B15622CA1C17}">
      <dsp:nvSpPr>
        <dsp:cNvPr id="0" name=""/>
        <dsp:cNvSpPr/>
      </dsp:nvSpPr>
      <dsp:spPr>
        <a:xfrm>
          <a:off x="4924154" y="137162"/>
          <a:ext cx="2242523" cy="1345513"/>
        </a:xfrm>
        <a:prstGeom prst="rect">
          <a:avLst/>
        </a:prstGeom>
        <a:gradFill rotWithShape="0">
          <a:gsLst>
            <a:gs pos="0">
              <a:srgbClr val="57C1E8">
                <a:alpha val="70000"/>
              </a:srgbClr>
            </a:gs>
            <a:gs pos="100000">
              <a:srgbClr val="67BAAF"/>
            </a:gs>
          </a:gsLst>
          <a:lin ang="2700000" scaled="1"/>
        </a:gradFill>
        <a:ln w="12700" cap="flat" cmpd="sng" algn="ctr">
          <a:noFill/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noProof="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Можливість</a:t>
          </a:r>
          <a:r>
            <a:rPr lang="uk-UA" sz="1600" kern="1200" baseline="0" noProof="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 формування </a:t>
          </a:r>
          <a:r>
            <a:rPr lang="uk-UA" sz="1600" kern="1200" baseline="0" noProof="0" dirty="0" err="1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датасетів</a:t>
          </a:r>
          <a:r>
            <a:rPr lang="uk-UA" sz="1600" kern="1200" baseline="0" noProof="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 під потреби громадськості</a:t>
          </a:r>
          <a:endParaRPr lang="uk-UA" sz="1600" kern="1200" noProof="0" dirty="0">
            <a:solidFill>
              <a:schemeClr val="bg1"/>
            </a:solidFill>
            <a:latin typeface="Helvetica Neue" charset="0"/>
            <a:ea typeface="Helvetica Neue" charset="0"/>
            <a:cs typeface="Helvetica Neue" charset="0"/>
          </a:endParaRPr>
        </a:p>
      </dsp:txBody>
      <dsp:txXfrm>
        <a:off x="4924154" y="137162"/>
        <a:ext cx="2242523" cy="1345513"/>
      </dsp:txXfrm>
    </dsp:sp>
    <dsp:sp modelId="{25B8E3EE-E683-42CF-A919-C6DE82147EE4}">
      <dsp:nvSpPr>
        <dsp:cNvPr id="0" name=""/>
        <dsp:cNvSpPr/>
      </dsp:nvSpPr>
      <dsp:spPr>
        <a:xfrm>
          <a:off x="0" y="1996321"/>
          <a:ext cx="2242523" cy="1345513"/>
        </a:xfrm>
        <a:prstGeom prst="rect">
          <a:avLst/>
        </a:prstGeom>
        <a:gradFill rotWithShape="0">
          <a:gsLst>
            <a:gs pos="0">
              <a:srgbClr val="57C1E8">
                <a:alpha val="70000"/>
              </a:srgbClr>
            </a:gs>
            <a:gs pos="100000">
              <a:srgbClr val="67BAAF"/>
            </a:gs>
          </a:gsLst>
          <a:lin ang="2700000" scaled="1"/>
        </a:gradFill>
        <a:ln w="12700" cap="flat" cmpd="sng" algn="ctr">
          <a:noFill/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noProof="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Пряме</a:t>
          </a:r>
          <a:r>
            <a:rPr lang="uk-UA" sz="1600" kern="1200" baseline="0" noProof="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 спілкування та взаємодія з проектним департаментом </a:t>
          </a:r>
          <a:r>
            <a:rPr lang="en-US" sz="1600" kern="1200" baseline="0" noProof="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/>
          </a:r>
          <a:br>
            <a:rPr lang="en-US" sz="1600" kern="1200" baseline="0" noProof="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</a:br>
          <a:r>
            <a:rPr lang="uk-UA" sz="1600" kern="1200" baseline="0" noProof="0" dirty="0" err="1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Kyiv</a:t>
          </a:r>
          <a:r>
            <a:rPr lang="uk-UA" sz="1600" kern="1200" baseline="0" noProof="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 </a:t>
          </a:r>
          <a:r>
            <a:rPr lang="uk-UA" sz="1600" kern="1200" baseline="0" noProof="0" dirty="0" err="1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Smart</a:t>
          </a:r>
          <a:r>
            <a:rPr lang="uk-UA" sz="1600" kern="1200" baseline="0" noProof="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 </a:t>
          </a:r>
          <a:r>
            <a:rPr lang="uk-UA" sz="1600" kern="1200" baseline="0" noProof="0" dirty="0" err="1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City</a:t>
          </a:r>
          <a:endParaRPr lang="uk-UA" sz="1600" kern="1200" noProof="0" dirty="0">
            <a:solidFill>
              <a:schemeClr val="bg1"/>
            </a:solidFill>
            <a:latin typeface="Helvetica Neue" charset="0"/>
            <a:ea typeface="Helvetica Neue" charset="0"/>
            <a:cs typeface="Helvetica Neue" charset="0"/>
          </a:endParaRPr>
        </a:p>
      </dsp:txBody>
      <dsp:txXfrm>
        <a:off x="0" y="1996321"/>
        <a:ext cx="2242523" cy="1345513"/>
      </dsp:txXfrm>
    </dsp:sp>
    <dsp:sp modelId="{D70CF47C-B644-4996-80A4-399A0BD5C749}">
      <dsp:nvSpPr>
        <dsp:cNvPr id="0" name=""/>
        <dsp:cNvSpPr/>
      </dsp:nvSpPr>
      <dsp:spPr>
        <a:xfrm>
          <a:off x="4933550" y="1996321"/>
          <a:ext cx="2242523" cy="1345513"/>
        </a:xfrm>
        <a:prstGeom prst="rect">
          <a:avLst/>
        </a:prstGeom>
        <a:gradFill rotWithShape="0">
          <a:gsLst>
            <a:gs pos="0">
              <a:srgbClr val="57C1E8">
                <a:alpha val="70000"/>
              </a:srgbClr>
            </a:gs>
            <a:gs pos="100000">
              <a:srgbClr val="67BAAF"/>
            </a:gs>
          </a:gsLst>
          <a:lin ang="2700000" scaled="1"/>
        </a:gradFill>
        <a:ln w="12700" cap="flat" cmpd="sng" algn="ctr">
          <a:noFill/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noProof="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Швидка</a:t>
          </a:r>
          <a:r>
            <a:rPr lang="uk-UA" sz="1600" kern="1200" baseline="0" noProof="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 імплементація в цифрову інфраструктуру столиці </a:t>
          </a:r>
          <a:endParaRPr lang="uk-UA" sz="1600" kern="1200" noProof="0" dirty="0">
            <a:solidFill>
              <a:schemeClr val="bg1"/>
            </a:solidFill>
            <a:latin typeface="Helvetica Neue" charset="0"/>
            <a:ea typeface="Helvetica Neue" charset="0"/>
            <a:cs typeface="Helvetica Neue" charset="0"/>
          </a:endParaRPr>
        </a:p>
      </dsp:txBody>
      <dsp:txXfrm>
        <a:off x="4933550" y="1996321"/>
        <a:ext cx="2242523" cy="13455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DEB52-9F06-C04D-A399-B35EAC382F47}">
      <dsp:nvSpPr>
        <dsp:cNvPr id="0" name=""/>
        <dsp:cNvSpPr/>
      </dsp:nvSpPr>
      <dsp:spPr>
        <a:xfrm>
          <a:off x="0" y="0"/>
          <a:ext cx="7445570" cy="1100483"/>
        </a:xfrm>
        <a:prstGeom prst="roundRect">
          <a:avLst>
            <a:gd name="adj" fmla="val 10000"/>
          </a:avLst>
        </a:prstGeom>
        <a:solidFill>
          <a:srgbClr val="57C1E8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4800" kern="1200" noProof="0" dirty="0" smtClean="0">
              <a:latin typeface="Helvetica Neue" charset="0"/>
              <a:ea typeface="Helvetica Neue" charset="0"/>
              <a:cs typeface="Helvetica Neue" charset="0"/>
            </a:rPr>
            <a:t>Влада</a:t>
          </a:r>
          <a:r>
            <a:rPr lang="uk-UA" sz="4800" kern="1200" baseline="0" noProof="0" dirty="0" smtClean="0">
              <a:latin typeface="Helvetica Neue" charset="0"/>
              <a:ea typeface="Helvetica Neue" charset="0"/>
              <a:cs typeface="Helvetica Neue" charset="0"/>
            </a:rPr>
            <a:t> Києва</a:t>
          </a:r>
          <a:endParaRPr lang="uk-UA" sz="4800" kern="1200" noProof="0" dirty="0">
            <a:latin typeface="Helvetica Neue" charset="0"/>
            <a:ea typeface="Helvetica Neue" charset="0"/>
            <a:cs typeface="Helvetica Neue" charset="0"/>
          </a:endParaRPr>
        </a:p>
      </dsp:txBody>
      <dsp:txXfrm>
        <a:off x="32232" y="32232"/>
        <a:ext cx="7381106" cy="1036019"/>
      </dsp:txXfrm>
    </dsp:sp>
    <dsp:sp modelId="{EC7ADD54-7568-1F40-B210-7FC0CFDA7A5D}">
      <dsp:nvSpPr>
        <dsp:cNvPr id="0" name=""/>
        <dsp:cNvSpPr/>
      </dsp:nvSpPr>
      <dsp:spPr>
        <a:xfrm>
          <a:off x="854" y="1230003"/>
          <a:ext cx="4863677" cy="1100483"/>
        </a:xfrm>
        <a:prstGeom prst="roundRect">
          <a:avLst>
            <a:gd name="adj" fmla="val 10000"/>
          </a:avLst>
        </a:prstGeom>
        <a:solidFill>
          <a:srgbClr val="57C1E8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800" kern="1200" noProof="0" dirty="0" smtClean="0">
              <a:latin typeface="Helvetica Neue" charset="0"/>
              <a:ea typeface="Helvetica Neue" charset="0"/>
              <a:cs typeface="Helvetica Neue" charset="0"/>
            </a:rPr>
            <a:t>Експертна</a:t>
          </a:r>
          <a:r>
            <a:rPr lang="uk-UA" sz="2800" kern="1200" baseline="0" noProof="0" dirty="0" smtClean="0">
              <a:latin typeface="Helvetica Neue" charset="0"/>
              <a:ea typeface="Helvetica Neue" charset="0"/>
              <a:cs typeface="Helvetica Neue" charset="0"/>
            </a:rPr>
            <a:t> рада </a:t>
          </a:r>
          <a:br>
            <a:rPr lang="uk-UA" sz="2800" kern="1200" baseline="0" noProof="0" dirty="0" smtClean="0">
              <a:latin typeface="Helvetica Neue" charset="0"/>
              <a:ea typeface="Helvetica Neue" charset="0"/>
              <a:cs typeface="Helvetica Neue" charset="0"/>
            </a:rPr>
          </a:br>
          <a:r>
            <a:rPr lang="uk-UA" sz="2800" kern="1200" baseline="0" noProof="0" dirty="0" err="1" smtClean="0">
              <a:latin typeface="Helvetica Neue" charset="0"/>
              <a:ea typeface="Helvetica Neue" charset="0"/>
              <a:cs typeface="Helvetica Neue" charset="0"/>
            </a:rPr>
            <a:t>Kyiv</a:t>
          </a:r>
          <a:r>
            <a:rPr lang="uk-UA" sz="2800" kern="1200" baseline="0" noProof="0" dirty="0" smtClean="0">
              <a:latin typeface="Helvetica Neue" charset="0"/>
              <a:ea typeface="Helvetica Neue" charset="0"/>
              <a:cs typeface="Helvetica Neue" charset="0"/>
            </a:rPr>
            <a:t> </a:t>
          </a:r>
          <a:r>
            <a:rPr lang="uk-UA" sz="2800" kern="1200" baseline="0" noProof="0" dirty="0" err="1" smtClean="0">
              <a:latin typeface="Helvetica Neue" charset="0"/>
              <a:ea typeface="Helvetica Neue" charset="0"/>
              <a:cs typeface="Helvetica Neue" charset="0"/>
            </a:rPr>
            <a:t>Smart</a:t>
          </a:r>
          <a:r>
            <a:rPr lang="uk-UA" sz="2800" kern="1200" baseline="0" noProof="0" dirty="0" smtClean="0">
              <a:latin typeface="Helvetica Neue" charset="0"/>
              <a:ea typeface="Helvetica Neue" charset="0"/>
              <a:cs typeface="Helvetica Neue" charset="0"/>
            </a:rPr>
            <a:t> </a:t>
          </a:r>
          <a:r>
            <a:rPr lang="uk-UA" sz="2800" kern="1200" baseline="0" noProof="0" dirty="0" err="1" smtClean="0">
              <a:latin typeface="Helvetica Neue" charset="0"/>
              <a:ea typeface="Helvetica Neue" charset="0"/>
              <a:cs typeface="Helvetica Neue" charset="0"/>
            </a:rPr>
            <a:t>City</a:t>
          </a:r>
          <a:endParaRPr lang="uk-UA" sz="2800" kern="1200" noProof="0" dirty="0">
            <a:latin typeface="Helvetica Neue" charset="0"/>
            <a:ea typeface="Helvetica Neue" charset="0"/>
            <a:cs typeface="Helvetica Neue" charset="0"/>
          </a:endParaRPr>
        </a:p>
      </dsp:txBody>
      <dsp:txXfrm>
        <a:off x="33086" y="1262235"/>
        <a:ext cx="4799213" cy="1036019"/>
      </dsp:txXfrm>
    </dsp:sp>
    <dsp:sp modelId="{3D46AA24-96A7-4144-9CF6-A77EEF40E167}">
      <dsp:nvSpPr>
        <dsp:cNvPr id="0" name=""/>
        <dsp:cNvSpPr/>
      </dsp:nvSpPr>
      <dsp:spPr>
        <a:xfrm>
          <a:off x="854" y="2459388"/>
          <a:ext cx="2381820" cy="1100483"/>
        </a:xfrm>
        <a:prstGeom prst="roundRect">
          <a:avLst>
            <a:gd name="adj" fmla="val 10000"/>
          </a:avLst>
        </a:prstGeom>
        <a:solidFill>
          <a:srgbClr val="57C1E8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800" kern="1200" noProof="0" dirty="0" smtClean="0">
              <a:latin typeface="Helvetica Neue" charset="0"/>
              <a:ea typeface="Helvetica Neue" charset="0"/>
              <a:cs typeface="Helvetica Neue" charset="0"/>
            </a:rPr>
            <a:t>IT-</a:t>
          </a:r>
          <a:r>
            <a:rPr lang="uk-UA" sz="2800" kern="1200" baseline="0" noProof="0" dirty="0" smtClean="0">
              <a:latin typeface="Helvetica Neue" charset="0"/>
              <a:ea typeface="Helvetica Neue" charset="0"/>
              <a:cs typeface="Helvetica Neue" charset="0"/>
            </a:rPr>
            <a:t>активісти</a:t>
          </a:r>
          <a:endParaRPr lang="uk-UA" sz="2800" kern="1200" noProof="0" dirty="0">
            <a:latin typeface="Helvetica Neue" charset="0"/>
            <a:ea typeface="Helvetica Neue" charset="0"/>
            <a:cs typeface="Helvetica Neue" charset="0"/>
          </a:endParaRPr>
        </a:p>
      </dsp:txBody>
      <dsp:txXfrm>
        <a:off x="33086" y="2491620"/>
        <a:ext cx="2317356" cy="1036019"/>
      </dsp:txXfrm>
    </dsp:sp>
    <dsp:sp modelId="{E7458087-5213-4048-BA28-D078DEACFE7D}">
      <dsp:nvSpPr>
        <dsp:cNvPr id="0" name=""/>
        <dsp:cNvSpPr/>
      </dsp:nvSpPr>
      <dsp:spPr>
        <a:xfrm>
          <a:off x="2482711" y="2459388"/>
          <a:ext cx="2381820" cy="1100483"/>
        </a:xfrm>
        <a:prstGeom prst="roundRect">
          <a:avLst>
            <a:gd name="adj" fmla="val 10000"/>
          </a:avLst>
        </a:prstGeom>
        <a:solidFill>
          <a:srgbClr val="57C1E8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800" kern="1200" noProof="0" dirty="0" err="1" smtClean="0">
              <a:latin typeface="Helvetica Neue" charset="0"/>
              <a:ea typeface="Helvetica Neue" charset="0"/>
              <a:cs typeface="Helvetica Neue" charset="0"/>
            </a:rPr>
            <a:t>Стартапери</a:t>
          </a:r>
          <a:endParaRPr lang="uk-UA" sz="2800" kern="1200" noProof="0" dirty="0">
            <a:latin typeface="Helvetica Neue" charset="0"/>
            <a:ea typeface="Helvetica Neue" charset="0"/>
            <a:cs typeface="Helvetica Neue" charset="0"/>
          </a:endParaRPr>
        </a:p>
      </dsp:txBody>
      <dsp:txXfrm>
        <a:off x="2514943" y="2491620"/>
        <a:ext cx="2317356" cy="1036019"/>
      </dsp:txXfrm>
    </dsp:sp>
    <dsp:sp modelId="{61AFB6C5-8672-654E-804E-40DF8FD4E84C}">
      <dsp:nvSpPr>
        <dsp:cNvPr id="0" name=""/>
        <dsp:cNvSpPr/>
      </dsp:nvSpPr>
      <dsp:spPr>
        <a:xfrm>
          <a:off x="5064604" y="1230003"/>
          <a:ext cx="2381820" cy="1100483"/>
        </a:xfrm>
        <a:prstGeom prst="roundRect">
          <a:avLst>
            <a:gd name="adj" fmla="val 10000"/>
          </a:avLst>
        </a:prstGeom>
        <a:solidFill>
          <a:srgbClr val="57C1E8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800" kern="1200" noProof="0" dirty="0" err="1" smtClean="0">
              <a:latin typeface="Helvetica Neue" charset="0"/>
              <a:ea typeface="Helvetica Neue" charset="0"/>
              <a:cs typeface="Helvetica Neue" charset="0"/>
            </a:rPr>
            <a:t>Kyiv</a:t>
          </a:r>
          <a:r>
            <a:rPr lang="uk-UA" sz="2800" kern="1200" baseline="0" noProof="0" dirty="0" smtClean="0">
              <a:latin typeface="Helvetica Neue" charset="0"/>
              <a:ea typeface="Helvetica Neue" charset="0"/>
              <a:cs typeface="Helvetica Neue" charset="0"/>
            </a:rPr>
            <a:t> </a:t>
          </a:r>
          <a:r>
            <a:rPr lang="uk-UA" sz="2800" kern="1200" baseline="0" noProof="0" dirty="0" err="1" smtClean="0">
              <a:latin typeface="Helvetica Neue" charset="0"/>
              <a:ea typeface="Helvetica Neue" charset="0"/>
              <a:cs typeface="Helvetica Neue" charset="0"/>
            </a:rPr>
            <a:t>Smart</a:t>
          </a:r>
          <a:r>
            <a:rPr lang="uk-UA" sz="2800" kern="1200" baseline="0" noProof="0" dirty="0" smtClean="0">
              <a:latin typeface="Helvetica Neue" charset="0"/>
              <a:ea typeface="Helvetica Neue" charset="0"/>
              <a:cs typeface="Helvetica Neue" charset="0"/>
            </a:rPr>
            <a:t> </a:t>
          </a:r>
          <a:r>
            <a:rPr lang="uk-UA" sz="2800" kern="1200" baseline="0" noProof="0" dirty="0" err="1" smtClean="0">
              <a:latin typeface="Helvetica Neue" charset="0"/>
              <a:ea typeface="Helvetica Neue" charset="0"/>
              <a:cs typeface="Helvetica Neue" charset="0"/>
            </a:rPr>
            <a:t>City</a:t>
          </a:r>
          <a:r>
            <a:rPr lang="uk-UA" sz="2800" kern="1200" baseline="0" noProof="0" dirty="0" smtClean="0">
              <a:latin typeface="Helvetica Neue" charset="0"/>
              <a:ea typeface="Helvetica Neue" charset="0"/>
              <a:cs typeface="Helvetica Neue" charset="0"/>
            </a:rPr>
            <a:t> </a:t>
          </a:r>
          <a:r>
            <a:rPr lang="uk-UA" sz="2800" kern="1200" baseline="0" noProof="0" dirty="0" err="1" smtClean="0">
              <a:latin typeface="Helvetica Neue" charset="0"/>
              <a:ea typeface="Helvetica Neue" charset="0"/>
              <a:cs typeface="Helvetica Neue" charset="0"/>
            </a:rPr>
            <a:t>Hub</a:t>
          </a:r>
          <a:endParaRPr lang="uk-UA" sz="2800" kern="1200" noProof="0" dirty="0">
            <a:latin typeface="Helvetica Neue" charset="0"/>
            <a:ea typeface="Helvetica Neue" charset="0"/>
            <a:cs typeface="Helvetica Neue" charset="0"/>
          </a:endParaRPr>
        </a:p>
      </dsp:txBody>
      <dsp:txXfrm>
        <a:off x="5096836" y="1262235"/>
        <a:ext cx="2317356" cy="1036019"/>
      </dsp:txXfrm>
    </dsp:sp>
    <dsp:sp modelId="{F7F3A99A-D654-294F-AC59-851F30CD2517}">
      <dsp:nvSpPr>
        <dsp:cNvPr id="0" name=""/>
        <dsp:cNvSpPr/>
      </dsp:nvSpPr>
      <dsp:spPr>
        <a:xfrm>
          <a:off x="5064604" y="2459388"/>
          <a:ext cx="2381820" cy="1100483"/>
        </a:xfrm>
        <a:prstGeom prst="roundRect">
          <a:avLst>
            <a:gd name="adj" fmla="val 10000"/>
          </a:avLst>
        </a:prstGeom>
        <a:solidFill>
          <a:srgbClr val="57C1E8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800" kern="1200" noProof="0" dirty="0" smtClean="0">
              <a:latin typeface="Helvetica Neue" charset="0"/>
              <a:ea typeface="Helvetica Neue" charset="0"/>
              <a:cs typeface="Helvetica Neue" charset="0"/>
            </a:rPr>
            <a:t>Громада</a:t>
          </a:r>
          <a:endParaRPr lang="uk-UA" sz="2800" kern="1200" noProof="0" dirty="0">
            <a:latin typeface="Helvetica Neue" charset="0"/>
            <a:ea typeface="Helvetica Neue" charset="0"/>
            <a:cs typeface="Helvetica Neue" charset="0"/>
          </a:endParaRPr>
        </a:p>
      </dsp:txBody>
      <dsp:txXfrm>
        <a:off x="5096836" y="2491620"/>
        <a:ext cx="2317356" cy="10360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6ADD02-D50D-4BCB-8B68-4022218AF3B4}">
      <dsp:nvSpPr>
        <dsp:cNvPr id="0" name=""/>
        <dsp:cNvSpPr/>
      </dsp:nvSpPr>
      <dsp:spPr>
        <a:xfrm>
          <a:off x="37566" y="96530"/>
          <a:ext cx="2380633" cy="1428380"/>
        </a:xfrm>
        <a:prstGeom prst="rect">
          <a:avLst/>
        </a:prstGeom>
        <a:solidFill>
          <a:srgbClr val="57C1E8"/>
        </a:solidFill>
        <a:ln w="12700" cap="flat" cmpd="sng" algn="ctr">
          <a:noFill/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kern="1200" noProof="0" dirty="0" err="1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Smart</a:t>
          </a:r>
          <a:r>
            <a:rPr lang="uk-UA" sz="1800" kern="1200" noProof="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 </a:t>
          </a:r>
          <a:r>
            <a:rPr lang="uk-UA" sz="1800" kern="1200" noProof="0" dirty="0" err="1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City</a:t>
          </a:r>
          <a:r>
            <a:rPr lang="uk-UA" sz="1800" kern="1200" noProof="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 </a:t>
          </a:r>
          <a:r>
            <a:rPr lang="uk-UA" sz="1800" kern="1200" noProof="0" dirty="0" err="1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School</a:t>
          </a:r>
          <a:r>
            <a:rPr lang="uk-UA" sz="1800" kern="1200" noProof="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 </a:t>
          </a:r>
          <a:r>
            <a:rPr lang="uk-UA" sz="1800" kern="1200" baseline="0" noProof="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– навчальні курси, лекції та тренінги</a:t>
          </a:r>
          <a:endParaRPr lang="uk-UA" sz="1800" kern="1200" noProof="0" dirty="0">
            <a:solidFill>
              <a:schemeClr val="bg1"/>
            </a:solidFill>
            <a:latin typeface="Helvetica Neue" charset="0"/>
            <a:ea typeface="Helvetica Neue" charset="0"/>
            <a:cs typeface="Helvetica Neue" charset="0"/>
          </a:endParaRPr>
        </a:p>
      </dsp:txBody>
      <dsp:txXfrm>
        <a:off x="37566" y="96530"/>
        <a:ext cx="2380633" cy="1428380"/>
      </dsp:txXfrm>
    </dsp:sp>
    <dsp:sp modelId="{C9009F45-2C9F-4F6D-9715-351288A989EB}">
      <dsp:nvSpPr>
        <dsp:cNvPr id="0" name=""/>
        <dsp:cNvSpPr/>
      </dsp:nvSpPr>
      <dsp:spPr>
        <a:xfrm>
          <a:off x="2618696" y="2126972"/>
          <a:ext cx="2380633" cy="1428380"/>
        </a:xfrm>
        <a:prstGeom prst="rect">
          <a:avLst/>
        </a:prstGeom>
        <a:solidFill>
          <a:srgbClr val="57C1E8"/>
        </a:solidFill>
        <a:ln w="12700" cap="flat" cmpd="sng" algn="ctr">
          <a:noFill/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kern="1200" noProof="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Місце для подій, що стосуються міської тематики</a:t>
          </a:r>
          <a:endParaRPr lang="uk-UA" sz="1800" kern="1200" noProof="0" dirty="0">
            <a:solidFill>
              <a:schemeClr val="bg1"/>
            </a:solidFill>
            <a:latin typeface="Helvetica Neue" charset="0"/>
            <a:ea typeface="Helvetica Neue" charset="0"/>
            <a:cs typeface="Helvetica Neue" charset="0"/>
          </a:endParaRPr>
        </a:p>
      </dsp:txBody>
      <dsp:txXfrm>
        <a:off x="2618696" y="2126972"/>
        <a:ext cx="2380633" cy="1428380"/>
      </dsp:txXfrm>
    </dsp:sp>
    <dsp:sp modelId="{401B1F00-90E9-4DE7-BCBE-B15622CA1C17}">
      <dsp:nvSpPr>
        <dsp:cNvPr id="0" name=""/>
        <dsp:cNvSpPr/>
      </dsp:nvSpPr>
      <dsp:spPr>
        <a:xfrm>
          <a:off x="5227418" y="145609"/>
          <a:ext cx="2380633" cy="1428380"/>
        </a:xfrm>
        <a:prstGeom prst="rect">
          <a:avLst/>
        </a:prstGeom>
        <a:solidFill>
          <a:srgbClr val="57C1E8"/>
        </a:solidFill>
        <a:ln w="12700" cap="flat" cmpd="sng" algn="ctr">
          <a:noFill/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kern="1200" noProof="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Місце спілкування</a:t>
          </a:r>
          <a:r>
            <a:rPr lang="uk-UA" sz="1800" kern="1200" baseline="0" noProof="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 прихильників </a:t>
          </a:r>
          <a:r>
            <a:rPr lang="uk-UA" sz="1800" kern="1200" baseline="0" noProof="0" dirty="0" err="1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smart</a:t>
          </a:r>
          <a:r>
            <a:rPr lang="uk-UA" sz="1800" kern="1200" baseline="0" noProof="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 </a:t>
          </a:r>
          <a:r>
            <a:rPr lang="uk-UA" sz="1800" kern="1200" baseline="0" noProof="0" dirty="0" err="1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city</a:t>
          </a:r>
          <a:endParaRPr lang="uk-UA" sz="1800" kern="1200" noProof="0" dirty="0">
            <a:solidFill>
              <a:schemeClr val="bg1"/>
            </a:solidFill>
            <a:latin typeface="Helvetica Neue" charset="0"/>
            <a:ea typeface="Helvetica Neue" charset="0"/>
            <a:cs typeface="Helvetica Neue" charset="0"/>
          </a:endParaRPr>
        </a:p>
      </dsp:txBody>
      <dsp:txXfrm>
        <a:off x="5227418" y="145609"/>
        <a:ext cx="2380633" cy="1428380"/>
      </dsp:txXfrm>
    </dsp:sp>
    <dsp:sp modelId="{25B8E3EE-E683-42CF-A919-C6DE82147EE4}">
      <dsp:nvSpPr>
        <dsp:cNvPr id="0" name=""/>
        <dsp:cNvSpPr/>
      </dsp:nvSpPr>
      <dsp:spPr>
        <a:xfrm>
          <a:off x="0" y="2119269"/>
          <a:ext cx="2380633" cy="1428380"/>
        </a:xfrm>
        <a:prstGeom prst="rect">
          <a:avLst/>
        </a:prstGeom>
        <a:solidFill>
          <a:srgbClr val="57C1E8"/>
        </a:solidFill>
        <a:ln w="12700" cap="flat" cmpd="sng" algn="ctr">
          <a:noFill/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kern="1200" noProof="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Центр</a:t>
          </a:r>
          <a:r>
            <a:rPr lang="uk-UA" sz="1800" kern="1200" baseline="0" noProof="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 експертизи та демонстрації рішень, що розбудовують “розумний” Київ</a:t>
          </a:r>
          <a:endParaRPr lang="uk-UA" sz="1800" kern="1200" noProof="0" dirty="0">
            <a:solidFill>
              <a:schemeClr val="bg1"/>
            </a:solidFill>
            <a:latin typeface="Helvetica Neue" charset="0"/>
            <a:ea typeface="Helvetica Neue" charset="0"/>
            <a:cs typeface="Helvetica Neue" charset="0"/>
          </a:endParaRPr>
        </a:p>
      </dsp:txBody>
      <dsp:txXfrm>
        <a:off x="0" y="2119269"/>
        <a:ext cx="2380633" cy="1428380"/>
      </dsp:txXfrm>
    </dsp:sp>
    <dsp:sp modelId="{D70CF47C-B644-4996-80A4-399A0BD5C749}">
      <dsp:nvSpPr>
        <dsp:cNvPr id="0" name=""/>
        <dsp:cNvSpPr/>
      </dsp:nvSpPr>
      <dsp:spPr>
        <a:xfrm>
          <a:off x="5237393" y="2119269"/>
          <a:ext cx="2380633" cy="1428380"/>
        </a:xfrm>
        <a:prstGeom prst="rect">
          <a:avLst/>
        </a:prstGeom>
        <a:solidFill>
          <a:srgbClr val="57C1E8"/>
        </a:solidFill>
        <a:ln w="12700" cap="flat" cmpd="sng" algn="ctr">
          <a:noFill/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kern="1200" noProof="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Інкубатор</a:t>
          </a:r>
          <a:r>
            <a:rPr lang="uk-UA" sz="1800" kern="1200" baseline="0" noProof="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 міських проектів, які будуть підтримуватись столичною владою</a:t>
          </a:r>
          <a:endParaRPr lang="uk-UA" sz="1800" kern="1200" noProof="0" dirty="0">
            <a:solidFill>
              <a:schemeClr val="bg1"/>
            </a:solidFill>
            <a:latin typeface="Helvetica Neue" charset="0"/>
            <a:ea typeface="Helvetica Neue" charset="0"/>
            <a:cs typeface="Helvetica Neue" charset="0"/>
          </a:endParaRPr>
        </a:p>
      </dsp:txBody>
      <dsp:txXfrm>
        <a:off x="5237393" y="2119269"/>
        <a:ext cx="2380633" cy="1428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49798-84BD-4F3D-B086-A5D8D245C9A6}" type="datetimeFigureOut">
              <a:rPr lang="uk-UA" smtClean="0"/>
              <a:pPr/>
              <a:t>15.07.16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B0F78-739F-4A67-905A-FB0B95D555CB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725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B0F78-739F-4A67-905A-FB0B95D555CB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178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35C-5720-45EC-894A-E286ED7AFB6C}" type="datetimeFigureOut">
              <a:rPr lang="uk-UA" smtClean="0"/>
              <a:pPr/>
              <a:t>15.07.16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DC58-CE7E-4CC4-89C9-F63941E9302E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3980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35C-5720-45EC-894A-E286ED7AFB6C}" type="datetimeFigureOut">
              <a:rPr lang="uk-UA" smtClean="0"/>
              <a:pPr/>
              <a:t>15.07.16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DC58-CE7E-4CC4-89C9-F63941E9302E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3520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35C-5720-45EC-894A-E286ED7AFB6C}" type="datetimeFigureOut">
              <a:rPr lang="uk-UA" smtClean="0"/>
              <a:pPr/>
              <a:t>15.07.16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DC58-CE7E-4CC4-89C9-F63941E9302E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9654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35C-5720-45EC-894A-E286ED7AFB6C}" type="datetimeFigureOut">
              <a:rPr lang="uk-UA" smtClean="0"/>
              <a:pPr/>
              <a:t>15.07.16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DC58-CE7E-4CC4-89C9-F63941E9302E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9105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35C-5720-45EC-894A-E286ED7AFB6C}" type="datetimeFigureOut">
              <a:rPr lang="uk-UA" smtClean="0"/>
              <a:pPr/>
              <a:t>15.07.16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DC58-CE7E-4CC4-89C9-F63941E9302E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0625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35C-5720-45EC-894A-E286ED7AFB6C}" type="datetimeFigureOut">
              <a:rPr lang="uk-UA" smtClean="0"/>
              <a:pPr/>
              <a:t>15.07.16</a:t>
            </a:fld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DC58-CE7E-4CC4-89C9-F63941E9302E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7725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35C-5720-45EC-894A-E286ED7AFB6C}" type="datetimeFigureOut">
              <a:rPr lang="uk-UA" smtClean="0"/>
              <a:pPr/>
              <a:t>15.07.16</a:t>
            </a:fld>
            <a:endParaRPr lang="uk-UA" dirty="0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DC58-CE7E-4CC4-89C9-F63941E9302E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822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35C-5720-45EC-894A-E286ED7AFB6C}" type="datetimeFigureOut">
              <a:rPr lang="uk-UA" smtClean="0"/>
              <a:pPr/>
              <a:t>15.07.16</a:t>
            </a:fld>
            <a:endParaRPr lang="uk-UA" dirty="0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DC58-CE7E-4CC4-89C9-F63941E9302E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7416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35C-5720-45EC-894A-E286ED7AFB6C}" type="datetimeFigureOut">
              <a:rPr lang="uk-UA" smtClean="0"/>
              <a:pPr/>
              <a:t>15.07.16</a:t>
            </a:fld>
            <a:endParaRPr lang="uk-UA" dirty="0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DC58-CE7E-4CC4-89C9-F63941E9302E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1332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35C-5720-45EC-894A-E286ED7AFB6C}" type="datetimeFigureOut">
              <a:rPr lang="uk-UA" smtClean="0"/>
              <a:pPr/>
              <a:t>15.07.16</a:t>
            </a:fld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DC58-CE7E-4CC4-89C9-F63941E9302E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6769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uk-UA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35C-5720-45EC-894A-E286ED7AFB6C}" type="datetimeFigureOut">
              <a:rPr lang="uk-UA" smtClean="0"/>
              <a:pPr/>
              <a:t>15.07.16</a:t>
            </a:fld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DC58-CE7E-4CC4-89C9-F63941E9302E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7349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7F35C-5720-45EC-894A-E286ED7AFB6C}" type="datetimeFigureOut">
              <a:rPr lang="uk-UA" smtClean="0"/>
              <a:pPr/>
              <a:t>15.07.16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EDC58-CE7E-4CC4-89C9-F63941E9302E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725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5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diagramData" Target="../diagrams/data3.xml"/><Relationship Id="rId5" Type="http://schemas.openxmlformats.org/officeDocument/2006/relationships/diagramLayout" Target="../diagrams/layout3.xml"/><Relationship Id="rId6" Type="http://schemas.openxmlformats.org/officeDocument/2006/relationships/diagramQuickStyle" Target="../diagrams/quickStyle3.xml"/><Relationship Id="rId7" Type="http://schemas.openxmlformats.org/officeDocument/2006/relationships/diagramColors" Target="../diagrams/colors3.xml"/><Relationship Id="rId8" Type="http://schemas.microsoft.com/office/2007/relationships/diagramDrawing" Target="../diagrams/drawing3.xm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0.tiff"/><Relationship Id="rId5" Type="http://schemas.openxmlformats.org/officeDocument/2006/relationships/image" Target="../media/image11.tif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diagramData" Target="../diagrams/data4.xml"/><Relationship Id="rId5" Type="http://schemas.openxmlformats.org/officeDocument/2006/relationships/diagramLayout" Target="../diagrams/layout4.xml"/><Relationship Id="rId6" Type="http://schemas.openxmlformats.org/officeDocument/2006/relationships/diagramQuickStyle" Target="../diagrams/quickStyle4.xml"/><Relationship Id="rId7" Type="http://schemas.openxmlformats.org/officeDocument/2006/relationships/diagramColors" Target="../diagrams/colors4.xml"/><Relationship Id="rId8" Type="http://schemas.microsoft.com/office/2007/relationships/diagramDrawing" Target="../diagrams/drawing4.xml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yivsmartcity.com/" TargetMode="External"/><Relationship Id="rId4" Type="http://schemas.openxmlformats.org/officeDocument/2006/relationships/hyperlink" Target="http://www.facebook.com/smartcitykyiv" TargetMode="External"/><Relationship Id="rId5" Type="http://schemas.openxmlformats.org/officeDocument/2006/relationships/hyperlink" Target="mailto:team@kyivsmartcity.com" TargetMode="Externa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D:\Gordienko\Projects\Smart City\KSC Hub\Presentation Smart City hub materials KSC square logo-04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5846" y="1006786"/>
            <a:ext cx="1718884" cy="171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2983" y="3045540"/>
            <a:ext cx="4304611" cy="404736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901938" y="3772053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solidFill>
                  <a:srgbClr val="828387"/>
                </a:solidFill>
                <a:latin typeface="Helvetica Neue" charset="0"/>
                <a:ea typeface="Helvetica Neue" charset="0"/>
                <a:cs typeface="Helvetica Neue" charset="0"/>
              </a:rPr>
              <a:t>ПІДТРИМКА МІСЬКИХ ПРОЕКТІВ</a:t>
            </a:r>
            <a:endParaRPr lang="uk-UA" sz="2800" dirty="0">
              <a:solidFill>
                <a:srgbClr val="828387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06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764095" y="2447071"/>
            <a:ext cx="104029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sz="1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ТРАНСПОРТ</a:t>
            </a:r>
            <a:endParaRPr lang="ru-RU" sz="13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/>
          </a:p>
        </p:txBody>
      </p:sp>
      <p:pic>
        <p:nvPicPr>
          <p:cNvPr id="26626" name="Picture 2" descr="http://image.prntscr.com/image/d7556c9ad6e9446cbba0202a7d2d5b04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863" y="335280"/>
            <a:ext cx="8519529" cy="4493058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5898706" y="2388671"/>
            <a:ext cx="1095154" cy="425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Прямоугольник 12"/>
          <p:cNvSpPr/>
          <p:nvPr/>
        </p:nvSpPr>
        <p:spPr>
          <a:xfrm>
            <a:off x="5166122" y="2388671"/>
            <a:ext cx="27432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1200" b="1" dirty="0" smtClean="0">
                <a:solidFill>
                  <a:srgbClr val="6A6B6F"/>
                </a:solidFill>
                <a:latin typeface="Helvetica Neue LT W1G 55 Roman" charset="0"/>
                <a:ea typeface="Helvetica Neue LT W1G 55 Roman" charset="0"/>
                <a:cs typeface="Helvetica Neue LT W1G 55 Roman" charset="0"/>
              </a:rPr>
              <a:t>ПРІОРИТЕТНІ</a:t>
            </a:r>
          </a:p>
          <a:p>
            <a:pPr algn="ctr"/>
            <a:r>
              <a:rPr lang="uk-UA" sz="1200" b="1" dirty="0" smtClean="0">
                <a:solidFill>
                  <a:srgbClr val="6A6B6F"/>
                </a:solidFill>
                <a:latin typeface="Helvetica Neue LT W1G 55 Roman" charset="0"/>
                <a:ea typeface="Helvetica Neue LT W1G 55 Roman" charset="0"/>
                <a:cs typeface="Helvetica Neue LT W1G 55 Roman" charset="0"/>
              </a:rPr>
              <a:t>НАПРЯМКИ</a:t>
            </a:r>
            <a:endParaRPr lang="uk-UA" sz="1200" b="1" dirty="0">
              <a:solidFill>
                <a:srgbClr val="6A6B6F"/>
              </a:solidFill>
              <a:latin typeface="Helvetica Neue LT W1G 55 Roman" charset="0"/>
              <a:ea typeface="Helvetica Neue LT W1G 55 Roman" charset="0"/>
              <a:cs typeface="Helvetica Neue LT W1G 55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66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713295" y="2396271"/>
            <a:ext cx="104029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sz="1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ТРАНСПОРТ</a:t>
            </a:r>
            <a:endParaRPr lang="ru-RU" sz="13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628650" y="245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solidFill>
                  <a:srgbClr val="6A6B6F"/>
                </a:solidFill>
                <a:latin typeface="Helvetica Neue" charset="0"/>
                <a:ea typeface="Helvetica Neue" charset="0"/>
                <a:cs typeface="Helvetica Neue" charset="0"/>
              </a:rPr>
              <a:t>ЯК МИ ДОПОМАГАЄМО</a:t>
            </a:r>
            <a:endParaRPr lang="uk-UA" sz="2800" dirty="0">
              <a:solidFill>
                <a:srgbClr val="6A6B6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0" name="Изображение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6980" y="4657830"/>
            <a:ext cx="1421509" cy="133656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6624084" y="4327451"/>
            <a:ext cx="1871330" cy="276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39714814"/>
              </p:ext>
            </p:extLst>
          </p:nvPr>
        </p:nvGraphicFramePr>
        <p:xfrm>
          <a:off x="1242093" y="880640"/>
          <a:ext cx="6991350" cy="3585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85409" y="3881450"/>
            <a:ext cx="5274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ПІДТРИМКА МІСЬКИХ ПРОЕКТІВ У РАМКАХ </a:t>
            </a:r>
            <a:r>
              <a:rPr lang="en-US" b="1" dirty="0" smtClean="0">
                <a:solidFill>
                  <a:schemeClr val="bg1"/>
                </a:solidFill>
              </a:rPr>
              <a:t>KYIV SMART CITY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51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aphicFrame>
        <p:nvGraphicFramePr>
          <p:cNvPr id="9" name="Содержимое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34650556"/>
              </p:ext>
            </p:extLst>
          </p:nvPr>
        </p:nvGraphicFramePr>
        <p:xfrm>
          <a:off x="1057369" y="889439"/>
          <a:ext cx="7176074" cy="3768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7713295" y="2396271"/>
            <a:ext cx="104029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sz="1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ТРАНСПОРТ</a:t>
            </a:r>
            <a:endParaRPr lang="ru-RU" sz="13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628650" y="245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solidFill>
                  <a:srgbClr val="6A6B6F"/>
                </a:solidFill>
                <a:latin typeface="Helvetica Neue" charset="0"/>
                <a:ea typeface="Helvetica Neue" charset="0"/>
                <a:cs typeface="Helvetica Neue" charset="0"/>
              </a:rPr>
              <a:t>ТЕХНОЛОГІЇ</a:t>
            </a:r>
            <a:endParaRPr lang="uk-UA" sz="2800" dirty="0">
              <a:solidFill>
                <a:srgbClr val="6A6B6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0" name="Изображение 13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6980" y="4657830"/>
            <a:ext cx="1421509" cy="133656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6624084" y="4327451"/>
            <a:ext cx="1871330" cy="276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022" y="889439"/>
            <a:ext cx="1690211" cy="1743030"/>
          </a:xfrm>
          <a:prstGeom prst="rect">
            <a:avLst/>
          </a:prstGeom>
        </p:spPr>
      </p:pic>
      <p:cxnSp>
        <p:nvCxnSpPr>
          <p:cNvPr id="18" name="Прямая соединительная линия 26"/>
          <p:cNvCxnSpPr/>
          <p:nvPr/>
        </p:nvCxnSpPr>
        <p:spPr>
          <a:xfrm flipV="1">
            <a:off x="4645405" y="2567651"/>
            <a:ext cx="0" cy="378999"/>
          </a:xfrm>
          <a:prstGeom prst="line">
            <a:avLst/>
          </a:prstGeom>
          <a:ln w="28575">
            <a:solidFill>
              <a:srgbClr val="57C1E8">
                <a:alpha val="69804"/>
              </a:srgb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 flipV="1">
            <a:off x="3109497" y="2538387"/>
            <a:ext cx="478262" cy="408263"/>
          </a:xfrm>
          <a:prstGeom prst="line">
            <a:avLst/>
          </a:prstGeom>
          <a:ln w="28575">
            <a:solidFill>
              <a:srgbClr val="67BAA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23"/>
          <p:cNvCxnSpPr/>
          <p:nvPr/>
        </p:nvCxnSpPr>
        <p:spPr>
          <a:xfrm flipH="1" flipV="1">
            <a:off x="5835856" y="2538387"/>
            <a:ext cx="520701" cy="408263"/>
          </a:xfrm>
          <a:prstGeom prst="line">
            <a:avLst/>
          </a:prstGeom>
          <a:ln w="28575">
            <a:solidFill>
              <a:srgbClr val="57C1E8">
                <a:alpha val="69804"/>
              </a:srgb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22"/>
          <p:cNvCxnSpPr/>
          <p:nvPr/>
        </p:nvCxnSpPr>
        <p:spPr>
          <a:xfrm flipH="1">
            <a:off x="5687556" y="1511822"/>
            <a:ext cx="287797" cy="0"/>
          </a:xfrm>
          <a:prstGeom prst="line">
            <a:avLst/>
          </a:prstGeom>
          <a:ln w="28575">
            <a:solidFill>
              <a:srgbClr val="57C1E8">
                <a:alpha val="69804"/>
              </a:srgb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2"/>
          <p:cNvCxnSpPr/>
          <p:nvPr/>
        </p:nvCxnSpPr>
        <p:spPr>
          <a:xfrm flipH="1">
            <a:off x="3299962" y="1499644"/>
            <a:ext cx="287797" cy="0"/>
          </a:xfrm>
          <a:prstGeom prst="line">
            <a:avLst/>
          </a:prstGeom>
          <a:ln w="28575">
            <a:solidFill>
              <a:srgbClr val="57C1E8">
                <a:alpha val="69804"/>
              </a:srgb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60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713295" y="2396271"/>
            <a:ext cx="104029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sz="1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ТРАНСПОРТ</a:t>
            </a:r>
            <a:endParaRPr lang="ru-RU" sz="13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628650" y="245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solidFill>
                  <a:srgbClr val="6A6B6F"/>
                </a:solidFill>
                <a:latin typeface="Helvetica Neue" charset="0"/>
                <a:ea typeface="Helvetica Neue" charset="0"/>
                <a:cs typeface="Helvetica Neue" charset="0"/>
              </a:rPr>
              <a:t>ВЗАЄМОДІЯ </a:t>
            </a:r>
            <a:r>
              <a:rPr lang="en-US" sz="2800" dirty="0" err="1" smtClean="0">
                <a:solidFill>
                  <a:srgbClr val="6A6B6F"/>
                </a:solidFill>
                <a:latin typeface="Helvetica Neue" charset="0"/>
                <a:ea typeface="Helvetica Neue" charset="0"/>
                <a:cs typeface="Helvetica Neue" charset="0"/>
              </a:rPr>
              <a:t>З</a:t>
            </a:r>
            <a:r>
              <a:rPr lang="en-US" sz="2800" dirty="0" smtClean="0">
                <a:solidFill>
                  <a:srgbClr val="6A6B6F"/>
                </a:solidFill>
                <a:latin typeface="Helvetica Neue" charset="0"/>
                <a:ea typeface="Helvetica Neue" charset="0"/>
                <a:cs typeface="Helvetica Neue" charset="0"/>
              </a:rPr>
              <a:t> КМДА</a:t>
            </a:r>
            <a:endParaRPr lang="uk-UA" sz="2800" dirty="0">
              <a:solidFill>
                <a:srgbClr val="6A6B6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0" name="Изображение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6980" y="4657830"/>
            <a:ext cx="1421509" cy="133656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6624084" y="4327451"/>
            <a:ext cx="1871330" cy="276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/>
          <p:cNvSpPr txBox="1"/>
          <p:nvPr/>
        </p:nvSpPr>
        <p:spPr>
          <a:xfrm>
            <a:off x="2285409" y="3881450"/>
            <a:ext cx="5274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ПІДТРИМКА МІСЬКИХ ПРОЕКТІВ У РАМКАХ </a:t>
            </a:r>
            <a:r>
              <a:rPr lang="en-US" b="1" dirty="0" smtClean="0">
                <a:solidFill>
                  <a:schemeClr val="bg1"/>
                </a:solidFill>
              </a:rPr>
              <a:t>KYIV SMART CITY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16385910"/>
              </p:ext>
            </p:extLst>
          </p:nvPr>
        </p:nvGraphicFramePr>
        <p:xfrm>
          <a:off x="944880" y="890860"/>
          <a:ext cx="7447280" cy="3560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562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713295" y="2396271"/>
            <a:ext cx="104029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sz="1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ТРАНСПОРТ</a:t>
            </a:r>
            <a:endParaRPr lang="ru-RU" sz="13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628650" y="245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solidFill>
                  <a:srgbClr val="6A6B6F"/>
                </a:solidFill>
                <a:latin typeface="Helvetica Neue" charset="0"/>
                <a:ea typeface="Helvetica Neue" charset="0"/>
                <a:cs typeface="Helvetica Neue" charset="0"/>
              </a:rPr>
              <a:t>ІНФОРМАЦІЙНА ПІДТРИМКА</a:t>
            </a:r>
            <a:endParaRPr lang="uk-UA" sz="2800" dirty="0">
              <a:solidFill>
                <a:srgbClr val="6A6B6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0" name="Изображение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6980" y="4657830"/>
            <a:ext cx="1421509" cy="133656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6624084" y="4327451"/>
            <a:ext cx="1871330" cy="276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/>
          <p:cNvSpPr txBox="1"/>
          <p:nvPr/>
        </p:nvSpPr>
        <p:spPr>
          <a:xfrm>
            <a:off x="2285409" y="3881450"/>
            <a:ext cx="5274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ПІДТРИМКА МІСЬКИХ ПРОЕКТІВ У РАМКАХ </a:t>
            </a:r>
            <a:r>
              <a:rPr lang="en-US" b="1" dirty="0" smtClean="0">
                <a:solidFill>
                  <a:schemeClr val="bg1"/>
                </a:solidFill>
              </a:rPr>
              <a:t>KYIV SMART CITY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03" y="914613"/>
            <a:ext cx="7557393" cy="36558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9447">
            <a:off x="3037841" y="1370094"/>
            <a:ext cx="1801079" cy="18010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22579" y="1165254"/>
            <a:ext cx="33476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uk-UA" sz="20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Соціальні медіа.</a:t>
            </a:r>
          </a:p>
          <a:p>
            <a:pPr marL="342900" indent="-342900">
              <a:buFont typeface="Arial" charset="0"/>
              <a:buChar char="•"/>
            </a:pPr>
            <a:r>
              <a:rPr lang="uk-UA" sz="20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Сайт ініціативи та </a:t>
            </a:r>
            <a:r>
              <a:rPr lang="uk-UA" sz="2000" dirty="0" err="1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Хабу</a:t>
            </a:r>
            <a:r>
              <a:rPr lang="uk-UA" sz="20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uk-UA" sz="20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Розсилка по базам.</a:t>
            </a:r>
          </a:p>
          <a:p>
            <a:pPr marL="342900" indent="-342900">
              <a:buFont typeface="Arial" charset="0"/>
              <a:buChar char="•"/>
            </a:pPr>
            <a:r>
              <a:rPr lang="uk-UA" sz="20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Взаємодія з прес-службою КМДА.</a:t>
            </a:r>
            <a:endParaRPr lang="uk-UA" sz="20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90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9"/>
          <p:cNvCxnSpPr/>
          <p:nvPr/>
        </p:nvCxnSpPr>
        <p:spPr>
          <a:xfrm>
            <a:off x="3091080" y="1627057"/>
            <a:ext cx="255360" cy="0"/>
          </a:xfrm>
          <a:prstGeom prst="line">
            <a:avLst/>
          </a:prstGeom>
          <a:ln w="28575">
            <a:solidFill>
              <a:srgbClr val="67BAA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V="1">
            <a:off x="3004771" y="2685647"/>
            <a:ext cx="478262" cy="408263"/>
          </a:xfrm>
          <a:prstGeom prst="line">
            <a:avLst/>
          </a:prstGeom>
          <a:ln w="28575">
            <a:solidFill>
              <a:srgbClr val="67BAA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713295" y="2396271"/>
            <a:ext cx="104029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sz="1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ТРАНСПОРТ</a:t>
            </a:r>
            <a:endParaRPr lang="ru-RU" sz="13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628650" y="245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solidFill>
                  <a:srgbClr val="6A6B6F"/>
                </a:solidFill>
                <a:latin typeface="Helvetica Neue" charset="0"/>
                <a:ea typeface="Helvetica Neue" charset="0"/>
                <a:cs typeface="Helvetica Neue" charset="0"/>
              </a:rPr>
              <a:t>KYIV SMART CITY HUB</a:t>
            </a:r>
            <a:endParaRPr lang="uk-UA" sz="2800" dirty="0">
              <a:solidFill>
                <a:srgbClr val="6A6B6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0" name="Изображение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6980" y="4657830"/>
            <a:ext cx="1421509" cy="133656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6624084" y="4327451"/>
            <a:ext cx="1871330" cy="276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/>
          <p:cNvSpPr txBox="1"/>
          <p:nvPr/>
        </p:nvSpPr>
        <p:spPr>
          <a:xfrm>
            <a:off x="2285409" y="3881450"/>
            <a:ext cx="5274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ПІДТРИМКА МІСЬКИХ ПРОЕКТІВ У РАМКАХ </a:t>
            </a:r>
            <a:r>
              <a:rPr lang="en-US" b="1" dirty="0" smtClean="0">
                <a:solidFill>
                  <a:schemeClr val="bg1"/>
                </a:solidFill>
              </a:rPr>
              <a:t>KYIV SMART CITY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Содержимое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2284594"/>
              </p:ext>
            </p:extLst>
          </p:nvPr>
        </p:nvGraphicFramePr>
        <p:xfrm>
          <a:off x="830370" y="893816"/>
          <a:ext cx="7618027" cy="4000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002143" y="1062795"/>
            <a:ext cx="1295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F0"/>
                </a:solidFill>
                <a:latin typeface="Helvetica Neue" charset="0"/>
                <a:ea typeface="Helvetica Neue" charset="0"/>
                <a:cs typeface="Helvetica Neue" charset="0"/>
              </a:rPr>
              <a:t>KSC</a:t>
            </a:r>
          </a:p>
          <a:p>
            <a:pPr algn="ctr"/>
            <a:r>
              <a:rPr lang="en-US" sz="3200" b="1" dirty="0" smtClean="0">
                <a:solidFill>
                  <a:srgbClr val="00B0F0"/>
                </a:solidFill>
                <a:latin typeface="Helvetica Neue" charset="0"/>
                <a:ea typeface="Helvetica Neue" charset="0"/>
                <a:cs typeface="Helvetica Neue" charset="0"/>
              </a:rPr>
              <a:t>HUB</a:t>
            </a:r>
            <a:endParaRPr lang="uk-UA" sz="3200" b="1" dirty="0">
              <a:solidFill>
                <a:srgbClr val="00B0F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5" name="Picture 2" descr="D:\Gordienko\Projects\Smart City\KSC Hub\Presentation Smart City hub Icons_Artboard 17.pn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07373" y="1275368"/>
            <a:ext cx="706897" cy="70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D:\Gordienko\Projects\Smart City\KSC Hub\Presentation Smart City hub Icons-12.png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0707" y="1275368"/>
            <a:ext cx="706897" cy="70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:\Gordienko\Projects\Smart City\KSC Hub\Presentation Smart City hub Icons-13.png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15493" y="1978750"/>
            <a:ext cx="706897" cy="70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D:\Gordienko\Projects\Smart City\KSC Hub\Presentation Smart City hub Icons-14.png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9185" y="1954558"/>
            <a:ext cx="706897" cy="70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D:\Gordienko\Projects\Smart City\KSC Hub\Presentation Smart City hub Icons-15.png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21449" y="2173847"/>
            <a:ext cx="706897" cy="70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Прямая соединительная линия 21"/>
          <p:cNvCxnSpPr/>
          <p:nvPr/>
        </p:nvCxnSpPr>
        <p:spPr>
          <a:xfrm flipH="1">
            <a:off x="6061663" y="1627057"/>
            <a:ext cx="287797" cy="0"/>
          </a:xfrm>
          <a:prstGeom prst="line">
            <a:avLst/>
          </a:prstGeom>
          <a:ln w="28575">
            <a:solidFill>
              <a:srgbClr val="57C1E8">
                <a:alpha val="69804"/>
              </a:srgb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 flipV="1">
            <a:off x="5782263" y="2685647"/>
            <a:ext cx="520701" cy="408263"/>
          </a:xfrm>
          <a:prstGeom prst="line">
            <a:avLst/>
          </a:prstGeom>
          <a:ln w="28575">
            <a:solidFill>
              <a:srgbClr val="57C1E8">
                <a:alpha val="69804"/>
              </a:srgb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V="1">
            <a:off x="4658310" y="2875924"/>
            <a:ext cx="0" cy="217984"/>
          </a:xfrm>
          <a:prstGeom prst="line">
            <a:avLst/>
          </a:prstGeom>
          <a:ln w="28575">
            <a:solidFill>
              <a:srgbClr val="57C1E8">
                <a:alpha val="69804"/>
              </a:srgb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5950693" y="1614726"/>
            <a:ext cx="287797" cy="0"/>
          </a:xfrm>
          <a:prstGeom prst="line">
            <a:avLst/>
          </a:prstGeom>
          <a:ln w="28575">
            <a:solidFill>
              <a:srgbClr val="57C1E8">
                <a:alpha val="69804"/>
              </a:srgb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66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6330" cy="51435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713295" y="2396271"/>
            <a:ext cx="104029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sz="1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ТРАНСПОРТ</a:t>
            </a:r>
            <a:endParaRPr lang="ru-RU" sz="13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628650" y="245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 smtClean="0">
                <a:solidFill>
                  <a:srgbClr val="6A6B6F"/>
                </a:solidFill>
                <a:latin typeface="Helvetica Neue" charset="0"/>
                <a:ea typeface="Helvetica Neue" charset="0"/>
                <a:cs typeface="Helvetica Neue" charset="0"/>
              </a:rPr>
              <a:t>ПОДАТИ ПРОЕКТ</a:t>
            </a:r>
            <a:endParaRPr lang="uk-UA" sz="2800" dirty="0">
              <a:solidFill>
                <a:srgbClr val="6A6B6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0" name="Изображение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6980" y="4657830"/>
            <a:ext cx="1421509" cy="133656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6624084" y="4327451"/>
            <a:ext cx="1871330" cy="276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/>
          <p:cNvSpPr txBox="1"/>
          <p:nvPr/>
        </p:nvSpPr>
        <p:spPr>
          <a:xfrm>
            <a:off x="2285409" y="3881450"/>
            <a:ext cx="5274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ПІДТРИМКА МІСЬКИХ ПРОЕКТІВ У РАМКАХ </a:t>
            </a:r>
            <a:r>
              <a:rPr lang="en-US" b="1" dirty="0" smtClean="0">
                <a:solidFill>
                  <a:schemeClr val="bg1"/>
                </a:solidFill>
              </a:rPr>
              <a:t>KYIV SMART CITY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Изображение 3" descr="Screen Shot 2016-07-15 at 8.27.1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962" y="850827"/>
            <a:ext cx="3630565" cy="360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1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713295" y="2396271"/>
            <a:ext cx="104029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sz="1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ТРАНСПОРТ</a:t>
            </a:r>
            <a:endParaRPr lang="ru-RU" sz="13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1032643" y="2015905"/>
            <a:ext cx="7200800" cy="760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T W1G 55 Roman" charset="0"/>
                <a:ea typeface="Helvetica Neue LT W1G 55 Roman" charset="0"/>
                <a:cs typeface="Helvetica Neue LT W1G 55 Roman" charset="0"/>
              </a:rPr>
              <a:t>ПРИЄДНУЙТЕСЬ</a:t>
            </a:r>
            <a:r>
              <a:rPr lang="uk-UA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T W1G 55 Roman" charset="0"/>
                <a:ea typeface="Helvetica Neue LT W1G 55 Roman" charset="0"/>
                <a:cs typeface="Helvetica Neue LT W1G 55 Roman" charset="0"/>
              </a:rPr>
              <a:t>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88558" y="3359889"/>
            <a:ext cx="61881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LT W1G 55 Roman" charset="0"/>
                <a:ea typeface="Helvetica Neue LT W1G 55 Roman" charset="0"/>
                <a:cs typeface="Helvetica Neue LT W1G 55 Roman" charset="0"/>
                <a:hlinkClick r:id="rId3"/>
              </a:rPr>
              <a:t>www.kyivsmartcity.com</a:t>
            </a:r>
            <a:endParaRPr lang="en-US" sz="2000" dirty="0" smtClean="0">
              <a:latin typeface="Helvetica Neue LT W1G 55 Roman" charset="0"/>
              <a:ea typeface="Helvetica Neue LT W1G 55 Roman" charset="0"/>
              <a:cs typeface="Helvetica Neue LT W1G 55 Roman" charset="0"/>
            </a:endParaRPr>
          </a:p>
          <a:p>
            <a:pPr algn="ctr"/>
            <a:r>
              <a:rPr lang="en-US" sz="2000" dirty="0" smtClean="0">
                <a:latin typeface="Helvetica Neue LT W1G 55 Roman" charset="0"/>
                <a:ea typeface="Helvetica Neue LT W1G 55 Roman" charset="0"/>
                <a:cs typeface="Helvetica Neue LT W1G 55 Roman" charset="0"/>
                <a:hlinkClick r:id="rId4"/>
              </a:rPr>
              <a:t>www.facebook.com/smartcitykyiv</a:t>
            </a:r>
            <a:endParaRPr lang="en-US" sz="2000" dirty="0" smtClean="0">
              <a:latin typeface="Helvetica Neue LT W1G 55 Roman" charset="0"/>
              <a:ea typeface="Helvetica Neue LT W1G 55 Roman" charset="0"/>
              <a:cs typeface="Helvetica Neue LT W1G 55 Roman" charset="0"/>
            </a:endParaRPr>
          </a:p>
          <a:p>
            <a:pPr algn="ctr"/>
            <a:r>
              <a:rPr lang="en-US" sz="2000" dirty="0" smtClean="0">
                <a:latin typeface="Helvetica Neue LT W1G 55 Roman" charset="0"/>
                <a:ea typeface="Helvetica Neue LT W1G 55 Roman" charset="0"/>
                <a:cs typeface="Helvetica Neue LT W1G 55 Roman" charset="0"/>
                <a:hlinkClick r:id="rId5"/>
              </a:rPr>
              <a:t>team@kyivsmartcity.com</a:t>
            </a:r>
            <a:r>
              <a:rPr lang="en-US" sz="2000" dirty="0" smtClean="0">
                <a:latin typeface="Helvetica Neue LT W1G 55 Roman" charset="0"/>
                <a:ea typeface="Helvetica Neue LT W1G 55 Roman" charset="0"/>
                <a:cs typeface="Helvetica Neue LT W1G 55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454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</TotalTime>
  <Words>190</Words>
  <Application>Microsoft Macintosh PowerPoint</Application>
  <PresentationFormat>On-screen Show (16:9)</PresentationFormat>
  <Paragraphs>52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Helvetica Neue</vt:lpstr>
      <vt:lpstr>Helvetica Neue LT W1G 55 Roman</vt:lpstr>
      <vt:lpstr>Arial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BUDGET</dc:title>
  <dc:creator>Kyiv Smart City</dc:creator>
  <cp:lastModifiedBy>Microsoft Office User</cp:lastModifiedBy>
  <cp:revision>124</cp:revision>
  <dcterms:created xsi:type="dcterms:W3CDTF">2015-11-12T19:42:28Z</dcterms:created>
  <dcterms:modified xsi:type="dcterms:W3CDTF">2016-07-15T19:04:09Z</dcterms:modified>
</cp:coreProperties>
</file>