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86" r:id="rId9"/>
    <p:sldId id="305" r:id="rId10"/>
    <p:sldId id="287" r:id="rId11"/>
    <p:sldId id="306" r:id="rId12"/>
    <p:sldId id="307" r:id="rId13"/>
    <p:sldId id="297" r:id="rId14"/>
    <p:sldId id="298" r:id="rId15"/>
    <p:sldId id="308" r:id="rId16"/>
    <p:sldId id="301" r:id="rId17"/>
    <p:sldId id="302" r:id="rId18"/>
    <p:sldId id="300" r:id="rId19"/>
    <p:sldId id="303" r:id="rId20"/>
    <p:sldId id="304" r:id="rId21"/>
    <p:sldId id="28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3D63-7F1A-4A92-B08B-DF0141C3C5EA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D0BF5-6EB1-4B82-8278-EE5B6D9B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3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3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7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1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F953-D083-4E91-8A0B-40400E9C9133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88A7-A740-40B0-ADA7-0FCB89FF9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usbase.com/tag/androi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oksana.borysenko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Бизнес модели и монетизация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4544" y="450729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4000" dirty="0"/>
              <a:t>Оксана Борисенко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598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9" y="0"/>
            <a:ext cx="11821867" cy="687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5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21" y="2480122"/>
            <a:ext cx="11133268" cy="13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44" y="2738571"/>
            <a:ext cx="10993514" cy="12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же популярные модели монетизации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794" y="1825625"/>
            <a:ext cx="40964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9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247650"/>
            <a:ext cx="61245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In-app </a:t>
            </a:r>
            <a:r>
              <a:rPr lang="ru-RU" dirty="0"/>
              <a:t>реклама и ошибки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75456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игнорировать метаданные</a:t>
            </a:r>
            <a:br>
              <a:rPr lang="ru-RU" b="1" dirty="0"/>
            </a:br>
            <a:r>
              <a:rPr lang="ru-RU" dirty="0" err="1"/>
              <a:t>Метаданные</a:t>
            </a:r>
            <a:r>
              <a:rPr lang="ru-RU" dirty="0"/>
              <a:t> – это информация о поле, возрасте, местоположении пользователя, его доходе, устройстве, операционной системе, версии приложения. Сообщая рекламодателю дополнительные сведения, вы получаете взамен </a:t>
            </a:r>
            <a:r>
              <a:rPr lang="ru-RU" dirty="0" err="1"/>
              <a:t>таргетированную</a:t>
            </a:r>
            <a:r>
              <a:rPr lang="ru-RU" dirty="0"/>
              <a:t>, подходящую именно для этого пользователя рекламу.</a:t>
            </a:r>
          </a:p>
          <a:p>
            <a:r>
              <a:rPr lang="ru-RU" b="1" dirty="0"/>
              <a:t>использовать одну стратегию на всех смартфонах</a:t>
            </a:r>
            <a:br>
              <a:rPr lang="ru-RU" b="1" dirty="0"/>
            </a:br>
            <a:r>
              <a:rPr lang="ru-RU" i="1" dirty="0"/>
              <a:t>Учитывайте, что аудитория </a:t>
            </a:r>
            <a:r>
              <a:rPr lang="ru-RU" i="1" dirty="0" err="1"/>
              <a:t>iOS</a:t>
            </a:r>
            <a:r>
              <a:rPr lang="ru-RU" i="1" dirty="0"/>
              <a:t> и </a:t>
            </a:r>
            <a:r>
              <a:rPr lang="ru-RU" i="1" dirty="0" err="1">
                <a:hlinkClick r:id="rId2"/>
              </a:rPr>
              <a:t>Android</a:t>
            </a:r>
            <a:r>
              <a:rPr lang="ru-RU" i="1" dirty="0"/>
              <a:t> сильно различается по структуре, уровню доходов, платежным паттернам и привычкам в работе со смартфоном.</a:t>
            </a:r>
          </a:p>
          <a:p>
            <a:r>
              <a:rPr lang="ru-RU" b="1" dirty="0"/>
              <a:t>управлять рекламой вручную</a:t>
            </a:r>
            <a:br>
              <a:rPr lang="ru-RU" b="1" dirty="0"/>
            </a:br>
            <a:r>
              <a:rPr lang="ru-RU" dirty="0"/>
              <a:t>сервисы медиации – работают как арбитры, отбрасывая неэффективную рекламу и поставляя лучшие варианты от рекламодателей с самым высоким </a:t>
            </a:r>
            <a:r>
              <a:rPr lang="ru-RU" dirty="0" err="1"/>
              <a:t>eCPM</a:t>
            </a:r>
            <a:r>
              <a:rPr lang="ru-RU" dirty="0"/>
              <a:t>. Особенно важным это становится, если вы запускаете приложение на несколько стран, в каждой из которых свои популярные рекламные сети.</a:t>
            </a:r>
          </a:p>
          <a:p>
            <a:r>
              <a:rPr lang="ru-RU" b="1" dirty="0"/>
              <a:t>подключить рекламную сеть и забыть обо всём</a:t>
            </a:r>
            <a:endParaRPr lang="ru-RU" dirty="0"/>
          </a:p>
          <a:p>
            <a:endParaRPr lang="ru-RU" dirty="0"/>
          </a:p>
          <a:p>
            <a:endParaRPr lang="ru-RU" i="1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7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примеры известных бизнес-моделей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Простые модели </a:t>
            </a:r>
            <a:r>
              <a:rPr lang="ru-RU" dirty="0"/>
              <a:t>– посредничество, производство. </a:t>
            </a:r>
          </a:p>
          <a:p>
            <a:r>
              <a:rPr lang="ru-RU" b="1" dirty="0" err="1"/>
              <a:t>Краудсорсинг</a:t>
            </a:r>
            <a:r>
              <a:rPr lang="ru-RU" dirty="0"/>
              <a:t> - аутсорсинг создания контента пользователям в обмен на доступ к контенту других пользователей (Википедия и </a:t>
            </a:r>
            <a:r>
              <a:rPr lang="ru-RU" dirty="0" err="1"/>
              <a:t>видеохостинг</a:t>
            </a:r>
            <a:r>
              <a:rPr lang="ru-RU" dirty="0"/>
              <a:t> </a:t>
            </a:r>
            <a:r>
              <a:rPr lang="ru-RU" dirty="0" err="1"/>
              <a:t>YouTube</a:t>
            </a:r>
            <a:r>
              <a:rPr lang="ru-RU" dirty="0"/>
              <a:t>)</a:t>
            </a:r>
          </a:p>
          <a:p>
            <a:r>
              <a:rPr lang="ru-RU" b="1" dirty="0" err="1"/>
              <a:t>Freemium</a:t>
            </a:r>
            <a:r>
              <a:rPr lang="ru-RU" dirty="0"/>
              <a:t> – предоставление ограниченного функционала бесплатно, плата взимается за дополнительный функционал. Лизинг – например </a:t>
            </a:r>
            <a:r>
              <a:rPr lang="ru-RU" dirty="0" err="1"/>
              <a:t>Хerox</a:t>
            </a:r>
            <a:r>
              <a:rPr lang="ru-RU" dirty="0"/>
              <a:t>, предлагающая инфраструктуру печатного документооборота как услугу.</a:t>
            </a:r>
          </a:p>
          <a:p>
            <a:r>
              <a:rPr lang="ru-RU" b="1" dirty="0" err="1"/>
              <a:t>Лоукостер</a:t>
            </a:r>
            <a:r>
              <a:rPr lang="ru-RU" dirty="0"/>
              <a:t> - снижает стоимость дорогостоящих товаров и услуг за счёт отказа от дополнительных услуг и масштабирования (IKEA) Обратный цикл производства подразумевает </a:t>
            </a:r>
            <a:r>
              <a:rPr lang="ru-RU" dirty="0" err="1"/>
              <a:t>предзаказ</a:t>
            </a:r>
            <a:r>
              <a:rPr lang="ru-RU" dirty="0"/>
              <a:t> товаров и услуг, оплату прежде получения. Amazon.com</a:t>
            </a:r>
          </a:p>
          <a:p>
            <a:r>
              <a:rPr lang="ru-RU" b="1" dirty="0"/>
              <a:t>Модель «Бритва и лезвия» </a:t>
            </a:r>
            <a:r>
              <a:rPr lang="ru-RU" dirty="0"/>
              <a:t>- продажа товара с высокой себестоимостью с низкой </a:t>
            </a:r>
            <a:r>
              <a:rPr lang="ru-RU" dirty="0" err="1"/>
              <a:t>маржой</a:t>
            </a:r>
            <a:r>
              <a:rPr lang="ru-RU" dirty="0"/>
              <a:t> и доход от продажи расходных материалов. Принтеры и картриджи. </a:t>
            </a:r>
          </a:p>
          <a:p>
            <a:r>
              <a:rPr lang="ru-RU" b="1" dirty="0"/>
              <a:t>Подписная модель </a:t>
            </a:r>
            <a:r>
              <a:rPr lang="ru-RU" dirty="0"/>
              <a:t>- пользователь регулярно вносит фиксированную плату за доступ к продукту или услуге. </a:t>
            </a:r>
            <a:r>
              <a:rPr lang="ru-RU" dirty="0" err="1"/>
              <a:t>Netflix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018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бизнес моделей для производства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ru-RU" dirty="0"/>
            </a:br>
            <a:r>
              <a:rPr lang="ru-RU" dirty="0"/>
              <a:t>• Производство и продажа приборов </a:t>
            </a:r>
            <a:br>
              <a:rPr lang="ru-RU" dirty="0"/>
            </a:br>
            <a:r>
              <a:rPr lang="ru-RU" dirty="0"/>
              <a:t>• Производство и продажа приборов и расходных материалов </a:t>
            </a:r>
            <a:br>
              <a:rPr lang="ru-RU" dirty="0"/>
            </a:br>
            <a:r>
              <a:rPr lang="ru-RU" dirty="0"/>
              <a:t>• Лицензирование технологии стратегу </a:t>
            </a:r>
            <a:br>
              <a:rPr lang="ru-RU" dirty="0"/>
            </a:br>
            <a:r>
              <a:rPr lang="ru-RU" dirty="0"/>
              <a:t>• Производство OEM модуля </a:t>
            </a:r>
            <a:br>
              <a:rPr lang="ru-RU" dirty="0"/>
            </a:br>
            <a:r>
              <a:rPr lang="ru-RU" dirty="0"/>
              <a:t>• Производство под брендом заказчика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6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помнить: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Информируйте</a:t>
            </a:r>
          </a:p>
          <a:p>
            <a:r>
              <a:rPr lang="ru-RU" dirty="0"/>
              <a:t>Обучайте</a:t>
            </a:r>
          </a:p>
          <a:p>
            <a:r>
              <a:rPr lang="ru-RU" dirty="0"/>
              <a:t>Подогревайте </a:t>
            </a:r>
          </a:p>
          <a:p>
            <a:r>
              <a:rPr lang="ru-RU" dirty="0"/>
              <a:t>Оценивайте</a:t>
            </a:r>
          </a:p>
          <a:p>
            <a:r>
              <a:rPr lang="ru-RU" dirty="0"/>
              <a:t>Конвертируйте</a:t>
            </a:r>
          </a:p>
          <a:p>
            <a:r>
              <a:rPr lang="ru-RU" dirty="0"/>
              <a:t>Удерживайте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2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подход к бизнес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400" dirty="0"/>
              <a:t>Реклама</a:t>
            </a:r>
          </a:p>
          <a:p>
            <a:r>
              <a:rPr lang="ru-RU" sz="4400" dirty="0"/>
              <a:t>Продажа</a:t>
            </a:r>
          </a:p>
          <a:p>
            <a:r>
              <a:rPr lang="ru-RU" sz="4400" dirty="0"/>
              <a:t>Заработок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/>
              <a:t>«У каждого маркетолога есть три типа продуктов: один для рекламы, один для продаж и один для заработка денег» 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/>
              <a:t>Джек </a:t>
            </a:r>
            <a:r>
              <a:rPr lang="ru-RU" sz="4400" dirty="0" err="1"/>
              <a:t>Траут</a:t>
            </a:r>
            <a:r>
              <a:rPr lang="ru-RU" sz="4400" dirty="0"/>
              <a:t> (с)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504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r>
              <a:rPr lang="ru-RU" b="1" dirty="0"/>
              <a:t>Оксана Борисенко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492567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CEO, </a:t>
            </a:r>
            <a:r>
              <a:rPr lang="ru-RU" dirty="0"/>
              <a:t>со-основатель ста</a:t>
            </a:r>
            <a:r>
              <a:rPr lang="uk-UA" dirty="0"/>
              <a:t>р</a:t>
            </a:r>
            <a:r>
              <a:rPr lang="ru-RU" dirty="0"/>
              <a:t>тапа </a:t>
            </a:r>
            <a:r>
              <a:rPr lang="en-US" dirty="0" err="1"/>
              <a:t>Zglove</a:t>
            </a:r>
            <a:r>
              <a:rPr lang="en-US" dirty="0"/>
              <a:t> (former </a:t>
            </a:r>
            <a:r>
              <a:rPr lang="en-US" dirty="0" err="1"/>
              <a:t>EnableTalk</a:t>
            </a:r>
            <a:r>
              <a:rPr lang="en-US" dirty="0"/>
              <a:t>) </a:t>
            </a:r>
          </a:p>
          <a:p>
            <a:r>
              <a:rPr lang="ru-RU" dirty="0"/>
              <a:t>Президент </a:t>
            </a:r>
            <a:r>
              <a:rPr lang="en-US" dirty="0"/>
              <a:t>IT </a:t>
            </a:r>
            <a:r>
              <a:rPr lang="ru-RU" dirty="0"/>
              <a:t>ассоциации «</a:t>
            </a:r>
            <a:r>
              <a:rPr lang="en-US" dirty="0"/>
              <a:t>Digital Ukraine</a:t>
            </a:r>
            <a:r>
              <a:rPr lang="ru-RU" dirty="0"/>
              <a:t>»</a:t>
            </a:r>
            <a:endParaRPr lang="en-US" dirty="0"/>
          </a:p>
          <a:p>
            <a:r>
              <a:rPr lang="ru-RU" dirty="0"/>
              <a:t>Со-основатель образовательной программы </a:t>
            </a:r>
            <a:r>
              <a:rPr lang="en-US" dirty="0"/>
              <a:t>How to start a startup Ukraine</a:t>
            </a:r>
          </a:p>
          <a:p>
            <a:r>
              <a:rPr lang="ru-RU" dirty="0"/>
              <a:t>Со-основатель</a:t>
            </a:r>
            <a:r>
              <a:rPr lang="en-US" dirty="0"/>
              <a:t> Bad Girls ventures</a:t>
            </a:r>
            <a:endParaRPr lang="ru-RU" dirty="0"/>
          </a:p>
          <a:p>
            <a:r>
              <a:rPr lang="ru-RU" dirty="0"/>
              <a:t>Советник Министра экономического развития и торговли Украины</a:t>
            </a:r>
          </a:p>
          <a:p>
            <a:r>
              <a:rPr lang="en-US" dirty="0"/>
              <a:t>UN Volunteer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Раньше</a:t>
            </a:r>
            <a:endParaRPr lang="en-US" dirty="0"/>
          </a:p>
          <a:p>
            <a:r>
              <a:rPr lang="ru-RU" dirty="0"/>
              <a:t>Менеджер по вопросам международных отношений </a:t>
            </a:r>
            <a:r>
              <a:rPr lang="en-US" dirty="0"/>
              <a:t>e-SAG (</a:t>
            </a:r>
            <a:r>
              <a:rPr lang="ru-RU" dirty="0"/>
              <a:t>Государственного агентства по е-управлению Украины</a:t>
            </a:r>
            <a:r>
              <a:rPr lang="en-US" dirty="0"/>
              <a:t>)</a:t>
            </a:r>
          </a:p>
          <a:p>
            <a:r>
              <a:rPr lang="ru-RU" dirty="0"/>
              <a:t>Партнер</a:t>
            </a:r>
            <a:r>
              <a:rPr lang="en-US" dirty="0"/>
              <a:t>/</a:t>
            </a:r>
            <a:r>
              <a:rPr lang="ru-RU" dirty="0"/>
              <a:t>Директор по связям с инвесторами</a:t>
            </a:r>
            <a:r>
              <a:rPr lang="en-US" dirty="0"/>
              <a:t> </a:t>
            </a:r>
            <a:r>
              <a:rPr lang="en-US" dirty="0" err="1"/>
              <a:t>GrowthUP</a:t>
            </a:r>
            <a:r>
              <a:rPr lang="en-US" dirty="0"/>
              <a:t>+/BVU Group</a:t>
            </a:r>
          </a:p>
          <a:p>
            <a:r>
              <a:rPr lang="ru-RU" dirty="0"/>
              <a:t>Директор Департамента по Маркетингу, </a:t>
            </a:r>
            <a:r>
              <a:rPr lang="en-US" dirty="0"/>
              <a:t>PR</a:t>
            </a:r>
            <a:r>
              <a:rPr lang="ru-RU" dirty="0"/>
              <a:t> и</a:t>
            </a:r>
            <a:r>
              <a:rPr lang="en-US" dirty="0"/>
              <a:t> GR </a:t>
            </a:r>
            <a:r>
              <a:rPr lang="ru-RU" dirty="0"/>
              <a:t>в </a:t>
            </a:r>
            <a:r>
              <a:rPr lang="en-US" dirty="0"/>
              <a:t>EPAM Systems Ukraine</a:t>
            </a:r>
          </a:p>
          <a:p>
            <a:r>
              <a:rPr lang="ru-RU" dirty="0"/>
              <a:t>Координатор </a:t>
            </a:r>
            <a:r>
              <a:rPr lang="en-US" dirty="0"/>
              <a:t>IT </a:t>
            </a:r>
            <a:r>
              <a:rPr lang="ru-RU" dirty="0"/>
              <a:t>комитета Европейской Бизнес Ассоциации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Координатор проектов (международной технической помощи) Европейского Союза</a:t>
            </a:r>
          </a:p>
          <a:p>
            <a:r>
              <a:rPr lang="ru-RU" dirty="0"/>
              <a:t>Менеджер-маркетолог в </a:t>
            </a:r>
            <a:r>
              <a:rPr lang="ru-RU" dirty="0" err="1"/>
              <a:t>ПриватБанке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Kickass tools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Adwords</a:t>
            </a:r>
            <a:r>
              <a:rPr lang="en-US" dirty="0"/>
              <a:t>: Keyword planner</a:t>
            </a:r>
          </a:p>
          <a:p>
            <a:r>
              <a:rPr lang="en-US" dirty="0"/>
              <a:t>SaaS </a:t>
            </a:r>
            <a:r>
              <a:rPr lang="en-US" dirty="0" err="1"/>
              <a:t>metricks</a:t>
            </a:r>
            <a:r>
              <a:rPr lang="en-US" dirty="0"/>
              <a:t> spreadsheet</a:t>
            </a:r>
          </a:p>
          <a:p>
            <a:r>
              <a:rPr lang="en-US" dirty="0"/>
              <a:t>CAC/LTV Calculator</a:t>
            </a:r>
          </a:p>
          <a:p>
            <a:r>
              <a:rPr lang="en-US" dirty="0"/>
              <a:t>Google trends</a:t>
            </a:r>
          </a:p>
          <a:p>
            <a:r>
              <a:rPr lang="en-US" dirty="0" err="1"/>
              <a:t>ConsumerBarometer</a:t>
            </a:r>
            <a:endParaRPr lang="en-US" dirty="0"/>
          </a:p>
          <a:p>
            <a:r>
              <a:rPr lang="en-US" dirty="0"/>
              <a:t>Google Public Data Explorer</a:t>
            </a:r>
          </a:p>
          <a:p>
            <a:r>
              <a:rPr lang="en-US" dirty="0"/>
              <a:t>Google Analytics App Gallery</a:t>
            </a:r>
          </a:p>
          <a:p>
            <a:r>
              <a:rPr lang="en-US" dirty="0" err="1"/>
              <a:t>BuiltWith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9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480" y="-1709738"/>
            <a:ext cx="17358360" cy="97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9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Oksana </a:t>
            </a:r>
            <a:r>
              <a:rPr lang="en-US" sz="4000" dirty="0" err="1"/>
              <a:t>Borysenko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Mob. +380672308547</a:t>
            </a:r>
          </a:p>
          <a:p>
            <a:pPr marL="0" indent="0">
              <a:buNone/>
            </a:pPr>
            <a:r>
              <a:rPr lang="en-US" dirty="0"/>
              <a:t>E-mail: </a:t>
            </a:r>
            <a:r>
              <a:rPr lang="en-US" dirty="0">
                <a:hlinkClick r:id="rId2"/>
              </a:rPr>
              <a:t>oksana.borysenko@gmail.com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Skype: </a:t>
            </a:r>
            <a:r>
              <a:rPr lang="en-US" dirty="0" err="1"/>
              <a:t>epos.oksana.borysenko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Twitter: @</a:t>
            </a:r>
            <a:r>
              <a:rPr lang="en-US" dirty="0" err="1"/>
              <a:t>oksanaborysenko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6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Психология и Бизнес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Человеческие страхи это:</a:t>
            </a:r>
          </a:p>
          <a:p>
            <a:pPr marL="514350" indent="-514350">
              <a:buAutoNum type="arabicParenR"/>
            </a:pPr>
            <a:r>
              <a:rPr lang="ru-RU" dirty="0"/>
              <a:t>Боязнь потери. Люди боятся потерять в результате действий</a:t>
            </a:r>
          </a:p>
          <a:p>
            <a:pPr marL="514350" indent="-514350">
              <a:buAutoNum type="arabicParenR"/>
            </a:pPr>
            <a:r>
              <a:rPr lang="ru-RU" dirty="0"/>
              <a:t>Боязнь процесса. Люди боятся лишений и боли, связанные с процессом перемещения из точки А в точку Б</a:t>
            </a:r>
          </a:p>
          <a:p>
            <a:pPr marL="514350" indent="-514350">
              <a:buAutoNum type="arabicParenR"/>
            </a:pPr>
            <a:r>
              <a:rPr lang="ru-RU" dirty="0"/>
              <a:t>Боязнь результата. Люди боятся получить результат, который их пугает.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Психология и Бизнес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4400" b="1" dirty="0"/>
          </a:p>
          <a:p>
            <a:pPr marL="0" indent="0">
              <a:buNone/>
            </a:pPr>
            <a:r>
              <a:rPr lang="ru-RU" sz="4000" b="1" dirty="0"/>
              <a:t>Жадность</a:t>
            </a:r>
            <a:r>
              <a:rPr lang="ru-RU" sz="4000" dirty="0"/>
              <a:t> = «хочу все бесплатно!»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 этому работает модели </a:t>
            </a:r>
            <a:r>
              <a:rPr lang="en-US" dirty="0" err="1"/>
              <a:t>Fremium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5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Психология и Бизнес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sz="3600" b="1" dirty="0"/>
              <a:t>Гнев</a:t>
            </a:r>
            <a:r>
              <a:rPr lang="ru-RU" sz="3600" dirty="0"/>
              <a:t> = потребность выместить </a:t>
            </a:r>
            <a:r>
              <a:rPr lang="en-US" sz="3600" dirty="0"/>
              <a:t>/</a:t>
            </a:r>
            <a:r>
              <a:rPr lang="ru-RU" sz="3600" dirty="0"/>
              <a:t> выплеснуть свои эмоции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По этому работает:</a:t>
            </a:r>
          </a:p>
          <a:p>
            <a:pPr>
              <a:buFontTx/>
              <a:buChar char="-"/>
            </a:pPr>
            <a:r>
              <a:rPr lang="ru-RU" dirty="0"/>
              <a:t>стресс-</a:t>
            </a:r>
            <a:r>
              <a:rPr lang="ru-RU" dirty="0" err="1"/>
              <a:t>болы</a:t>
            </a:r>
            <a:r>
              <a:rPr lang="ru-RU" dirty="0"/>
              <a:t>, анти-стресс </a:t>
            </a:r>
            <a:r>
              <a:rPr lang="ru-RU" dirty="0" err="1"/>
              <a:t>фичи</a:t>
            </a:r>
            <a:r>
              <a:rPr lang="ru-RU" dirty="0"/>
              <a:t>,</a:t>
            </a:r>
          </a:p>
          <a:p>
            <a:pPr>
              <a:buFontTx/>
              <a:buChar char="-"/>
            </a:pPr>
            <a:r>
              <a:rPr lang="ru-RU" dirty="0"/>
              <a:t>Игры (активные</a:t>
            </a:r>
            <a:r>
              <a:rPr lang="en-US" dirty="0"/>
              <a:t>/</a:t>
            </a:r>
            <a:r>
              <a:rPr lang="ru-RU" dirty="0"/>
              <a:t> с </a:t>
            </a:r>
            <a:r>
              <a:rPr lang="ru-RU" dirty="0" err="1"/>
              <a:t>джой</a:t>
            </a:r>
            <a:r>
              <a:rPr lang="en-US" dirty="0"/>
              <a:t>c</a:t>
            </a:r>
            <a:r>
              <a:rPr lang="ru-RU" dirty="0"/>
              <a:t>тиком</a:t>
            </a:r>
            <a:r>
              <a:rPr lang="en-US" dirty="0"/>
              <a:t>/ mobile</a:t>
            </a:r>
            <a:r>
              <a:rPr lang="ru-RU" dirty="0"/>
              <a:t>),</a:t>
            </a:r>
          </a:p>
          <a:p>
            <a:pPr>
              <a:buFontTx/>
              <a:buChar char="-"/>
            </a:pPr>
            <a:r>
              <a:rPr lang="ru-RU" dirty="0"/>
              <a:t>Социальные медиа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Психология и Бизнес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400" b="1" dirty="0"/>
              <a:t>Печать и Уныние </a:t>
            </a:r>
            <a:r>
              <a:rPr lang="ru-RU" dirty="0"/>
              <a:t>= «Мне грустно! Развеселите меня!)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6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Психология и Бизнес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400" b="1" dirty="0"/>
              <a:t>Тщеславие и  Гордыня</a:t>
            </a:r>
          </a:p>
          <a:p>
            <a:pPr marL="0" indent="0">
              <a:buNone/>
            </a:pPr>
            <a:r>
              <a:rPr lang="ru-RU" dirty="0"/>
              <a:t>Стремление хорошо выглядеть в глазах других, потребность в подтверждения своего статуса, иногда сопровождается желанием слушать от других лесть,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8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05" y="2008086"/>
            <a:ext cx="11529990" cy="26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7698"/>
            <a:ext cx="11145963" cy="13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922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478</Words>
  <Application>Microsoft Office PowerPoint</Application>
  <PresentationFormat>Широкоэкранный</PresentationFormat>
  <Paragraphs>90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Бизнес модели и монетизация</vt:lpstr>
      <vt:lpstr>Оксана Борисенко</vt:lpstr>
      <vt:lpstr>Психология и Бизнес модели</vt:lpstr>
      <vt:lpstr>Психология и Бизнес модели</vt:lpstr>
      <vt:lpstr>Психология и Бизнес модели</vt:lpstr>
      <vt:lpstr>Психология и Бизнес модели</vt:lpstr>
      <vt:lpstr>Психология и Бизнес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Так же популярные модели монетизации</vt:lpstr>
      <vt:lpstr>Презентация PowerPoint</vt:lpstr>
      <vt:lpstr>In-app реклама и ошибки</vt:lpstr>
      <vt:lpstr>Еще примеры известных бизнес-моделей</vt:lpstr>
      <vt:lpstr>Примеры бизнес моделей для производства</vt:lpstr>
      <vt:lpstr>Что нужно помнить:</vt:lpstr>
      <vt:lpstr>Какой подход к бизнес модели</vt:lpstr>
      <vt:lpstr>Kickass tools</vt:lpstr>
      <vt:lpstr>Презентация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Мастер-класс "DOCs for Investors"</dc:title>
  <dc:creator>Oksana HOME</dc:creator>
  <cp:lastModifiedBy>Oksana</cp:lastModifiedBy>
  <cp:revision>46</cp:revision>
  <dcterms:created xsi:type="dcterms:W3CDTF">2014-12-20T00:00:06Z</dcterms:created>
  <dcterms:modified xsi:type="dcterms:W3CDTF">2016-07-16T13:35:19Z</dcterms:modified>
</cp:coreProperties>
</file>