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797" r:id="rId5"/>
  </p:sldMasterIdLst>
  <p:notesMasterIdLst>
    <p:notesMasterId r:id="rId19"/>
  </p:notesMasterIdLst>
  <p:sldIdLst>
    <p:sldId id="459" r:id="rId6"/>
    <p:sldId id="511" r:id="rId7"/>
    <p:sldId id="504" r:id="rId8"/>
    <p:sldId id="502" r:id="rId9"/>
    <p:sldId id="514" r:id="rId10"/>
    <p:sldId id="512" r:id="rId11"/>
    <p:sldId id="515" r:id="rId12"/>
    <p:sldId id="513" r:id="rId13"/>
    <p:sldId id="516" r:id="rId14"/>
    <p:sldId id="506" r:id="rId15"/>
    <p:sldId id="505" r:id="rId16"/>
    <p:sldId id="453" r:id="rId17"/>
    <p:sldId id="492" r:id="rId18"/>
  </p:sldIdLst>
  <p:sldSz cx="9144000" cy="6858000" type="screen4x3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Segoe Light" charset="0"/>
      <p:regular r:id="rId24"/>
      <p:italic r:id="rId25"/>
    </p:embeddedFont>
    <p:embeddedFont>
      <p:font typeface="Segoe UI" pitchFamily="34" charset="0"/>
      <p:regular r:id="rId26"/>
      <p:bold r:id="rId27"/>
      <p:italic r:id="rId28"/>
      <p:boldItalic r:id="rId29"/>
    </p:embeddedFont>
    <p:embeddedFont>
      <p:font typeface="Segoe UI Light" pitchFamily="34" charset="0"/>
      <p:regular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D3C4C9CB-A4B8-4EB1-A07D-6347EE3224C6}">
          <p14:sldIdLst>
            <p14:sldId id="459"/>
          </p14:sldIdLst>
        </p14:section>
        <p14:section name="Ресурсы" id="{4B47CF6D-50BD-4984-8C6C-5CBA7DB907E2}">
          <p14:sldIdLst>
            <p14:sldId id="511"/>
            <p14:sldId id="504"/>
            <p14:sldId id="502"/>
            <p14:sldId id="514"/>
            <p14:sldId id="512"/>
            <p14:sldId id="515"/>
            <p14:sldId id="513"/>
            <p14:sldId id="516"/>
            <p14:sldId id="506"/>
            <p14:sldId id="505"/>
            <p14:sldId id="453"/>
          </p14:sldIdLst>
        </p14:section>
        <p14:section name="Регистрация" id="{F4E46994-8F1D-4F01-9AA3-D0CEAB5BC607}">
          <p14:sldIdLst>
            <p14:sldId id="4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999999"/>
    <a:srgbClr val="1FA91F"/>
    <a:srgbClr val="F09609"/>
    <a:srgbClr val="1BA1E2"/>
    <a:srgbClr val="F09408"/>
    <a:srgbClr val="E51400"/>
    <a:srgbClr val="339933"/>
    <a:srgbClr val="309830"/>
    <a:srgbClr val="26A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719" autoAdjust="0"/>
    <p:restoredTop sz="97068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5C41C-95DF-4442-85B2-24E9D664088F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2EAA-E909-4318-AAAE-D75056CF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7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6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4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6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6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xnext.org.ua/" TargetMode="External"/><Relationship Id="rId2" Type="http://schemas.openxmlformats.org/officeDocument/2006/relationships/hyperlink" Target="http://wp7rock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sdn.microsoft.com/en-us/library/ff637515(VS.92).aspx" TargetMode="External"/><Relationship Id="rId5" Type="http://schemas.openxmlformats.org/officeDocument/2006/relationships/hyperlink" Target="windowsphonegeek.com" TargetMode="External"/><Relationship Id="rId4" Type="http://schemas.openxmlformats.org/officeDocument/2006/relationships/hyperlink" Target="http://create.msdn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b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586896"/>
            <a:ext cx="3200400" cy="708504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9702" y="5181600"/>
            <a:ext cx="7696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solidFill>
                  <a:schemeClr val="bg2"/>
                </a:solidFill>
                <a:latin typeface="Segoe Light" pitchFamily="34" charset="0"/>
              </a:rPr>
              <a:t>windows phone 8</a:t>
            </a:r>
            <a:r>
              <a:rPr lang="en-US" sz="3200" b="1" dirty="0">
                <a:solidFill>
                  <a:schemeClr val="bg2"/>
                </a:solidFill>
                <a:latin typeface="Segoe Light" pitchFamily="34" charset="0"/>
              </a:rPr>
              <a:t/>
            </a:r>
            <a:br>
              <a:rPr lang="en-US" sz="3200" b="1" dirty="0">
                <a:solidFill>
                  <a:schemeClr val="bg2"/>
                </a:solidFill>
                <a:latin typeface="Segoe Light" pitchFamily="34" charset="0"/>
              </a:rPr>
            </a:br>
            <a:r>
              <a:rPr lang="ru-RU" b="1" dirty="0" smtClean="0">
                <a:solidFill>
                  <a:schemeClr val="bg2"/>
                </a:solidFill>
                <a:latin typeface="Segoe Light" pitchFamily="34" charset="0"/>
              </a:rPr>
              <a:t>михаил галушко</a:t>
            </a:r>
            <a:endParaRPr lang="ru-RU" b="1" dirty="0">
              <a:solidFill>
                <a:schemeClr val="bg2"/>
              </a:solidFill>
              <a:latin typeface="Segoe Light" pitchFamily="34" charset="0"/>
            </a:endParaRPr>
          </a:p>
          <a:p>
            <a:pPr eaLnBrk="1" hangingPunct="1"/>
            <a:r>
              <a:rPr lang="en-US" dirty="0" err="1" smtClean="0">
                <a:solidFill>
                  <a:schemeClr val="bg2"/>
                </a:solidFill>
                <a:latin typeface="Segoe Light" pitchFamily="34" charset="0"/>
              </a:rPr>
              <a:t>devrain</a:t>
            </a:r>
            <a:r>
              <a:rPr lang="en-US" dirty="0" smtClean="0">
                <a:solidFill>
                  <a:schemeClr val="bg2"/>
                </a:solidFill>
                <a:latin typeface="Segoe Light" pitchFamily="34" charset="0"/>
              </a:rPr>
              <a:t> solutions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5643063"/>
            <a:ext cx="2101410" cy="8004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что нового еще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Bing -&gt; Nokia: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карты 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Nokia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будут везде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и доступны разработчикам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in-app purchases</a:t>
            </a:r>
            <a:endParaRPr lang="ru-RU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LocalScout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с отображением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скидо</a:t>
            </a:r>
            <a:r>
              <a:rPr lang="ru-RU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к</a:t>
            </a: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IPV6, Play To (DLNA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-клиент), 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Nokia Music,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счетчики трафика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итого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281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Windows </a:t>
            </a:r>
            <a:r>
              <a:rPr lang="en-US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Phone 7.5 </a:t>
            </a:r>
            <a:r>
              <a:rPr lang="ru-RU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приложения будут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работать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в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се старые устройства получат обновление до 7.8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180 стран и 50 языков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более 100 000 приложений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начало продаж в октябре</a:t>
            </a: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Ресурсы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7400"/>
            <a:ext cx="8231187" cy="36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1143000" indent="-1143000" defTabSz="4572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4400" dirty="0" smtClean="0">
                <a:solidFill>
                  <a:schemeClr val="bg1"/>
                </a:solidFill>
                <a:latin typeface="Segoe Light"/>
                <a:cs typeface="Segoe Light"/>
                <a:hlinkClick r:id="rId2"/>
              </a:rPr>
              <a:t>wp7rocks.com</a:t>
            </a:r>
            <a:endParaRPr lang="en-US" sz="14400" dirty="0" smtClean="0">
              <a:solidFill>
                <a:schemeClr val="bg1"/>
              </a:solidFill>
              <a:latin typeface="Segoe Light"/>
              <a:cs typeface="Segoe Light"/>
            </a:endParaRPr>
          </a:p>
          <a:p>
            <a:pPr marL="1143000" lvl="0" indent="-1143000" defTabSz="4572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4400" dirty="0" smtClean="0">
                <a:solidFill>
                  <a:schemeClr val="bg1"/>
                </a:solidFill>
                <a:latin typeface="Segoe Light"/>
                <a:cs typeface="Segoe Light"/>
                <a:hlinkClick r:id="rId3"/>
              </a:rPr>
              <a:t>uxnext.org.ua</a:t>
            </a:r>
            <a:endParaRPr lang="en-US" sz="14400" dirty="0" smtClean="0">
              <a:solidFill>
                <a:schemeClr val="bg1"/>
              </a:solidFill>
              <a:latin typeface="Segoe Light"/>
              <a:cs typeface="Segoe Light"/>
            </a:endParaRPr>
          </a:p>
          <a:p>
            <a:pPr marL="1143000" lvl="0" indent="-1143000" defTabSz="4572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4400" dirty="0" smtClean="0">
                <a:solidFill>
                  <a:schemeClr val="bg1"/>
                </a:solidFill>
                <a:latin typeface="Segoe Light"/>
                <a:cs typeface="Segoe Light"/>
                <a:hlinkClick r:id="rId4"/>
              </a:rPr>
              <a:t>create.msdn.com</a:t>
            </a:r>
            <a:endParaRPr lang="en-US" sz="14400" dirty="0" smtClean="0">
              <a:solidFill>
                <a:schemeClr val="bg1"/>
              </a:solidFill>
              <a:latin typeface="Segoe Light"/>
              <a:cs typeface="Segoe Light"/>
            </a:endParaRPr>
          </a:p>
          <a:p>
            <a:pPr marL="1143000" lvl="0" indent="-1143000" defTabSz="4572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4400" dirty="0">
                <a:solidFill>
                  <a:schemeClr val="bg1"/>
                </a:solidFill>
                <a:latin typeface="Segoe Light"/>
                <a:cs typeface="Segoe Light"/>
                <a:hlinkClick r:id="rId5" action="ppaction://hlinkfile"/>
              </a:rPr>
              <a:t>windowsphonegeek.com</a:t>
            </a:r>
            <a:endParaRPr lang="en-US" sz="14400" dirty="0">
              <a:solidFill>
                <a:schemeClr val="bg1"/>
              </a:solidFill>
              <a:latin typeface="Segoe Light"/>
              <a:cs typeface="Segoe Light"/>
            </a:endParaRPr>
          </a:p>
          <a:p>
            <a:pPr marL="1143000" lvl="0" indent="-1143000" defTabSz="4572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4400" dirty="0" smtClean="0">
                <a:solidFill>
                  <a:schemeClr val="bg1"/>
                </a:solidFill>
                <a:latin typeface="Segoe Light"/>
                <a:cs typeface="Segoe Light"/>
                <a:hlinkClick r:id="rId6"/>
              </a:rPr>
              <a:t>msdn.microsoft.com/en-us/library/ff637515(VS.92</a:t>
            </a:r>
            <a:r>
              <a:rPr lang="en-US" sz="14400" dirty="0">
                <a:solidFill>
                  <a:schemeClr val="bg1"/>
                </a:solidFill>
                <a:latin typeface="Segoe Light"/>
                <a:cs typeface="Segoe Light"/>
                <a:hlinkClick r:id="rId6"/>
              </a:rPr>
              <a:t>).</a:t>
            </a:r>
            <a:r>
              <a:rPr lang="en-US" sz="14400" dirty="0" smtClean="0">
                <a:solidFill>
                  <a:schemeClr val="bg1"/>
                </a:solidFill>
                <a:latin typeface="Segoe Light"/>
                <a:cs typeface="Segoe Light"/>
                <a:hlinkClick r:id="rId6"/>
              </a:rPr>
              <a:t>aspx</a:t>
            </a:r>
            <a:endParaRPr lang="en-US" sz="14400" dirty="0" smtClean="0">
              <a:solidFill>
                <a:schemeClr val="bg1"/>
              </a:solidFill>
              <a:latin typeface="Segoe Light"/>
              <a:cs typeface="Segoe Light"/>
            </a:endParaRPr>
          </a:p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Segoe Light"/>
              <a:cs typeface="Segoe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>
              <a:solidFill>
                <a:schemeClr val="bg1"/>
              </a:solidFill>
              <a:latin typeface="Segoe Light"/>
              <a:ea typeface="+mj-ea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1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7772400" cy="1371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  <a:latin typeface="Segoe Light"/>
                <a:cs typeface="Segoe Light"/>
              </a:rPr>
              <a:t>Q&amp;A</a:t>
            </a:r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</a:br>
            <a:r>
              <a:rPr lang="en-US" sz="4000" dirty="0">
                <a:solidFill>
                  <a:schemeClr val="bg1"/>
                </a:solidFill>
                <a:latin typeface="Segoe Light"/>
                <a:cs typeface="Segoe Light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Segoe Light"/>
                <a:cs typeface="Segoe Light"/>
              </a:rPr>
            </a:br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  <a:cs typeface="Segoe Light"/>
              </a:rPr>
              <a:t>@wp7rocks_com</a:t>
            </a:r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</a:br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wp7rocks.com</a:t>
            </a:r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</a:br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devrain.com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365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roadmap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838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90700"/>
            <a:ext cx="7224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4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windows phone </a:t>
            </a:r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8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281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3" y="1349523"/>
            <a:ext cx="8382000" cy="512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что нового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281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общее ядро с 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Windows 8</a:t>
            </a: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поддержка многоядерных процессоров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поддержка </a:t>
            </a:r>
            <a:r>
              <a:rPr lang="en-US" sz="2400" dirty="0" err="1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microSD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карт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C++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для разработки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3 разрешения экрана: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	800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 x 480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, 12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8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0 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x 768, 1280 x 720</a:t>
            </a: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новый стартовый экран</a:t>
            </a:r>
            <a:r>
              <a:rPr lang="ru-RU" sz="40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/>
            </a:r>
            <a:br>
              <a:rPr lang="ru-RU" sz="40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</a:b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281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76400"/>
            <a:ext cx="5524500" cy="304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38400" y="5353050"/>
            <a:ext cx="513397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+ новый </a:t>
            </a:r>
            <a:r>
              <a:rPr lang="ru-RU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размер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тайла</a:t>
            </a:r>
            <a:endParaRPr lang="ru-RU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Segoe Light"/>
                <a:cs typeface="Segoe Light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nternet explorer 10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52550" y="4648200"/>
            <a:ext cx="6496050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поддержка  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HTML5: 2 x WP 7.5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ускоренный </a:t>
            </a:r>
            <a:r>
              <a:rPr lang="ru-RU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рендеринг 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HTML/JS: 4 x WP 7.5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SmartScreen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 anti-</a:t>
            </a:r>
            <a:r>
              <a:rPr lang="en-US" sz="2400" dirty="0" err="1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phising</a:t>
            </a: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голосовой движок</a:t>
            </a:r>
            <a:r>
              <a:rPr lang="en-US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siri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-style</a:t>
            </a: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57300"/>
            <a:ext cx="5524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интегрированный </a:t>
            </a:r>
            <a:r>
              <a:rPr lang="en-US" sz="4000" dirty="0" err="1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skype</a:t>
            </a:r>
            <a:r>
              <a:rPr lang="ru-RU" sz="40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/>
            </a:r>
            <a:br>
              <a:rPr lang="ru-RU" sz="40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</a:b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281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5524500" cy="304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1200" y="5105400"/>
            <a:ext cx="49530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интеграция на уровне ОС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р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абота в фоновом режиме</a:t>
            </a:r>
            <a:endParaRPr lang="ru-RU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NFC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281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288280" cy="32994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5105400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WalletHub</a:t>
            </a:r>
            <a:r>
              <a:rPr lang="en-US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для управления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кредитками/скидкам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sharing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визиток и прочей информации</a:t>
            </a:r>
            <a:endParaRPr lang="ru-RU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windows phone </a:t>
            </a:r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8 для бизнеса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57300"/>
            <a:ext cx="5181600" cy="27051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799" y="4191000"/>
            <a:ext cx="8231187" cy="2133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управление устройствами</a:t>
            </a: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встраивание своего 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Company Hub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встраивание своего </a:t>
            </a:r>
            <a:r>
              <a:rPr lang="en-US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Marketplace </a:t>
            </a: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для распостранения приложений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шифрование</a:t>
            </a: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Segoe Light" charset="0"/>
                <a:ea typeface="Segoe UI" pitchFamily="34" charset="0"/>
                <a:cs typeface="Segoe UI" pitchFamily="34" charset="0"/>
              </a:rPr>
              <a:t>расширенные офисные инструменты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howHeaderTitle xsi:nil=&quot;true&quot; /&gt;&#10;  &lt;ShowHeaderNumber xsi:nil=&quot;true&quot; /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 /&gt;&#10;  &lt;GalleryItemID&gt;BackgroundGalleryItem2&lt;/GalleryItemID&gt;&#10;&lt;/Metadata&gt;"/>
</p:tagLst>
</file>

<file path=ppt/theme/theme1.xml><?xml version="1.0" encoding="utf-8"?>
<a:theme xmlns:a="http://schemas.openxmlformats.org/drawingml/2006/main" name="Office Theme">
  <a:themeElements>
    <a:clrScheme name="dpeua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2A6D7D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000000"/>
      </a:accent6>
      <a:hlink>
        <a:srgbClr val="FFC00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E91D6E7FE66844B599A5FFA931E451" ma:contentTypeVersion="0" ma:contentTypeDescription="Create a new document." ma:contentTypeScope="" ma:versionID="2ffc9b6698640865037213d5e52d868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B44AE-AB3F-433F-A130-241ADD05C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DDC0D3C-747E-49BF-B4AC-9ED60FBFE13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F71EBD9-6A4B-4A15-89AB-AE2B8325F6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169</Words>
  <Application>Microsoft Office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Light</vt:lpstr>
      <vt:lpstr>Segoe UI</vt:lpstr>
      <vt:lpstr>Segoe UI Light</vt:lpstr>
      <vt:lpstr>Office Theme</vt:lpstr>
      <vt:lpstr>6_Office Theme</vt:lpstr>
      <vt:lpstr>PowerPoint Presentation</vt:lpstr>
      <vt:lpstr>roadmap</vt:lpstr>
      <vt:lpstr>windows phone 8</vt:lpstr>
      <vt:lpstr>что нового</vt:lpstr>
      <vt:lpstr>новый стартовый экран </vt:lpstr>
      <vt:lpstr>internet explorer 10</vt:lpstr>
      <vt:lpstr>интегрированный skype </vt:lpstr>
      <vt:lpstr>NFC</vt:lpstr>
      <vt:lpstr>windows phone 8 для бизнеса</vt:lpstr>
      <vt:lpstr>что нового еще</vt:lpstr>
      <vt:lpstr>итого</vt:lpstr>
      <vt:lpstr>Ресурсы</vt:lpstr>
      <vt:lpstr>Q&amp;A  @wp7rocks_com wp7rocks.com devrain.com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Windows Phone</dc:title>
  <dc:subject>Hackaton</dc:subject>
  <dc:creator>Nikita Lukianets</dc:creator>
  <dc:description>Template:
Formatting:
Event Date: March 15-17, 2010
Event Location: Las Vegas, Mandalay Bay Hotel
Audience Type: Internal/External</dc:description>
  <cp:lastModifiedBy>galushko</cp:lastModifiedBy>
  <cp:revision>384</cp:revision>
  <dcterms:created xsi:type="dcterms:W3CDTF">2010-03-12T04:29:48Z</dcterms:created>
  <dcterms:modified xsi:type="dcterms:W3CDTF">2012-07-13T12:10:16Z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0x01010094E91D6E7FE66844B599A5FFA931E451</vt:lpwstr>
  </property>
</Properties>
</file>