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2"/>
    <p:sldMasterId id="2147483651" r:id="rId3"/>
  </p:sldMasterIdLst>
  <p:notesMasterIdLst>
    <p:notesMasterId r:id="rId17"/>
  </p:notesMasterIdLst>
  <p:handoutMasterIdLst>
    <p:handoutMasterId r:id="rId18"/>
  </p:handoutMasterIdLst>
  <p:sldIdLst>
    <p:sldId id="256" r:id="rId4"/>
    <p:sldId id="301" r:id="rId5"/>
    <p:sldId id="382" r:id="rId6"/>
    <p:sldId id="383" r:id="rId7"/>
    <p:sldId id="384" r:id="rId8"/>
    <p:sldId id="385" r:id="rId9"/>
    <p:sldId id="386" r:id="rId10"/>
    <p:sldId id="387" r:id="rId11"/>
    <p:sldId id="388" r:id="rId12"/>
    <p:sldId id="389" r:id="rId13"/>
    <p:sldId id="390" r:id="rId14"/>
    <p:sldId id="353" r:id="rId15"/>
    <p:sldId id="391" r:id="rId16"/>
  </p:sldIdLst>
  <p:sldSz cx="9144000" cy="5143500" type="screen16x9"/>
  <p:notesSz cx="6858000" cy="9144000"/>
  <p:embeddedFontLst>
    <p:embeddedFont>
      <p:font typeface="Segoe UI" pitchFamily="34" charset="0"/>
      <p:regular r:id="rId19"/>
      <p:bold r:id="rId20"/>
      <p:italic r:id="rId21"/>
      <p:boldItalic r:id="rId22"/>
    </p:embeddedFont>
    <p:embeddedFont>
      <p:font typeface="Segoe UI Symbol" pitchFamily="34" charset="0"/>
      <p:regular r:id="rId23"/>
    </p:embeddedFont>
    <p:embeddedFont>
      <p:font typeface="Segoe UI Light" pitchFamily="34" charset="0"/>
      <p:regular r:id="rId24"/>
    </p:embeddedFont>
    <p:embeddedFont>
      <p:font typeface="Consolas" pitchFamily="49" charset="0"/>
      <p:regular r:id="rId25"/>
      <p:bold r:id="rId26"/>
      <p:italic r:id="rId27"/>
      <p:boldItalic r:id="rId28"/>
    </p:embeddedFont>
    <p:embeddedFont>
      <p:font typeface="Calibri" pitchFamily="34" charset="0"/>
      <p:regular r:id="rId29"/>
      <p:bold r:id="rId30"/>
      <p:italic r:id="rId31"/>
      <p:boldItalic r:id="rId32"/>
    </p:embeddedFont>
    <p:embeddedFont>
      <p:font typeface="Segoe WP" pitchFamily="34" charset="0"/>
      <p:regular r:id="rId33"/>
      <p:bold r:id="rId34"/>
    </p:embeddedFont>
    <p:embeddedFont>
      <p:font typeface="Segoe UI Semibold" pitchFamily="34" charset="0"/>
      <p:bold r:id="rId35"/>
    </p:embeddedFont>
  </p:embeddedFont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lushko" initials="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B2B2B2"/>
    <a:srgbClr val="000000"/>
    <a:srgbClr val="00A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32" y="-86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150" y="-90"/>
      </p:cViewPr>
      <p:guideLst>
        <p:guide orient="horz" pos="2880"/>
        <p:guide pos="2160"/>
      </p:guideLst>
    </p:cSldViewPr>
  </p:notesViewPr>
  <p:gridSpacing cx="90012" cy="90012"/>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26" Type="http://schemas.openxmlformats.org/officeDocument/2006/relationships/font" Target="fonts/font8.fntdata"/><Relationship Id="rId39" Type="http://schemas.openxmlformats.org/officeDocument/2006/relationships/theme" Target="theme/theme1.xml"/><Relationship Id="rId3" Type="http://schemas.openxmlformats.org/officeDocument/2006/relationships/slideMaster" Target="slideMasters/slideMaster2.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B9E1EF-5993-4E10-B058-E766579C1440}" type="datetimeFigureOut">
              <a:rPr lang="ru-RU" smtClean="0"/>
              <a:t>15.06.2012</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579472-F78C-47B9-8390-6A4A8EB40284}" type="slidenum">
              <a:rPr lang="ru-RU" smtClean="0"/>
              <a:t>‹#›</a:t>
            </a:fld>
            <a:endParaRPr lang="ru-RU"/>
          </a:p>
        </p:txBody>
      </p:sp>
    </p:spTree>
    <p:extLst>
      <p:ext uri="{BB962C8B-B14F-4D97-AF65-F5344CB8AC3E}">
        <p14:creationId xmlns:p14="http://schemas.microsoft.com/office/powerpoint/2010/main" val="39295342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136590-35E4-4381-99CB-EE6C9FBE70F8}" type="datetimeFigureOut">
              <a:rPr lang="uk-UA" smtClean="0"/>
              <a:t>15.06.2012</a:t>
            </a:fld>
            <a:endParaRPr lang="uk-UA"/>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FD6C75-178A-49F2-A628-CD1B7232B458}" type="slidenum">
              <a:rPr lang="uk-UA" smtClean="0"/>
              <a:t>‹#›</a:t>
            </a:fld>
            <a:endParaRPr lang="uk-UA"/>
          </a:p>
        </p:txBody>
      </p:sp>
    </p:spTree>
    <p:extLst>
      <p:ext uri="{BB962C8B-B14F-4D97-AF65-F5344CB8AC3E}">
        <p14:creationId xmlns:p14="http://schemas.microsoft.com/office/powerpoint/2010/main" val="831752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41436" y="1221570"/>
            <a:ext cx="6660888" cy="170992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Rectangle 30"/>
          <p:cNvSpPr/>
          <p:nvPr userDrawn="1"/>
        </p:nvSpPr>
        <p:spPr>
          <a:xfrm>
            <a:off x="431448" y="1221570"/>
            <a:ext cx="6570876" cy="1709928"/>
          </a:xfrm>
          <a:prstGeom prst="rect">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p:cNvSpPr/>
          <p:nvPr userDrawn="1"/>
        </p:nvSpPr>
        <p:spPr>
          <a:xfrm>
            <a:off x="7092336" y="2121390"/>
            <a:ext cx="1710258" cy="8101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ctrTitle"/>
          </p:nvPr>
        </p:nvSpPr>
        <p:spPr>
          <a:xfrm>
            <a:off x="791496" y="1221870"/>
            <a:ext cx="5850780" cy="1709928"/>
          </a:xfrm>
          <a:prstGeom prst="rect">
            <a:avLst/>
          </a:prstGeom>
        </p:spPr>
        <p:txBody>
          <a:bodyPr lIns="0" tIns="90000" bIns="90000" anchor="b"/>
          <a:lstStyle>
            <a:lvl1pPr marL="0" algn="l">
              <a:lnSpc>
                <a:spcPct val="100000"/>
              </a:lnSpc>
              <a:spcBef>
                <a:spcPts val="0"/>
              </a:spcBef>
              <a:defRPr sz="3600">
                <a:solidFill>
                  <a:schemeClr val="bg1"/>
                </a:solidFill>
              </a:defRPr>
            </a:lvl1pPr>
          </a:lstStyle>
          <a:p>
            <a:r>
              <a:rPr lang="en-US" dirty="0" smtClean="0"/>
              <a:t>Click to edit Master title style</a:t>
            </a:r>
            <a:endParaRPr lang="ru-RU" dirty="0"/>
          </a:p>
        </p:txBody>
      </p:sp>
      <p:sp>
        <p:nvSpPr>
          <p:cNvPr id="3" name="Subtitle 2"/>
          <p:cNvSpPr>
            <a:spLocks noGrp="1"/>
          </p:cNvSpPr>
          <p:nvPr>
            <p:ph type="subTitle" idx="1" hasCustomPrompt="1"/>
          </p:nvPr>
        </p:nvSpPr>
        <p:spPr>
          <a:xfrm>
            <a:off x="791496" y="3021510"/>
            <a:ext cx="5850780" cy="450360"/>
          </a:xfrm>
          <a:prstGeom prst="rect">
            <a:avLst/>
          </a:prstGeom>
        </p:spPr>
        <p:txBody>
          <a:bodyPr lIns="0" tIns="90000" bIns="90000"/>
          <a:lstStyle>
            <a:lvl1pPr marL="0" indent="0" algn="l">
              <a:lnSpc>
                <a:spcPct val="80000"/>
              </a:lnSpc>
              <a:buNone/>
              <a:defRPr sz="2400">
                <a:solidFill>
                  <a:schemeClr val="tx1"/>
                </a:solidFill>
                <a:latin typeface="Segoe UI Semibold" pitchFamily="34" charset="0"/>
                <a:cs typeface="Segoe UI Semibol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SPEAKER NAME</a:t>
            </a:r>
            <a:endParaRPr lang="ru-RU" dirty="0"/>
          </a:p>
        </p:txBody>
      </p:sp>
      <p:sp>
        <p:nvSpPr>
          <p:cNvPr id="24" name="Text Placeholder 23"/>
          <p:cNvSpPr>
            <a:spLocks noGrp="1"/>
          </p:cNvSpPr>
          <p:nvPr userDrawn="1">
            <p:ph type="body" sz="quarter" idx="10" hasCustomPrompt="1"/>
          </p:nvPr>
        </p:nvSpPr>
        <p:spPr>
          <a:xfrm>
            <a:off x="791496" y="4371990"/>
            <a:ext cx="5850780" cy="360048"/>
          </a:xfrm>
          <a:prstGeom prst="rect">
            <a:avLst/>
          </a:prstGeom>
        </p:spPr>
        <p:txBody>
          <a:bodyPr lIns="0" anchor="t"/>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tx1">
                    <a:lumMod val="65000"/>
                    <a:lumOff val="35000"/>
                  </a:schemeClr>
                </a:solidFill>
              </a:defRPr>
            </a:lvl1pPr>
          </a:lstStyle>
          <a:p>
            <a:pPr lvl="0"/>
            <a:r>
              <a:rPr lang="en-US" dirty="0" smtClean="0"/>
              <a:t>@twitter | mail@example.com | blog.example.com</a:t>
            </a:r>
            <a:endParaRPr lang="ru-RU" dirty="0" smtClean="0"/>
          </a:p>
          <a:p>
            <a:pPr lvl="0"/>
            <a:endParaRPr lang="ru-RU" dirty="0"/>
          </a:p>
        </p:txBody>
      </p:sp>
      <p:sp>
        <p:nvSpPr>
          <p:cNvPr id="32" name="TextBox 31"/>
          <p:cNvSpPr txBox="1"/>
          <p:nvPr userDrawn="1"/>
        </p:nvSpPr>
        <p:spPr>
          <a:xfrm>
            <a:off x="7093186" y="2346723"/>
            <a:ext cx="1710228" cy="584775"/>
          </a:xfrm>
          <a:prstGeom prst="rect">
            <a:avLst/>
          </a:prstGeom>
          <a:noFill/>
        </p:spPr>
        <p:txBody>
          <a:bodyPr wrap="square" rtlCol="0" anchor="b">
            <a:spAutoFit/>
          </a:bodyPr>
          <a:lstStyle/>
          <a:p>
            <a:pPr algn="l"/>
            <a:r>
              <a:rPr lang="en-US" sz="1600" dirty="0" smtClean="0">
                <a:solidFill>
                  <a:schemeClr val="bg1"/>
                </a:solidFill>
                <a:latin typeface="Segoe UI Semibold" pitchFamily="34" charset="0"/>
                <a:ea typeface="Segoe UI" pitchFamily="34" charset="0"/>
                <a:cs typeface="Segoe UI" pitchFamily="34" charset="0"/>
              </a:rPr>
              <a:t>//</a:t>
            </a:r>
            <a:r>
              <a:rPr lang="en-US" sz="1600" baseline="0" dirty="0" smtClean="0">
                <a:solidFill>
                  <a:schemeClr val="bg1"/>
                </a:solidFill>
                <a:latin typeface="Segoe UI Semibold" pitchFamily="34" charset="0"/>
                <a:ea typeface="Segoe UI" pitchFamily="34" charset="0"/>
                <a:cs typeface="Segoe UI" pitchFamily="34" charset="0"/>
              </a:rPr>
              <a:t> </a:t>
            </a:r>
            <a:r>
              <a:rPr lang="en-US" sz="1600" dirty="0" err="1" smtClean="0">
                <a:solidFill>
                  <a:schemeClr val="bg1"/>
                </a:solidFill>
                <a:latin typeface="Segoe UI Semibold" pitchFamily="34" charset="0"/>
                <a:ea typeface="Segoe UI" pitchFamily="34" charset="0"/>
                <a:cs typeface="Segoe UI" pitchFamily="34" charset="0"/>
              </a:rPr>
              <a:t>Ciklum</a:t>
            </a:r>
            <a:r>
              <a:rPr lang="en-US" sz="1600" dirty="0" smtClean="0">
                <a:solidFill>
                  <a:schemeClr val="bg1"/>
                </a:solidFill>
                <a:latin typeface="Segoe UI Semibold" pitchFamily="34" charset="0"/>
                <a:ea typeface="Segoe UI" pitchFamily="34" charset="0"/>
                <a:cs typeface="Segoe UI" pitchFamily="34" charset="0"/>
              </a:rPr>
              <a:t> .NET </a:t>
            </a:r>
          </a:p>
          <a:p>
            <a:pPr algn="l"/>
            <a:r>
              <a:rPr lang="ru-RU" sz="1600" dirty="0" smtClean="0">
                <a:solidFill>
                  <a:schemeClr val="bg1"/>
                </a:solidFill>
                <a:latin typeface="Segoe UI Semibold" pitchFamily="34" charset="0"/>
                <a:ea typeface="Segoe UI" pitchFamily="34" charset="0"/>
                <a:cs typeface="Segoe UI" pitchFamily="34" charset="0"/>
              </a:rPr>
              <a:t>Субботник</a:t>
            </a:r>
            <a:r>
              <a:rPr lang="en-US" sz="1600" dirty="0" smtClean="0">
                <a:solidFill>
                  <a:schemeClr val="bg1"/>
                </a:solidFill>
                <a:latin typeface="Segoe UI Semibold" pitchFamily="34" charset="0"/>
                <a:ea typeface="Segoe UI" pitchFamily="34" charset="0"/>
                <a:cs typeface="Segoe UI" pitchFamily="34" charset="0"/>
              </a:rPr>
              <a:t>  //</a:t>
            </a:r>
            <a:endParaRPr lang="ru-RU" sz="1600" dirty="0" smtClean="0">
              <a:solidFill>
                <a:schemeClr val="bg1"/>
              </a:solidFill>
              <a:latin typeface="Segoe UI Semibold" pitchFamily="34" charset="0"/>
              <a:ea typeface="Segoe UI" pitchFamily="34" charset="0"/>
              <a:cs typeface="Segoe UI" pitchFamily="34" charset="0"/>
            </a:endParaRPr>
          </a:p>
        </p:txBody>
      </p:sp>
      <p:sp>
        <p:nvSpPr>
          <p:cNvPr id="34" name="Rectangle 33"/>
          <p:cNvSpPr/>
          <p:nvPr userDrawn="1"/>
        </p:nvSpPr>
        <p:spPr>
          <a:xfrm>
            <a:off x="7092336" y="1221570"/>
            <a:ext cx="810108" cy="8101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Rectangle 34"/>
          <p:cNvSpPr/>
          <p:nvPr userDrawn="1"/>
        </p:nvSpPr>
        <p:spPr>
          <a:xfrm>
            <a:off x="7992486" y="1221570"/>
            <a:ext cx="810108" cy="81010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Content Placeholder 5"/>
          <p:cNvSpPr>
            <a:spLocks noGrp="1"/>
          </p:cNvSpPr>
          <p:nvPr>
            <p:ph sz="quarter" idx="11"/>
          </p:nvPr>
        </p:nvSpPr>
        <p:spPr>
          <a:xfrm>
            <a:off x="792163" y="3471863"/>
            <a:ext cx="5849937" cy="809625"/>
          </a:xfrm>
          <a:prstGeom prst="rect">
            <a:avLst/>
          </a:prstGeom>
        </p:spPr>
        <p:txBody>
          <a:bodyPr lIns="0"/>
          <a:lstStyle>
            <a:lvl1pPr marL="0" indent="0">
              <a:buNone/>
              <a:defRPr lang="ru-RU" sz="2000" kern="1200" dirty="0">
                <a:solidFill>
                  <a:schemeClr val="tx1"/>
                </a:solidFill>
                <a:latin typeface="+mj-lt"/>
                <a:ea typeface="+mn-ea"/>
                <a:cs typeface="Segoe UI Semibold" pitchFamily="34" charset="0"/>
              </a:defRPr>
            </a:lvl1pPr>
          </a:lstStyle>
          <a:p>
            <a:pPr lvl="0"/>
            <a:endParaRPr lang="ru-RU" dirty="0"/>
          </a:p>
        </p:txBody>
      </p:sp>
    </p:spTree>
    <p:extLst>
      <p:ext uri="{BB962C8B-B14F-4D97-AF65-F5344CB8AC3E}">
        <p14:creationId xmlns:p14="http://schemas.microsoft.com/office/powerpoint/2010/main" val="68405293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221569"/>
            <a:ext cx="8011068" cy="351046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400" baseline="0" dirty="0" smtClean="0"/>
            </a:lvl2pPr>
            <a:lvl3pPr marL="0" indent="0">
              <a:buSzPct val="100000"/>
              <a:buFontTx/>
              <a:buNone/>
              <a:defRPr sz="18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348098702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671630"/>
            <a:ext cx="8011068" cy="3060408"/>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400" baseline="0" dirty="0" smtClean="0"/>
            </a:lvl2pPr>
            <a:lvl3pPr marL="0" indent="0">
              <a:buSzPct val="100000"/>
              <a:buFontTx/>
              <a:buNone/>
              <a:defRPr sz="18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377721165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221569"/>
            <a:ext cx="8011068" cy="351046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263525" indent="-263525">
              <a:buSzPct val="100000"/>
              <a:buFont typeface="Segoe UI Symbol" pitchFamily="34" charset="0"/>
              <a:buChar char=""/>
              <a:defRPr lang="ru-RU" sz="2400" baseline="0" dirty="0" smtClean="0">
                <a:latin typeface="+mn-lt"/>
              </a:defRPr>
            </a:lvl2pPr>
            <a:lvl3pPr marL="447675" indent="-184150">
              <a:buSzPct val="100000"/>
              <a:buFont typeface="Segoe UI Symbol" pitchFamily="34" charset="0"/>
              <a:buChar char=""/>
              <a:defRPr sz="1800" baseline="0">
                <a:solidFill>
                  <a:schemeClr val="tx1"/>
                </a:solidFill>
                <a:latin typeface="+mn-lt"/>
              </a:defRPr>
            </a:lvl3pPr>
            <a:lvl4pPr marL="720725" indent="-273050">
              <a:buFont typeface="Segoe UI Symbol" pitchFamily="34" charset="0"/>
              <a:buChar char=""/>
              <a:defRPr sz="1800" baseline="0">
                <a:latin typeface="+mn-lt"/>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r>
              <a:rPr lang="ru-RU" dirty="0" smtClean="0"/>
              <a:t>	</a:t>
            </a:r>
          </a:p>
        </p:txBody>
      </p:sp>
    </p:spTree>
    <p:extLst>
      <p:ext uri="{BB962C8B-B14F-4D97-AF65-F5344CB8AC3E}">
        <p14:creationId xmlns:p14="http://schemas.microsoft.com/office/powerpoint/2010/main" val="422075587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671630"/>
            <a:ext cx="8011068" cy="3060408"/>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263525" indent="-263525">
              <a:buSzPct val="100000"/>
              <a:buFont typeface="Segoe UI Symbol" pitchFamily="34" charset="0"/>
              <a:buChar char=""/>
              <a:defRPr lang="ru-RU" sz="2400" baseline="0" dirty="0" smtClean="0">
                <a:latin typeface="+mn-lt"/>
              </a:defRPr>
            </a:lvl2pPr>
            <a:lvl3pPr marL="447675" indent="-184150">
              <a:buSzPct val="100000"/>
              <a:buFont typeface="Segoe UI Symbol" pitchFamily="34" charset="0"/>
              <a:buChar char=""/>
              <a:defRPr sz="1800" baseline="0">
                <a:solidFill>
                  <a:schemeClr val="tx1"/>
                </a:solidFill>
                <a:latin typeface="+mn-lt"/>
              </a:defRPr>
            </a:lvl3pPr>
            <a:lvl4pPr marL="720725" indent="-273050">
              <a:buFont typeface="Segoe UI Symbol" pitchFamily="34" charset="0"/>
              <a:buChar char=""/>
              <a:defRPr sz="1800" baseline="0">
                <a:latin typeface="+mn-lt"/>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r>
              <a:rPr lang="ru-RU" dirty="0" smtClean="0"/>
              <a:t>	</a:t>
            </a:r>
          </a:p>
        </p:txBody>
      </p:sp>
      <p:sp>
        <p:nvSpPr>
          <p:cNvPr id="4"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312704385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5" name="Rectangle 4"/>
          <p:cNvSpPr/>
          <p:nvPr userDrawn="1"/>
        </p:nvSpPr>
        <p:spPr>
          <a:xfrm>
            <a:off x="791496" y="1221570"/>
            <a:ext cx="8011068" cy="3510468"/>
          </a:xfrm>
          <a:prstGeom prst="rect">
            <a:avLst/>
          </a:prstGeom>
          <a:pattFill prst="dkUp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881508" y="1221569"/>
            <a:ext cx="7921056" cy="3510469"/>
          </a:xfrm>
          <a:prstGeom prst="rect">
            <a:avLst/>
          </a:prstGeom>
          <a:solidFill>
            <a:schemeClr val="bg1">
              <a:alpha val="95000"/>
            </a:schemeClr>
          </a:solidFill>
        </p:spPr>
        <p:txBody>
          <a:bodyPr/>
          <a:lstStyle>
            <a:lvl1pPr marL="0" indent="0">
              <a:buSzPct val="100000"/>
              <a:buFontTx/>
              <a:buNone/>
              <a:defRPr lang="ru-RU" sz="2000" kern="1200" baseline="0" dirty="0" smtClean="0">
                <a:solidFill>
                  <a:schemeClr val="tx1"/>
                </a:solidFill>
                <a:latin typeface="Consolas" pitchFamily="49" charset="0"/>
                <a:ea typeface="+mn-ea"/>
                <a:cs typeface="Consolas" pitchFamily="49" charset="0"/>
              </a:defRPr>
            </a:lvl1pPr>
            <a:lvl2pPr marL="266700" indent="0">
              <a:buSzPct val="100000"/>
              <a:buFontTx/>
              <a:buNone/>
              <a:defRPr lang="ru-RU" sz="2000" baseline="0" dirty="0" smtClean="0">
                <a:latin typeface="Consolas" pitchFamily="49" charset="0"/>
                <a:cs typeface="Consolas" pitchFamily="49" charset="0"/>
              </a:defRPr>
            </a:lvl2pPr>
            <a:lvl3pPr marL="539750" indent="0">
              <a:buSzPct val="100000"/>
              <a:buFontTx/>
              <a:buNone/>
              <a:defRPr lang="en-US" sz="2000" kern="1200" baseline="0" dirty="0" smtClean="0">
                <a:solidFill>
                  <a:schemeClr val="tx1"/>
                </a:solidFill>
                <a:latin typeface="Consolas" pitchFamily="49" charset="0"/>
                <a:ea typeface="+mn-ea"/>
                <a:cs typeface="Consolas" pitchFamily="49" charset="0"/>
              </a:defRPr>
            </a:lvl3pPr>
            <a:lvl4pPr marL="895350" indent="0">
              <a:buNone/>
              <a:defRPr lang="ru-RU" sz="2000" kern="1200" baseline="0" dirty="0" smtClean="0">
                <a:solidFill>
                  <a:schemeClr val="tx1"/>
                </a:solidFill>
                <a:latin typeface="Consolas" pitchFamily="49" charset="0"/>
                <a:ea typeface="+mn-ea"/>
                <a:cs typeface="Consolas" pitchFamily="49" charset="0"/>
              </a:defRPr>
            </a:lvl4pPr>
            <a:lvl5pPr marL="1257300" indent="0">
              <a:buNone/>
              <a:defRPr lang="ru-RU" sz="2000" kern="1200" baseline="0" dirty="0" smtClean="0">
                <a:solidFill>
                  <a:schemeClr val="tx1"/>
                </a:solidFill>
                <a:latin typeface="Consolas" pitchFamily="49" charset="0"/>
                <a:ea typeface="+mn-ea"/>
                <a:cs typeface="Consolas" pitchFamily="49" charset="0"/>
              </a:defRPr>
            </a:lvl5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endParaRPr lang="en-US" dirty="0" smtClean="0"/>
          </a:p>
          <a:p>
            <a:pPr lvl="3"/>
            <a:r>
              <a:rPr lang="en-US" dirty="0" smtClean="0"/>
              <a:t>Fourth level</a:t>
            </a:r>
          </a:p>
          <a:p>
            <a:pPr lvl="4"/>
            <a:r>
              <a:rPr lang="en-US" dirty="0" smtClean="0"/>
              <a:t>Fifth Level</a:t>
            </a:r>
            <a:endParaRPr lang="ru-RU" dirty="0" smtClean="0"/>
          </a:p>
        </p:txBody>
      </p:sp>
    </p:spTree>
    <p:extLst>
      <p:ext uri="{BB962C8B-B14F-4D97-AF65-F5344CB8AC3E}">
        <p14:creationId xmlns:p14="http://schemas.microsoft.com/office/powerpoint/2010/main" val="75483511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de">
    <p:spTree>
      <p:nvGrpSpPr>
        <p:cNvPr id="1" name=""/>
        <p:cNvGrpSpPr/>
        <p:nvPr/>
      </p:nvGrpSpPr>
      <p:grpSpPr>
        <a:xfrm>
          <a:off x="0" y="0"/>
          <a:ext cx="0" cy="0"/>
          <a:chOff x="0" y="0"/>
          <a:chExt cx="0" cy="0"/>
        </a:xfrm>
      </p:grpSpPr>
      <p:sp>
        <p:nvSpPr>
          <p:cNvPr id="4" name="Rectangle 3"/>
          <p:cNvSpPr/>
          <p:nvPr userDrawn="1"/>
        </p:nvSpPr>
        <p:spPr>
          <a:xfrm>
            <a:off x="791496" y="1671630"/>
            <a:ext cx="8011068" cy="3060408"/>
          </a:xfrm>
          <a:prstGeom prst="rect">
            <a:avLst/>
          </a:prstGeom>
          <a:pattFill prst="dkUp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Content Placeholder 2"/>
          <p:cNvSpPr>
            <a:spLocks noGrp="1"/>
          </p:cNvSpPr>
          <p:nvPr>
            <p:ph idx="1" hasCustomPrompt="1"/>
          </p:nvPr>
        </p:nvSpPr>
        <p:spPr>
          <a:xfrm>
            <a:off x="881508" y="1671630"/>
            <a:ext cx="7921056" cy="3060408"/>
          </a:xfrm>
          <a:prstGeom prst="rect">
            <a:avLst/>
          </a:prstGeom>
          <a:solidFill>
            <a:schemeClr val="bg1">
              <a:alpha val="95000"/>
            </a:schemeClr>
          </a:solidFill>
        </p:spPr>
        <p:txBody>
          <a:bodyPr/>
          <a:lstStyle>
            <a:lvl1pPr marL="0" indent="0">
              <a:buSzPct val="100000"/>
              <a:buFontTx/>
              <a:buNone/>
              <a:defRPr lang="ru-RU" sz="2000" kern="1200" baseline="0" dirty="0" smtClean="0">
                <a:solidFill>
                  <a:schemeClr val="tx1"/>
                </a:solidFill>
                <a:latin typeface="Consolas" pitchFamily="49" charset="0"/>
                <a:ea typeface="+mn-ea"/>
                <a:cs typeface="Consolas" pitchFamily="49" charset="0"/>
              </a:defRPr>
            </a:lvl1pPr>
            <a:lvl2pPr marL="266700" indent="0">
              <a:buSzPct val="100000"/>
              <a:buFontTx/>
              <a:buNone/>
              <a:defRPr lang="ru-RU" sz="2000" baseline="0" dirty="0" smtClean="0">
                <a:latin typeface="Consolas" pitchFamily="49" charset="0"/>
                <a:cs typeface="Consolas" pitchFamily="49" charset="0"/>
              </a:defRPr>
            </a:lvl2pPr>
            <a:lvl3pPr marL="539750" indent="0">
              <a:buSzPct val="100000"/>
              <a:buFontTx/>
              <a:buNone/>
              <a:defRPr lang="en-US" sz="2000" kern="1200" baseline="0" dirty="0" smtClean="0">
                <a:solidFill>
                  <a:schemeClr val="tx1"/>
                </a:solidFill>
                <a:latin typeface="Consolas" pitchFamily="49" charset="0"/>
                <a:ea typeface="+mn-ea"/>
                <a:cs typeface="Consolas" pitchFamily="49" charset="0"/>
              </a:defRPr>
            </a:lvl3pPr>
            <a:lvl4pPr marL="895350" indent="0">
              <a:buNone/>
              <a:defRPr lang="ru-RU" sz="2000" kern="1200" baseline="0" dirty="0" smtClean="0">
                <a:solidFill>
                  <a:schemeClr val="tx1"/>
                </a:solidFill>
                <a:latin typeface="Consolas" pitchFamily="49" charset="0"/>
                <a:ea typeface="+mn-ea"/>
                <a:cs typeface="Consolas" pitchFamily="49" charset="0"/>
              </a:defRPr>
            </a:lvl4pPr>
            <a:lvl5pPr marL="1257300" indent="0">
              <a:buNone/>
              <a:defRPr lang="ru-RU" sz="2000" kern="1200" baseline="0" dirty="0" smtClean="0">
                <a:solidFill>
                  <a:schemeClr val="tx1"/>
                </a:solidFill>
                <a:latin typeface="Consolas" pitchFamily="49" charset="0"/>
                <a:ea typeface="+mn-ea"/>
                <a:cs typeface="Consolas" pitchFamily="49" charset="0"/>
              </a:defRPr>
            </a:lvl5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endParaRPr lang="en-US" dirty="0" smtClean="0"/>
          </a:p>
          <a:p>
            <a:pPr lvl="3"/>
            <a:r>
              <a:rPr lang="en-US" dirty="0" smtClean="0"/>
              <a:t>Fourth level</a:t>
            </a:r>
          </a:p>
          <a:p>
            <a:pPr lvl="4"/>
            <a:r>
              <a:rPr lang="en-US" dirty="0" smtClean="0"/>
              <a:t>Fifth Level</a:t>
            </a:r>
            <a:endParaRPr lang="ru-RU" dirty="0" smtClean="0"/>
          </a:p>
        </p:txBody>
      </p:sp>
      <p:sp>
        <p:nvSpPr>
          <p:cNvPr id="5"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6"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169410527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1736" y="3471870"/>
            <a:ext cx="6210828" cy="810108"/>
          </a:xfrm>
          <a:prstGeom prst="rect">
            <a:avLst/>
          </a:prstGeom>
        </p:spPr>
        <p:txBody>
          <a:bodyPr lIns="0" anchor="t"/>
          <a:lstStyle>
            <a:lvl1pPr algn="r">
              <a:defRPr sz="2400" i="1">
                <a:latin typeface="+mn-lt"/>
                <a:cs typeface="Segoe UI Light" pitchFamily="34" charset="0"/>
              </a:defRPr>
            </a:lvl1pPr>
          </a:lstStyle>
          <a:p>
            <a:r>
              <a:rPr lang="en-US" dirty="0" smtClean="0"/>
              <a:t>Click to author</a:t>
            </a:r>
            <a:endParaRPr lang="ru-RU" dirty="0"/>
          </a:p>
        </p:txBody>
      </p:sp>
      <p:sp>
        <p:nvSpPr>
          <p:cNvPr id="3" name="Content Placeholder 2"/>
          <p:cNvSpPr>
            <a:spLocks noGrp="1"/>
          </p:cNvSpPr>
          <p:nvPr>
            <p:ph idx="1" hasCustomPrompt="1"/>
          </p:nvPr>
        </p:nvSpPr>
        <p:spPr>
          <a:xfrm>
            <a:off x="0" y="1221569"/>
            <a:ext cx="9144000" cy="2160289"/>
          </a:xfrm>
          <a:prstGeom prst="rect">
            <a:avLst/>
          </a:prstGeom>
          <a:solidFill>
            <a:srgbClr val="00AEEF"/>
          </a:solidFill>
        </p:spPr>
        <p:txBody>
          <a:bodyPr lIns="0" tIns="0" rIns="360000"/>
          <a:lstStyle>
            <a:lvl1pPr marL="812800" indent="0" algn="l">
              <a:buSzPct val="100000"/>
              <a:buFontTx/>
              <a:buNone/>
              <a:defRPr lang="ru-RU" sz="4000" baseline="0" dirty="0" smtClean="0">
                <a:solidFill>
                  <a:schemeClr val="bg1"/>
                </a:solidFill>
                <a:latin typeface="Segoe UI Light" pitchFamily="34" charset="0"/>
                <a:cs typeface="Segoe UI Light" pitchFamily="34" charset="0"/>
              </a:defRPr>
            </a:lvl1pPr>
            <a:lvl2pPr marL="0" indent="0">
              <a:buSzPct val="100000"/>
              <a:buFontTx/>
              <a:buNone/>
              <a:defRPr lang="ru-RU" sz="2400" baseline="0" dirty="0" smtClean="0"/>
            </a:lvl2pPr>
            <a:lvl3pPr marL="0" indent="0">
              <a:buSzPct val="100000"/>
              <a:buFontTx/>
              <a:buNone/>
              <a:defRPr sz="1800" baseline="0">
                <a:solidFill>
                  <a:schemeClr val="tx1">
                    <a:lumMod val="65000"/>
                    <a:lumOff val="35000"/>
                  </a:schemeClr>
                </a:solidFill>
              </a:defRPr>
            </a:lvl3pPr>
            <a:lvl4pPr marL="1371600" indent="0">
              <a:buNone/>
              <a:defRPr/>
            </a:lvl4pPr>
          </a:lstStyle>
          <a:p>
            <a:pPr lvl="0"/>
            <a:r>
              <a:rPr lang="en-US" dirty="0" smtClean="0"/>
              <a:t>Cite text</a:t>
            </a:r>
            <a:r>
              <a:rPr lang="ru-RU" dirty="0" smtClean="0"/>
              <a:t> 	</a:t>
            </a:r>
          </a:p>
        </p:txBody>
      </p:sp>
    </p:spTree>
    <p:extLst>
      <p:ext uri="{BB962C8B-B14F-4D97-AF65-F5344CB8AC3E}">
        <p14:creationId xmlns:p14="http://schemas.microsoft.com/office/powerpoint/2010/main" val="115675220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ig_C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1736" y="3921930"/>
            <a:ext cx="6210828" cy="810108"/>
          </a:xfrm>
          <a:prstGeom prst="rect">
            <a:avLst/>
          </a:prstGeom>
        </p:spPr>
        <p:txBody>
          <a:bodyPr lIns="0" anchor="t"/>
          <a:lstStyle>
            <a:lvl1pPr algn="r">
              <a:defRPr sz="2400" i="1">
                <a:latin typeface="+mn-lt"/>
                <a:cs typeface="Segoe UI Light" pitchFamily="34" charset="0"/>
              </a:defRPr>
            </a:lvl1pPr>
          </a:lstStyle>
          <a:p>
            <a:r>
              <a:rPr lang="en-US" dirty="0" smtClean="0"/>
              <a:t>Click to author</a:t>
            </a:r>
            <a:endParaRPr lang="ru-RU" dirty="0"/>
          </a:p>
        </p:txBody>
      </p:sp>
      <p:sp>
        <p:nvSpPr>
          <p:cNvPr id="3" name="Content Placeholder 2"/>
          <p:cNvSpPr>
            <a:spLocks noGrp="1"/>
          </p:cNvSpPr>
          <p:nvPr>
            <p:ph idx="1" hasCustomPrompt="1"/>
          </p:nvPr>
        </p:nvSpPr>
        <p:spPr>
          <a:xfrm>
            <a:off x="0" y="771510"/>
            <a:ext cx="9144000" cy="3060407"/>
          </a:xfrm>
          <a:prstGeom prst="rect">
            <a:avLst/>
          </a:prstGeom>
          <a:solidFill>
            <a:srgbClr val="00AEEF"/>
          </a:solidFill>
        </p:spPr>
        <p:txBody>
          <a:bodyPr lIns="0" tIns="0" rIns="360000"/>
          <a:lstStyle>
            <a:lvl1pPr marL="812800" indent="0" algn="l">
              <a:buSzPct val="100000"/>
              <a:buFontTx/>
              <a:buNone/>
              <a:defRPr lang="ru-RU" sz="4000" baseline="0" dirty="0" smtClean="0">
                <a:solidFill>
                  <a:schemeClr val="bg1"/>
                </a:solidFill>
                <a:latin typeface="Segoe UI Light" pitchFamily="34" charset="0"/>
                <a:cs typeface="Segoe UI Light" pitchFamily="34" charset="0"/>
              </a:defRPr>
            </a:lvl1pPr>
            <a:lvl2pPr marL="0" indent="0">
              <a:buSzPct val="100000"/>
              <a:buFontTx/>
              <a:buNone/>
              <a:defRPr lang="ru-RU" sz="2400" baseline="0" dirty="0" smtClean="0"/>
            </a:lvl2pPr>
            <a:lvl3pPr marL="0" indent="0">
              <a:buSzPct val="100000"/>
              <a:buFontTx/>
              <a:buNone/>
              <a:defRPr sz="1800" baseline="0">
                <a:solidFill>
                  <a:schemeClr val="tx1">
                    <a:lumMod val="65000"/>
                    <a:lumOff val="35000"/>
                  </a:schemeClr>
                </a:solidFill>
              </a:defRPr>
            </a:lvl3pPr>
            <a:lvl4pPr marL="1371600" indent="0">
              <a:buNone/>
              <a:defRPr/>
            </a:lvl4pPr>
          </a:lstStyle>
          <a:p>
            <a:pPr lvl="0"/>
            <a:r>
              <a:rPr lang="en-US" dirty="0" smtClean="0"/>
              <a:t>Cite text</a:t>
            </a:r>
            <a:r>
              <a:rPr lang="ru-RU" dirty="0" smtClean="0"/>
              <a:t> 	</a:t>
            </a:r>
          </a:p>
        </p:txBody>
      </p:sp>
    </p:spTree>
    <p:extLst>
      <p:ext uri="{BB962C8B-B14F-4D97-AF65-F5344CB8AC3E}">
        <p14:creationId xmlns:p14="http://schemas.microsoft.com/office/powerpoint/2010/main" val="127501533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Related Content">
    <p:spTree>
      <p:nvGrpSpPr>
        <p:cNvPr id="1" name=""/>
        <p:cNvGrpSpPr/>
        <p:nvPr/>
      </p:nvGrpSpPr>
      <p:grpSpPr>
        <a:xfrm>
          <a:off x="0" y="0"/>
          <a:ext cx="0" cy="0"/>
          <a:chOff x="0" y="0"/>
          <a:chExt cx="0" cy="0"/>
        </a:xfrm>
      </p:grpSpPr>
      <p:sp>
        <p:nvSpPr>
          <p:cNvPr id="4" name="Rectangle 3"/>
          <p:cNvSpPr/>
          <p:nvPr userDrawn="1"/>
        </p:nvSpPr>
        <p:spPr>
          <a:xfrm>
            <a:off x="0" y="1041546"/>
            <a:ext cx="9144000" cy="32404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131559"/>
            <a:ext cx="8011068" cy="3060408"/>
          </a:xfrm>
          <a:prstGeom prst="rect">
            <a:avLst/>
          </a:prstGeom>
        </p:spPr>
        <p:txBody>
          <a:bodyPr lIns="0" tIns="0"/>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400" baseline="0" dirty="0" smtClean="0">
                <a:solidFill>
                  <a:schemeClr val="bg1"/>
                </a:solidFill>
              </a:defRPr>
            </a:lvl2pPr>
            <a:lvl3pPr marL="0" indent="0">
              <a:buSzPct val="100000"/>
              <a:buFontTx/>
              <a:buNone/>
              <a:defRPr sz="18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185057215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Related Sessions">
    <p:spTree>
      <p:nvGrpSpPr>
        <p:cNvPr id="1" name=""/>
        <p:cNvGrpSpPr/>
        <p:nvPr/>
      </p:nvGrpSpPr>
      <p:grpSpPr>
        <a:xfrm>
          <a:off x="0" y="0"/>
          <a:ext cx="0" cy="0"/>
          <a:chOff x="0" y="0"/>
          <a:chExt cx="0" cy="0"/>
        </a:xfrm>
      </p:grpSpPr>
      <p:sp>
        <p:nvSpPr>
          <p:cNvPr id="4" name="Rectangle 3"/>
          <p:cNvSpPr/>
          <p:nvPr userDrawn="1"/>
        </p:nvSpPr>
        <p:spPr>
          <a:xfrm>
            <a:off x="0" y="1041546"/>
            <a:ext cx="9144000" cy="324043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131559"/>
            <a:ext cx="8011068" cy="3060408"/>
          </a:xfrm>
          <a:prstGeom prst="rect">
            <a:avLst/>
          </a:prstGeom>
        </p:spPr>
        <p:txBody>
          <a:bodyPr lIns="0" tIns="0"/>
          <a:lstStyle>
            <a:lvl1pPr marL="0" indent="0">
              <a:spcBef>
                <a:spcPts val="1200"/>
              </a:spcBef>
              <a:buSzPct val="100000"/>
              <a:buFontTx/>
              <a:buNone/>
              <a:defRPr lang="ru-RU" sz="2400" baseline="0" dirty="0" smtClean="0">
                <a:solidFill>
                  <a:schemeClr val="bg1"/>
                </a:solidFill>
                <a:latin typeface="Segoe UI Semibold" pitchFamily="34" charset="0"/>
                <a:cs typeface="Segoe UI Semibold" pitchFamily="34" charset="0"/>
              </a:defRPr>
            </a:lvl1pPr>
            <a:lvl2pPr marL="0" indent="0">
              <a:spcBef>
                <a:spcPts val="0"/>
              </a:spcBef>
              <a:buSzPct val="100000"/>
              <a:buFontTx/>
              <a:buNone/>
              <a:defRPr lang="ru-RU" sz="3200" baseline="0" dirty="0" smtClean="0">
                <a:solidFill>
                  <a:schemeClr val="bg1"/>
                </a:solidFill>
                <a:latin typeface="Segoe UI Light" pitchFamily="34" charset="0"/>
                <a:cs typeface="Segoe UI Light" pitchFamily="34" charset="0"/>
              </a:defRPr>
            </a:lvl2pPr>
            <a:lvl3pPr marL="0" indent="0">
              <a:buSzPct val="100000"/>
              <a:buFontTx/>
              <a:buNone/>
              <a:defRPr sz="18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ru-RU" dirty="0" smtClean="0"/>
              <a:t>	</a:t>
            </a:r>
          </a:p>
        </p:txBody>
      </p:sp>
    </p:spTree>
    <p:extLst>
      <p:ext uri="{BB962C8B-B14F-4D97-AF65-F5344CB8AC3E}">
        <p14:creationId xmlns:p14="http://schemas.microsoft.com/office/powerpoint/2010/main" val="349605464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108"/>
          </a:xfrm>
          <a:prstGeom prst="rect">
            <a:avLst/>
          </a:prstGeom>
        </p:spPr>
        <p:txBody>
          <a:bodyPr lIns="0" tIns="90000" bIns="90000"/>
          <a:lstStyle>
            <a:lvl1pPr marL="0" indent="0" algn="l">
              <a:lnSpc>
                <a:spcPct val="80000"/>
              </a:lnSpc>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ru-RU" dirty="0"/>
          </a:p>
        </p:txBody>
      </p:sp>
      <p:sp>
        <p:nvSpPr>
          <p:cNvPr id="9" name="Content Placeholder 8"/>
          <p:cNvSpPr>
            <a:spLocks noGrp="1"/>
          </p:cNvSpPr>
          <p:nvPr>
            <p:ph sz="quarter" idx="10"/>
          </p:nvPr>
        </p:nvSpPr>
        <p:spPr>
          <a:xfrm>
            <a:off x="792162" y="1231900"/>
            <a:ext cx="4949993" cy="170021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2" name="Freeform 9"/>
          <p:cNvSpPr>
            <a:spLocks noEditPoints="1"/>
          </p:cNvSpPr>
          <p:nvPr userDrawn="1"/>
        </p:nvSpPr>
        <p:spPr bwMode="black">
          <a:xfrm>
            <a:off x="6597335" y="1671630"/>
            <a:ext cx="1800110" cy="1807425"/>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7542396" y="4822050"/>
            <a:ext cx="1260168" cy="321450"/>
            <a:chOff x="7542396" y="4822050"/>
            <a:chExt cx="1260168" cy="321450"/>
          </a:xfrm>
        </p:grpSpPr>
        <p:sp>
          <p:nvSpPr>
            <p:cNvPr id="11" name="Rectangle 10"/>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14" name="Freeform 13"/>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Tree>
    <p:extLst>
      <p:ext uri="{BB962C8B-B14F-4D97-AF65-F5344CB8AC3E}">
        <p14:creationId xmlns:p14="http://schemas.microsoft.com/office/powerpoint/2010/main" val="281125989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Questionnaire">
    <p:spTree>
      <p:nvGrpSpPr>
        <p:cNvPr id="1" name=""/>
        <p:cNvGrpSpPr/>
        <p:nvPr/>
      </p:nvGrpSpPr>
      <p:grpSpPr>
        <a:xfrm>
          <a:off x="0" y="0"/>
          <a:ext cx="0" cy="0"/>
          <a:chOff x="0" y="0"/>
          <a:chExt cx="0" cy="0"/>
        </a:xfrm>
      </p:grpSpPr>
      <p:sp>
        <p:nvSpPr>
          <p:cNvPr id="4" name="Rectangle 3"/>
          <p:cNvSpPr/>
          <p:nvPr userDrawn="1"/>
        </p:nvSpPr>
        <p:spPr>
          <a:xfrm>
            <a:off x="0" y="1041546"/>
            <a:ext cx="9144000" cy="324043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131559"/>
            <a:ext cx="8011068" cy="3060408"/>
          </a:xfrm>
          <a:prstGeom prst="rect">
            <a:avLst/>
          </a:prstGeom>
        </p:spPr>
        <p:txBody>
          <a:bodyPr lIns="0" tIns="0"/>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400" baseline="0" dirty="0" smtClean="0">
                <a:solidFill>
                  <a:schemeClr val="bg1"/>
                </a:solidFill>
              </a:defRPr>
            </a:lvl2pPr>
            <a:lvl3pPr marL="0" indent="0">
              <a:buSzPct val="100000"/>
              <a:buFontTx/>
              <a:buNone/>
              <a:defRPr sz="18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254455387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2-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3" name="Content Placeholder 2"/>
          <p:cNvSpPr>
            <a:spLocks noGrp="1"/>
          </p:cNvSpPr>
          <p:nvPr>
            <p:ph idx="1" hasCustomPrompt="1"/>
          </p:nvPr>
        </p:nvSpPr>
        <p:spPr>
          <a:xfrm>
            <a:off x="791496" y="1221569"/>
            <a:ext cx="3510468" cy="351046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4" name="Content Placeholder 2"/>
          <p:cNvSpPr>
            <a:spLocks noGrp="1"/>
          </p:cNvSpPr>
          <p:nvPr>
            <p:ph idx="10" hasCustomPrompt="1"/>
          </p:nvPr>
        </p:nvSpPr>
        <p:spPr>
          <a:xfrm>
            <a:off x="4842036" y="1221570"/>
            <a:ext cx="3510468" cy="351046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15629111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and 2-Column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671630"/>
            <a:ext cx="3510468" cy="3060408"/>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
        <p:nvSpPr>
          <p:cNvPr id="6" name="Content Placeholder 2"/>
          <p:cNvSpPr>
            <a:spLocks noGrp="1"/>
          </p:cNvSpPr>
          <p:nvPr>
            <p:ph idx="11" hasCustomPrompt="1"/>
          </p:nvPr>
        </p:nvSpPr>
        <p:spPr>
          <a:xfrm>
            <a:off x="4842036" y="1671630"/>
            <a:ext cx="3510468" cy="3060408"/>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58136208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2.5-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3" name="Content Placeholder 2"/>
          <p:cNvSpPr>
            <a:spLocks noGrp="1"/>
          </p:cNvSpPr>
          <p:nvPr>
            <p:ph idx="1" hasCustomPrompt="1"/>
          </p:nvPr>
        </p:nvSpPr>
        <p:spPr>
          <a:xfrm>
            <a:off x="791496" y="1221568"/>
            <a:ext cx="2610348" cy="2610349"/>
          </a:xfrm>
          <a:prstGeom prst="rect">
            <a:avLst/>
          </a:prstGeom>
          <a:solidFill>
            <a:schemeClr val="accent2"/>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4" name="Content Placeholder 2"/>
          <p:cNvSpPr>
            <a:spLocks noGrp="1"/>
          </p:cNvSpPr>
          <p:nvPr>
            <p:ph idx="10" hasCustomPrompt="1"/>
          </p:nvPr>
        </p:nvSpPr>
        <p:spPr>
          <a:xfrm>
            <a:off x="3491856" y="1221570"/>
            <a:ext cx="4410588" cy="261034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401296637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ubtitle and 2.5-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3" name="Content Placeholder 2"/>
          <p:cNvSpPr>
            <a:spLocks noGrp="1"/>
          </p:cNvSpPr>
          <p:nvPr>
            <p:ph idx="1" hasCustomPrompt="1"/>
          </p:nvPr>
        </p:nvSpPr>
        <p:spPr>
          <a:xfrm>
            <a:off x="791496" y="1671628"/>
            <a:ext cx="2610348" cy="2610349"/>
          </a:xfrm>
          <a:prstGeom prst="rect">
            <a:avLst/>
          </a:prstGeom>
          <a:solidFill>
            <a:schemeClr val="accent2"/>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4" name="Content Placeholder 2"/>
          <p:cNvSpPr>
            <a:spLocks noGrp="1"/>
          </p:cNvSpPr>
          <p:nvPr>
            <p:ph idx="10" hasCustomPrompt="1"/>
          </p:nvPr>
        </p:nvSpPr>
        <p:spPr>
          <a:xfrm>
            <a:off x="3491856" y="1671630"/>
            <a:ext cx="4410588" cy="261034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Text Placeholder 4"/>
          <p:cNvSpPr>
            <a:spLocks noGrp="1"/>
          </p:cNvSpPr>
          <p:nvPr>
            <p:ph type="body" sz="quarter" idx="11"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240420467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2610348" cy="2610349"/>
          </a:xfrm>
          <a:prstGeom prst="rect">
            <a:avLst/>
          </a:prstGeom>
          <a:solidFill>
            <a:schemeClr val="accent2"/>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349185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484203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49185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4841384"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619221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6191564"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222424575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671630"/>
            <a:ext cx="2610348" cy="2610349"/>
          </a:xfrm>
          <a:prstGeom prst="rect">
            <a:avLst/>
          </a:prstGeom>
          <a:solidFill>
            <a:schemeClr val="accent2"/>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349185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484203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491856" y="302181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484138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619221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619156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47459001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2b + 2s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2610348" cy="2610349"/>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3" name="Picture Placeholder 17"/>
          <p:cNvSpPr>
            <a:spLocks noGrp="1"/>
          </p:cNvSpPr>
          <p:nvPr>
            <p:ph type="pic" sz="quarter" idx="14"/>
          </p:nvPr>
        </p:nvSpPr>
        <p:spPr>
          <a:xfrm>
            <a:off x="6192868" y="122078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6192216" y="257175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Content Placeholder 2"/>
          <p:cNvSpPr>
            <a:spLocks noGrp="1"/>
          </p:cNvSpPr>
          <p:nvPr>
            <p:ph idx="17" hasCustomPrompt="1"/>
          </p:nvPr>
        </p:nvSpPr>
        <p:spPr>
          <a:xfrm>
            <a:off x="3491856" y="1221570"/>
            <a:ext cx="2610348" cy="2610349"/>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156648730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2b + 2s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671630"/>
            <a:ext cx="2610348" cy="2610349"/>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3" name="Picture Placeholder 17"/>
          <p:cNvSpPr>
            <a:spLocks noGrp="1"/>
          </p:cNvSpPr>
          <p:nvPr>
            <p:ph type="pic" sz="quarter" idx="14"/>
          </p:nvPr>
        </p:nvSpPr>
        <p:spPr>
          <a:xfrm>
            <a:off x="6192868" y="167084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6192216" y="302181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Content Placeholder 2"/>
          <p:cNvSpPr>
            <a:spLocks noGrp="1"/>
          </p:cNvSpPr>
          <p:nvPr>
            <p:ph idx="17" hasCustomPrompt="1"/>
          </p:nvPr>
        </p:nvSpPr>
        <p:spPr>
          <a:xfrm>
            <a:off x="3491856" y="1671630"/>
            <a:ext cx="2610348" cy="2610349"/>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7"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166430258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ide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0" hasCustomPrompt="1"/>
          </p:nvPr>
        </p:nvSpPr>
        <p:spPr>
          <a:xfrm>
            <a:off x="792148" y="1221570"/>
            <a:ext cx="4410588" cy="261034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5293400"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6642928"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5292748"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6642276"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4514739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xperiment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3">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108"/>
          </a:xfrm>
          <a:prstGeom prst="rect">
            <a:avLst/>
          </a:prstGeom>
        </p:spPr>
        <p:txBody>
          <a:bodyPr lIns="0" tIns="90000" bIns="90000"/>
          <a:lstStyle>
            <a:lvl1pPr marL="0" indent="0" algn="l">
              <a:lnSpc>
                <a:spcPct val="80000"/>
              </a:lnSpc>
              <a:buNone/>
              <a:defRPr sz="2000">
                <a:solidFill>
                  <a:schemeClr val="bg1"/>
                </a:solidFill>
                <a:latin typeface="Segoe UI Light" pitchFamily="34" charset="0"/>
                <a:cs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ru-RU" dirty="0"/>
          </a:p>
        </p:txBody>
      </p:sp>
      <p:sp>
        <p:nvSpPr>
          <p:cNvPr id="9" name="Content Placeholder 8"/>
          <p:cNvSpPr>
            <a:spLocks noGrp="1"/>
          </p:cNvSpPr>
          <p:nvPr>
            <p:ph sz="quarter" idx="10"/>
          </p:nvPr>
        </p:nvSpPr>
        <p:spPr>
          <a:xfrm>
            <a:off x="791829"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grpSp>
        <p:nvGrpSpPr>
          <p:cNvPr id="2" name="Group 1"/>
          <p:cNvGrpSpPr/>
          <p:nvPr userDrawn="1"/>
        </p:nvGrpSpPr>
        <p:grpSpPr>
          <a:xfrm>
            <a:off x="6718479" y="1744498"/>
            <a:ext cx="1557822" cy="1547347"/>
            <a:chOff x="6699370" y="1744499"/>
            <a:chExt cx="663113" cy="658654"/>
          </a:xfrm>
        </p:grpSpPr>
        <p:sp>
          <p:nvSpPr>
            <p:cNvPr id="11" name="Freeform 49"/>
            <p:cNvSpPr>
              <a:spLocks noEditPoints="1"/>
            </p:cNvSpPr>
            <p:nvPr userDrawn="1"/>
          </p:nvSpPr>
          <p:spPr bwMode="black">
            <a:xfrm>
              <a:off x="6699370" y="1744499"/>
              <a:ext cx="663113" cy="658654"/>
            </a:xfrm>
            <a:custGeom>
              <a:avLst/>
              <a:gdLst>
                <a:gd name="T0" fmla="*/ 162 w 196"/>
                <a:gd name="T1" fmla="*/ 195 h 195"/>
                <a:gd name="T2" fmla="*/ 186 w 196"/>
                <a:gd name="T3" fmla="*/ 185 h 195"/>
                <a:gd name="T4" fmla="*/ 196 w 196"/>
                <a:gd name="T5" fmla="*/ 161 h 195"/>
                <a:gd name="T6" fmla="*/ 186 w 196"/>
                <a:gd name="T7" fmla="*/ 138 h 195"/>
                <a:gd name="T8" fmla="*/ 80 w 196"/>
                <a:gd name="T9" fmla="*/ 32 h 195"/>
                <a:gd name="T10" fmla="*/ 72 w 196"/>
                <a:gd name="T11" fmla="*/ 0 h 195"/>
                <a:gd name="T12" fmla="*/ 66 w 196"/>
                <a:gd name="T13" fmla="*/ 6 h 195"/>
                <a:gd name="T14" fmla="*/ 48 w 196"/>
                <a:gd name="T15" fmla="*/ 24 h 195"/>
                <a:gd name="T16" fmla="*/ 38 w 196"/>
                <a:gd name="T17" fmla="*/ 15 h 195"/>
                <a:gd name="T18" fmla="*/ 15 w 196"/>
                <a:gd name="T19" fmla="*/ 38 h 195"/>
                <a:gd name="T20" fmla="*/ 25 w 196"/>
                <a:gd name="T21" fmla="*/ 47 h 195"/>
                <a:gd name="T22" fmla="*/ 0 w 196"/>
                <a:gd name="T23" fmla="*/ 72 h 195"/>
                <a:gd name="T24" fmla="*/ 33 w 196"/>
                <a:gd name="T25" fmla="*/ 80 h 195"/>
                <a:gd name="T26" fmla="*/ 138 w 196"/>
                <a:gd name="T27" fmla="*/ 185 h 195"/>
                <a:gd name="T28" fmla="*/ 162 w 196"/>
                <a:gd name="T29" fmla="*/ 195 h 195"/>
                <a:gd name="T30" fmla="*/ 20 w 196"/>
                <a:gd name="T31" fmla="*/ 66 h 195"/>
                <a:gd name="T32" fmla="*/ 67 w 196"/>
                <a:gd name="T33" fmla="*/ 19 h 195"/>
                <a:gd name="T34" fmla="*/ 71 w 196"/>
                <a:gd name="T35" fmla="*/ 37 h 195"/>
                <a:gd name="T36" fmla="*/ 179 w 196"/>
                <a:gd name="T37" fmla="*/ 145 h 195"/>
                <a:gd name="T38" fmla="*/ 186 w 196"/>
                <a:gd name="T39" fmla="*/ 161 h 195"/>
                <a:gd name="T40" fmla="*/ 179 w 196"/>
                <a:gd name="T41" fmla="*/ 178 h 195"/>
                <a:gd name="T42" fmla="*/ 162 w 196"/>
                <a:gd name="T43" fmla="*/ 185 h 195"/>
                <a:gd name="T44" fmla="*/ 145 w 196"/>
                <a:gd name="T45" fmla="*/ 178 h 195"/>
                <a:gd name="T46" fmla="*/ 38 w 196"/>
                <a:gd name="T47" fmla="*/ 71 h 195"/>
                <a:gd name="T48" fmla="*/ 20 w 196"/>
                <a:gd name="T49" fmla="*/ 6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6" h="195">
                  <a:moveTo>
                    <a:pt x="162" y="195"/>
                  </a:moveTo>
                  <a:cubicBezTo>
                    <a:pt x="171" y="195"/>
                    <a:pt x="179" y="192"/>
                    <a:pt x="186" y="185"/>
                  </a:cubicBezTo>
                  <a:cubicBezTo>
                    <a:pt x="192" y="179"/>
                    <a:pt x="196" y="170"/>
                    <a:pt x="196" y="161"/>
                  </a:cubicBezTo>
                  <a:cubicBezTo>
                    <a:pt x="196" y="153"/>
                    <a:pt x="192" y="144"/>
                    <a:pt x="186" y="138"/>
                  </a:cubicBezTo>
                  <a:cubicBezTo>
                    <a:pt x="80" y="32"/>
                    <a:pt x="80" y="32"/>
                    <a:pt x="80" y="32"/>
                  </a:cubicBezTo>
                  <a:cubicBezTo>
                    <a:pt x="72" y="0"/>
                    <a:pt x="72" y="0"/>
                    <a:pt x="72" y="0"/>
                  </a:cubicBezTo>
                  <a:cubicBezTo>
                    <a:pt x="66" y="6"/>
                    <a:pt x="66" y="6"/>
                    <a:pt x="66" y="6"/>
                  </a:cubicBezTo>
                  <a:cubicBezTo>
                    <a:pt x="48" y="24"/>
                    <a:pt x="48" y="24"/>
                    <a:pt x="48" y="24"/>
                  </a:cubicBezTo>
                  <a:cubicBezTo>
                    <a:pt x="38" y="15"/>
                    <a:pt x="38" y="15"/>
                    <a:pt x="38" y="15"/>
                  </a:cubicBezTo>
                  <a:cubicBezTo>
                    <a:pt x="15" y="38"/>
                    <a:pt x="15" y="38"/>
                    <a:pt x="15" y="38"/>
                  </a:cubicBezTo>
                  <a:cubicBezTo>
                    <a:pt x="25" y="47"/>
                    <a:pt x="25" y="47"/>
                    <a:pt x="25" y="47"/>
                  </a:cubicBezTo>
                  <a:cubicBezTo>
                    <a:pt x="0" y="72"/>
                    <a:pt x="0" y="72"/>
                    <a:pt x="0" y="72"/>
                  </a:cubicBezTo>
                  <a:cubicBezTo>
                    <a:pt x="33" y="80"/>
                    <a:pt x="33" y="80"/>
                    <a:pt x="33" y="80"/>
                  </a:cubicBezTo>
                  <a:cubicBezTo>
                    <a:pt x="138" y="185"/>
                    <a:pt x="138" y="185"/>
                    <a:pt x="138" y="185"/>
                  </a:cubicBezTo>
                  <a:cubicBezTo>
                    <a:pt x="145" y="192"/>
                    <a:pt x="153" y="195"/>
                    <a:pt x="162" y="195"/>
                  </a:cubicBezTo>
                  <a:close/>
                  <a:moveTo>
                    <a:pt x="20" y="66"/>
                  </a:moveTo>
                  <a:cubicBezTo>
                    <a:pt x="67" y="19"/>
                    <a:pt x="67" y="19"/>
                    <a:pt x="67" y="19"/>
                  </a:cubicBezTo>
                  <a:cubicBezTo>
                    <a:pt x="71" y="37"/>
                    <a:pt x="71" y="37"/>
                    <a:pt x="71" y="37"/>
                  </a:cubicBezTo>
                  <a:cubicBezTo>
                    <a:pt x="179" y="145"/>
                    <a:pt x="179" y="145"/>
                    <a:pt x="179" y="145"/>
                  </a:cubicBezTo>
                  <a:cubicBezTo>
                    <a:pt x="183" y="149"/>
                    <a:pt x="186" y="155"/>
                    <a:pt x="186" y="161"/>
                  </a:cubicBezTo>
                  <a:cubicBezTo>
                    <a:pt x="186" y="168"/>
                    <a:pt x="183" y="174"/>
                    <a:pt x="179" y="178"/>
                  </a:cubicBezTo>
                  <a:cubicBezTo>
                    <a:pt x="174" y="183"/>
                    <a:pt x="168" y="185"/>
                    <a:pt x="162" y="185"/>
                  </a:cubicBezTo>
                  <a:cubicBezTo>
                    <a:pt x="156" y="185"/>
                    <a:pt x="150" y="183"/>
                    <a:pt x="145" y="178"/>
                  </a:cubicBezTo>
                  <a:cubicBezTo>
                    <a:pt x="38" y="71"/>
                    <a:pt x="38" y="71"/>
                    <a:pt x="38" y="71"/>
                  </a:cubicBezTo>
                  <a:lnTo>
                    <a:pt x="20" y="66"/>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3" name="Freeform 50"/>
            <p:cNvSpPr>
              <a:spLocks noEditPoints="1"/>
            </p:cNvSpPr>
            <p:nvPr userDrawn="1"/>
          </p:nvSpPr>
          <p:spPr bwMode="black">
            <a:xfrm>
              <a:off x="6912312" y="2031678"/>
              <a:ext cx="391579" cy="314325"/>
            </a:xfrm>
            <a:custGeom>
              <a:avLst/>
              <a:gdLst>
                <a:gd name="T0" fmla="*/ 110 w 116"/>
                <a:gd name="T1" fmla="*/ 87 h 93"/>
                <a:gd name="T2" fmla="*/ 110 w 116"/>
                <a:gd name="T3" fmla="*/ 65 h 93"/>
                <a:gd name="T4" fmla="*/ 44 w 116"/>
                <a:gd name="T5" fmla="*/ 0 h 93"/>
                <a:gd name="T6" fmla="*/ 0 w 116"/>
                <a:gd name="T7" fmla="*/ 0 h 93"/>
                <a:gd name="T8" fmla="*/ 88 w 116"/>
                <a:gd name="T9" fmla="*/ 87 h 93"/>
                <a:gd name="T10" fmla="*/ 110 w 116"/>
                <a:gd name="T11" fmla="*/ 87 h 93"/>
                <a:gd name="T12" fmla="*/ 33 w 116"/>
                <a:gd name="T13" fmla="*/ 20 h 93"/>
                <a:gd name="T14" fmla="*/ 27 w 116"/>
                <a:gd name="T15" fmla="*/ 20 h 93"/>
                <a:gd name="T16" fmla="*/ 27 w 116"/>
                <a:gd name="T17" fmla="*/ 14 h 93"/>
                <a:gd name="T18" fmla="*/ 33 w 116"/>
                <a:gd name="T19" fmla="*/ 14 h 93"/>
                <a:gd name="T20" fmla="*/ 33 w 116"/>
                <a:gd name="T21" fmla="*/ 20 h 93"/>
                <a:gd name="T22" fmla="*/ 58 w 116"/>
                <a:gd name="T23" fmla="*/ 39 h 93"/>
                <a:gd name="T24" fmla="*/ 54 w 116"/>
                <a:gd name="T25" fmla="*/ 39 h 93"/>
                <a:gd name="T26" fmla="*/ 54 w 116"/>
                <a:gd name="T27" fmla="*/ 35 h 93"/>
                <a:gd name="T28" fmla="*/ 58 w 116"/>
                <a:gd name="T29" fmla="*/ 35 h 93"/>
                <a:gd name="T30" fmla="*/ 58 w 116"/>
                <a:gd name="T31" fmla="*/ 39 h 93"/>
                <a:gd name="T32" fmla="*/ 76 w 116"/>
                <a:gd name="T33" fmla="*/ 44 h 93"/>
                <a:gd name="T34" fmla="*/ 82 w 116"/>
                <a:gd name="T35" fmla="*/ 44 h 93"/>
                <a:gd name="T36" fmla="*/ 82 w 116"/>
                <a:gd name="T37" fmla="*/ 50 h 93"/>
                <a:gd name="T38" fmla="*/ 76 w 116"/>
                <a:gd name="T39" fmla="*/ 50 h 93"/>
                <a:gd name="T40" fmla="*/ 76 w 116"/>
                <a:gd name="T41" fmla="*/ 44 h 93"/>
                <a:gd name="T42" fmla="*/ 84 w 116"/>
                <a:gd name="T43" fmla="*/ 63 h 93"/>
                <a:gd name="T44" fmla="*/ 80 w 116"/>
                <a:gd name="T45" fmla="*/ 63 h 93"/>
                <a:gd name="T46" fmla="*/ 80 w 116"/>
                <a:gd name="T47" fmla="*/ 59 h 93"/>
                <a:gd name="T48" fmla="*/ 84 w 116"/>
                <a:gd name="T49" fmla="*/ 59 h 93"/>
                <a:gd name="T50" fmla="*/ 84 w 116"/>
                <a:gd name="T51" fmla="*/ 6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6" h="93">
                  <a:moveTo>
                    <a:pt x="110" y="87"/>
                  </a:moveTo>
                  <a:cubicBezTo>
                    <a:pt x="116" y="81"/>
                    <a:pt x="116" y="71"/>
                    <a:pt x="110" y="65"/>
                  </a:cubicBezTo>
                  <a:cubicBezTo>
                    <a:pt x="44" y="0"/>
                    <a:pt x="44" y="0"/>
                    <a:pt x="44" y="0"/>
                  </a:cubicBezTo>
                  <a:cubicBezTo>
                    <a:pt x="0" y="0"/>
                    <a:pt x="0" y="0"/>
                    <a:pt x="0" y="0"/>
                  </a:cubicBezTo>
                  <a:cubicBezTo>
                    <a:pt x="88" y="87"/>
                    <a:pt x="88" y="87"/>
                    <a:pt x="88" y="87"/>
                  </a:cubicBezTo>
                  <a:cubicBezTo>
                    <a:pt x="94" y="93"/>
                    <a:pt x="104" y="93"/>
                    <a:pt x="110" y="87"/>
                  </a:cubicBezTo>
                  <a:close/>
                  <a:moveTo>
                    <a:pt x="33" y="20"/>
                  </a:moveTo>
                  <a:cubicBezTo>
                    <a:pt x="31" y="22"/>
                    <a:pt x="28" y="22"/>
                    <a:pt x="27" y="20"/>
                  </a:cubicBezTo>
                  <a:cubicBezTo>
                    <a:pt x="25" y="18"/>
                    <a:pt x="25" y="16"/>
                    <a:pt x="27" y="14"/>
                  </a:cubicBezTo>
                  <a:cubicBezTo>
                    <a:pt x="28" y="12"/>
                    <a:pt x="31" y="12"/>
                    <a:pt x="33" y="14"/>
                  </a:cubicBezTo>
                  <a:cubicBezTo>
                    <a:pt x="34" y="16"/>
                    <a:pt x="34" y="18"/>
                    <a:pt x="33" y="20"/>
                  </a:cubicBezTo>
                  <a:close/>
                  <a:moveTo>
                    <a:pt x="58" y="39"/>
                  </a:moveTo>
                  <a:cubicBezTo>
                    <a:pt x="57" y="41"/>
                    <a:pt x="55" y="41"/>
                    <a:pt x="54" y="39"/>
                  </a:cubicBezTo>
                  <a:cubicBezTo>
                    <a:pt x="53" y="38"/>
                    <a:pt x="53" y="36"/>
                    <a:pt x="54" y="35"/>
                  </a:cubicBezTo>
                  <a:cubicBezTo>
                    <a:pt x="55" y="34"/>
                    <a:pt x="57" y="34"/>
                    <a:pt x="58" y="35"/>
                  </a:cubicBezTo>
                  <a:cubicBezTo>
                    <a:pt x="60" y="36"/>
                    <a:pt x="60" y="38"/>
                    <a:pt x="58" y="39"/>
                  </a:cubicBezTo>
                  <a:close/>
                  <a:moveTo>
                    <a:pt x="76" y="44"/>
                  </a:moveTo>
                  <a:cubicBezTo>
                    <a:pt x="78" y="43"/>
                    <a:pt x="80" y="43"/>
                    <a:pt x="82" y="44"/>
                  </a:cubicBezTo>
                  <a:cubicBezTo>
                    <a:pt x="84" y="46"/>
                    <a:pt x="84" y="49"/>
                    <a:pt x="82" y="50"/>
                  </a:cubicBezTo>
                  <a:cubicBezTo>
                    <a:pt x="80" y="52"/>
                    <a:pt x="78" y="52"/>
                    <a:pt x="76" y="50"/>
                  </a:cubicBezTo>
                  <a:cubicBezTo>
                    <a:pt x="74" y="49"/>
                    <a:pt x="74" y="46"/>
                    <a:pt x="76" y="44"/>
                  </a:cubicBezTo>
                  <a:close/>
                  <a:moveTo>
                    <a:pt x="84" y="63"/>
                  </a:moveTo>
                  <a:cubicBezTo>
                    <a:pt x="83" y="64"/>
                    <a:pt x="81" y="64"/>
                    <a:pt x="80" y="63"/>
                  </a:cubicBezTo>
                  <a:cubicBezTo>
                    <a:pt x="79" y="62"/>
                    <a:pt x="79" y="60"/>
                    <a:pt x="80" y="59"/>
                  </a:cubicBezTo>
                  <a:cubicBezTo>
                    <a:pt x="81" y="57"/>
                    <a:pt x="83" y="57"/>
                    <a:pt x="84" y="59"/>
                  </a:cubicBezTo>
                  <a:cubicBezTo>
                    <a:pt x="85" y="60"/>
                    <a:pt x="85" y="62"/>
                    <a:pt x="84" y="63"/>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21" name="Group 20"/>
          <p:cNvGrpSpPr/>
          <p:nvPr userDrawn="1"/>
        </p:nvGrpSpPr>
        <p:grpSpPr>
          <a:xfrm>
            <a:off x="7542396" y="4822050"/>
            <a:ext cx="1260168" cy="321450"/>
            <a:chOff x="7542396" y="4822050"/>
            <a:chExt cx="1260168" cy="321450"/>
          </a:xfrm>
        </p:grpSpPr>
        <p:sp>
          <p:nvSpPr>
            <p:cNvPr id="22" name="Rectangle 21"/>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4" name="Freeform 23"/>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5"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Experiment</a:t>
            </a:r>
            <a:endParaRPr lang="ru-RU" dirty="0"/>
          </a:p>
        </p:txBody>
      </p:sp>
    </p:spTree>
    <p:extLst>
      <p:ext uri="{BB962C8B-B14F-4D97-AF65-F5344CB8AC3E}">
        <p14:creationId xmlns:p14="http://schemas.microsoft.com/office/powerpoint/2010/main" val="98418237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250" fill="hold"/>
                                        <p:tgtEl>
                                          <p:spTgt spid="21"/>
                                        </p:tgtEl>
                                        <p:attrNameLst>
                                          <p:attrName>ppt_x</p:attrName>
                                        </p:attrNameLst>
                                      </p:cBhvr>
                                      <p:tavLst>
                                        <p:tav tm="0">
                                          <p:val>
                                            <p:strVal val="#ppt_x"/>
                                          </p:val>
                                        </p:tav>
                                        <p:tav tm="100000">
                                          <p:val>
                                            <p:strVal val="#ppt_x"/>
                                          </p:val>
                                        </p:tav>
                                      </p:tavLst>
                                    </p:anim>
                                    <p:anim calcmode="lin" valueType="num">
                                      <p:cBhvr additive="base">
                                        <p:cTn id="8" dur="25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title, Wide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0" hasCustomPrompt="1"/>
          </p:nvPr>
        </p:nvSpPr>
        <p:spPr>
          <a:xfrm>
            <a:off x="792148" y="1670848"/>
            <a:ext cx="4410588" cy="261034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5293400" y="1670066"/>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6642928" y="167084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5292748" y="302102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6642276" y="302181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Text Placeholder 4"/>
          <p:cNvSpPr>
            <a:spLocks noGrp="1"/>
          </p:cNvSpPr>
          <p:nvPr>
            <p:ph type="body" sz="quarter" idx="17"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74900815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Row of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7" name="Content Placeholder 6"/>
          <p:cNvSpPr>
            <a:spLocks noGrp="1"/>
          </p:cNvSpPr>
          <p:nvPr>
            <p:ph sz="quarter" idx="11"/>
          </p:nvPr>
        </p:nvSpPr>
        <p:spPr>
          <a:xfrm>
            <a:off x="791496" y="1671630"/>
            <a:ext cx="1708075" cy="1710228"/>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8" name="Content Placeholder 6"/>
          <p:cNvSpPr>
            <a:spLocks noGrp="1"/>
          </p:cNvSpPr>
          <p:nvPr>
            <p:ph sz="quarter" idx="12"/>
          </p:nvPr>
        </p:nvSpPr>
        <p:spPr>
          <a:xfrm>
            <a:off x="2591737" y="1671630"/>
            <a:ext cx="1710228" cy="1712384"/>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9" name="Content Placeholder 6"/>
          <p:cNvSpPr>
            <a:spLocks noGrp="1"/>
          </p:cNvSpPr>
          <p:nvPr>
            <p:ph sz="quarter" idx="13"/>
          </p:nvPr>
        </p:nvSpPr>
        <p:spPr>
          <a:xfrm>
            <a:off x="4391977" y="1671630"/>
            <a:ext cx="1710228" cy="1712384"/>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0" name="Content Placeholder 6"/>
          <p:cNvSpPr>
            <a:spLocks noGrp="1"/>
          </p:cNvSpPr>
          <p:nvPr>
            <p:ph sz="quarter" idx="14"/>
          </p:nvPr>
        </p:nvSpPr>
        <p:spPr>
          <a:xfrm>
            <a:off x="6192216" y="1671630"/>
            <a:ext cx="1708075" cy="1710228"/>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Tree>
    <p:extLst>
      <p:ext uri="{BB962C8B-B14F-4D97-AF65-F5344CB8AC3E}">
        <p14:creationId xmlns:p14="http://schemas.microsoft.com/office/powerpoint/2010/main" val="366357059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1+#ppt_w/2"/>
                                          </p:val>
                                        </p:tav>
                                        <p:tav tm="100000">
                                          <p:val>
                                            <p:strVal val="#ppt_x"/>
                                          </p:val>
                                        </p:tav>
                                      </p:tavLst>
                                    </p:anim>
                                    <p:anim calcmode="lin" valueType="num">
                                      <p:cBhvr additive="base">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250" fill="hold"/>
                                        <p:tgtEl>
                                          <p:spTgt spid="8"/>
                                        </p:tgtEl>
                                        <p:attrNameLst>
                                          <p:attrName>ppt_x</p:attrName>
                                        </p:attrNameLst>
                                      </p:cBhvr>
                                      <p:tavLst>
                                        <p:tav tm="0">
                                          <p:val>
                                            <p:strVal val="1+#ppt_w/2"/>
                                          </p:val>
                                        </p:tav>
                                        <p:tav tm="100000">
                                          <p:val>
                                            <p:strVal val="#ppt_x"/>
                                          </p:val>
                                        </p:tav>
                                      </p:tavLst>
                                    </p:anim>
                                    <p:anim calcmode="lin" valueType="num">
                                      <p:cBhvr additive="base">
                                        <p:cTn id="14" dur="25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250" fill="hold"/>
                                        <p:tgtEl>
                                          <p:spTgt spid="9"/>
                                        </p:tgtEl>
                                        <p:attrNameLst>
                                          <p:attrName>ppt_x</p:attrName>
                                        </p:attrNameLst>
                                      </p:cBhvr>
                                      <p:tavLst>
                                        <p:tav tm="0">
                                          <p:val>
                                            <p:strVal val="1+#ppt_w/2"/>
                                          </p:val>
                                        </p:tav>
                                        <p:tav tm="100000">
                                          <p:val>
                                            <p:strVal val="#ppt_x"/>
                                          </p:val>
                                        </p:tav>
                                      </p:tavLst>
                                    </p:anim>
                                    <p:anim calcmode="lin" valueType="num">
                                      <p:cBhvr additive="base">
                                        <p:cTn id="20" dur="25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250" fill="hold"/>
                                        <p:tgtEl>
                                          <p:spTgt spid="10"/>
                                        </p:tgtEl>
                                        <p:attrNameLst>
                                          <p:attrName>ppt_x</p:attrName>
                                        </p:attrNameLst>
                                      </p:cBhvr>
                                      <p:tavLst>
                                        <p:tav tm="0">
                                          <p:val>
                                            <p:strVal val="1+#ppt_w/2"/>
                                          </p:val>
                                        </p:tav>
                                        <p:tav tm="100000">
                                          <p:val>
                                            <p:strVal val="#ppt_x"/>
                                          </p:val>
                                        </p:tav>
                                      </p:tavLst>
                                    </p:anim>
                                    <p:anim calcmode="lin" valueType="num">
                                      <p:cBhvr additive="base">
                                        <p:cTn id="26" dur="2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animBg="1">
        <p:tmplLst>
          <p:tmpl>
            <p:tnLst>
              <p:par>
                <p:cTn presetID="2" presetClass="entr" presetSubtype="2"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250" fill="hold"/>
                        <p:tgtEl>
                          <p:spTgt spid="7"/>
                        </p:tgtEl>
                        <p:attrNameLst>
                          <p:attrName>ppt_x</p:attrName>
                        </p:attrNameLst>
                      </p:cBhvr>
                      <p:tavLst>
                        <p:tav tm="0">
                          <p:val>
                            <p:strVal val="1+#ppt_w/2"/>
                          </p:val>
                        </p:tav>
                        <p:tav tm="100000">
                          <p:val>
                            <p:strVal val="#ppt_x"/>
                          </p:val>
                        </p:tav>
                      </p:tavLst>
                    </p:anim>
                    <p:anim calcmode="lin" valueType="num">
                      <p:cBhvr additive="base">
                        <p:cTn dur="250" fill="hold"/>
                        <p:tgtEl>
                          <p:spTgt spid="7"/>
                        </p:tgtEl>
                        <p:attrNameLst>
                          <p:attrName>ppt_y</p:attrName>
                        </p:attrNameLst>
                      </p:cBhvr>
                      <p:tavLst>
                        <p:tav tm="0">
                          <p:val>
                            <p:strVal val="#ppt_y"/>
                          </p:val>
                        </p:tav>
                        <p:tav tm="100000">
                          <p:val>
                            <p:strVal val="#ppt_y"/>
                          </p:val>
                        </p:tav>
                      </p:tavLst>
                    </p:anim>
                  </p:childTnLst>
                </p:cTn>
              </p:par>
            </p:tnLst>
          </p:tmpl>
        </p:tmplLst>
      </p:bldP>
      <p:bldP spid="8" grpId="0" animBg="1">
        <p:tmplLst>
          <p:tmpl>
            <p:tnLst>
              <p:par>
                <p:cTn presetID="2" presetClass="entr" presetSubtype="2"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250" fill="hold"/>
                        <p:tgtEl>
                          <p:spTgt spid="8"/>
                        </p:tgtEl>
                        <p:attrNameLst>
                          <p:attrName>ppt_x</p:attrName>
                        </p:attrNameLst>
                      </p:cBhvr>
                      <p:tavLst>
                        <p:tav tm="0">
                          <p:val>
                            <p:strVal val="1+#ppt_w/2"/>
                          </p:val>
                        </p:tav>
                        <p:tav tm="100000">
                          <p:val>
                            <p:strVal val="#ppt_x"/>
                          </p:val>
                        </p:tav>
                      </p:tavLst>
                    </p:anim>
                    <p:anim calcmode="lin" valueType="num">
                      <p:cBhvr additive="base">
                        <p:cTn dur="25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tmplLst>
          <p:tmpl>
            <p:tnLst>
              <p:par>
                <p:cTn presetID="2" presetClass="entr" presetSubtype="2"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250" fill="hold"/>
                        <p:tgtEl>
                          <p:spTgt spid="9"/>
                        </p:tgtEl>
                        <p:attrNameLst>
                          <p:attrName>ppt_x</p:attrName>
                        </p:attrNameLst>
                      </p:cBhvr>
                      <p:tavLst>
                        <p:tav tm="0">
                          <p:val>
                            <p:strVal val="1+#ppt_w/2"/>
                          </p:val>
                        </p:tav>
                        <p:tav tm="100000">
                          <p:val>
                            <p:strVal val="#ppt_x"/>
                          </p:val>
                        </p:tav>
                      </p:tavLst>
                    </p:anim>
                    <p:anim calcmode="lin" valueType="num">
                      <p:cBhvr additive="base">
                        <p:cTn dur="2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2"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250" fill="hold"/>
                        <p:tgtEl>
                          <p:spTgt spid="10"/>
                        </p:tgtEl>
                        <p:attrNameLst>
                          <p:attrName>ppt_x</p:attrName>
                        </p:attrNameLst>
                      </p:cBhvr>
                      <p:tavLst>
                        <p:tav tm="0">
                          <p:val>
                            <p:strVal val="1+#ppt_w/2"/>
                          </p:val>
                        </p:tav>
                        <p:tav tm="100000">
                          <p:val>
                            <p:strVal val="#ppt_x"/>
                          </p:val>
                        </p:tav>
                      </p:tavLst>
                    </p:anim>
                    <p:anim calcmode="lin" valueType="num">
                      <p:cBhvr additive="base">
                        <p:cTn dur="250" fill="hold"/>
                        <p:tgtEl>
                          <p:spTgt spid="1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Row of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7" name="Content Placeholder 6"/>
          <p:cNvSpPr>
            <a:spLocks noGrp="1"/>
          </p:cNvSpPr>
          <p:nvPr>
            <p:ph sz="quarter" idx="11"/>
          </p:nvPr>
        </p:nvSpPr>
        <p:spPr>
          <a:xfrm>
            <a:off x="791496" y="2121690"/>
            <a:ext cx="1708075" cy="1710228"/>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8" name="Content Placeholder 6"/>
          <p:cNvSpPr>
            <a:spLocks noGrp="1"/>
          </p:cNvSpPr>
          <p:nvPr>
            <p:ph sz="quarter" idx="12"/>
          </p:nvPr>
        </p:nvSpPr>
        <p:spPr>
          <a:xfrm>
            <a:off x="2591737" y="2121690"/>
            <a:ext cx="1710228" cy="1712384"/>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9" name="Content Placeholder 6"/>
          <p:cNvSpPr>
            <a:spLocks noGrp="1"/>
          </p:cNvSpPr>
          <p:nvPr>
            <p:ph sz="quarter" idx="13"/>
          </p:nvPr>
        </p:nvSpPr>
        <p:spPr>
          <a:xfrm>
            <a:off x="4391977" y="2121690"/>
            <a:ext cx="1710228" cy="1712384"/>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0" name="Content Placeholder 6"/>
          <p:cNvSpPr>
            <a:spLocks noGrp="1"/>
          </p:cNvSpPr>
          <p:nvPr>
            <p:ph sz="quarter" idx="14"/>
          </p:nvPr>
        </p:nvSpPr>
        <p:spPr>
          <a:xfrm>
            <a:off x="6192216" y="2121690"/>
            <a:ext cx="1708075" cy="1710228"/>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1"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9371663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1+#ppt_w/2"/>
                                          </p:val>
                                        </p:tav>
                                        <p:tav tm="100000">
                                          <p:val>
                                            <p:strVal val="#ppt_x"/>
                                          </p:val>
                                        </p:tav>
                                      </p:tavLst>
                                    </p:anim>
                                    <p:anim calcmode="lin" valueType="num">
                                      <p:cBhvr additive="base">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250" fill="hold"/>
                                        <p:tgtEl>
                                          <p:spTgt spid="8"/>
                                        </p:tgtEl>
                                        <p:attrNameLst>
                                          <p:attrName>ppt_x</p:attrName>
                                        </p:attrNameLst>
                                      </p:cBhvr>
                                      <p:tavLst>
                                        <p:tav tm="0">
                                          <p:val>
                                            <p:strVal val="1+#ppt_w/2"/>
                                          </p:val>
                                        </p:tav>
                                        <p:tav tm="100000">
                                          <p:val>
                                            <p:strVal val="#ppt_x"/>
                                          </p:val>
                                        </p:tav>
                                      </p:tavLst>
                                    </p:anim>
                                    <p:anim calcmode="lin" valueType="num">
                                      <p:cBhvr additive="base">
                                        <p:cTn id="14" dur="25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250" fill="hold"/>
                                        <p:tgtEl>
                                          <p:spTgt spid="9"/>
                                        </p:tgtEl>
                                        <p:attrNameLst>
                                          <p:attrName>ppt_x</p:attrName>
                                        </p:attrNameLst>
                                      </p:cBhvr>
                                      <p:tavLst>
                                        <p:tav tm="0">
                                          <p:val>
                                            <p:strVal val="1+#ppt_w/2"/>
                                          </p:val>
                                        </p:tav>
                                        <p:tav tm="100000">
                                          <p:val>
                                            <p:strVal val="#ppt_x"/>
                                          </p:val>
                                        </p:tav>
                                      </p:tavLst>
                                    </p:anim>
                                    <p:anim calcmode="lin" valueType="num">
                                      <p:cBhvr additive="base">
                                        <p:cTn id="20" dur="25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250" fill="hold"/>
                                        <p:tgtEl>
                                          <p:spTgt spid="10"/>
                                        </p:tgtEl>
                                        <p:attrNameLst>
                                          <p:attrName>ppt_x</p:attrName>
                                        </p:attrNameLst>
                                      </p:cBhvr>
                                      <p:tavLst>
                                        <p:tav tm="0">
                                          <p:val>
                                            <p:strVal val="1+#ppt_w/2"/>
                                          </p:val>
                                        </p:tav>
                                        <p:tav tm="100000">
                                          <p:val>
                                            <p:strVal val="#ppt_x"/>
                                          </p:val>
                                        </p:tav>
                                      </p:tavLst>
                                    </p:anim>
                                    <p:anim calcmode="lin" valueType="num">
                                      <p:cBhvr additive="base">
                                        <p:cTn id="26" dur="2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tmplLst>
          <p:tmpl>
            <p:tnLst>
              <p:par>
                <p:cTn presetID="2" presetClass="entr" presetSubtype="2"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250" fill="hold"/>
                        <p:tgtEl>
                          <p:spTgt spid="7"/>
                        </p:tgtEl>
                        <p:attrNameLst>
                          <p:attrName>ppt_x</p:attrName>
                        </p:attrNameLst>
                      </p:cBhvr>
                      <p:tavLst>
                        <p:tav tm="0">
                          <p:val>
                            <p:strVal val="1+#ppt_w/2"/>
                          </p:val>
                        </p:tav>
                        <p:tav tm="100000">
                          <p:val>
                            <p:strVal val="#ppt_x"/>
                          </p:val>
                        </p:tav>
                      </p:tavLst>
                    </p:anim>
                    <p:anim calcmode="lin" valueType="num">
                      <p:cBhvr additive="base">
                        <p:cTn dur="250" fill="hold"/>
                        <p:tgtEl>
                          <p:spTgt spid="7"/>
                        </p:tgtEl>
                        <p:attrNameLst>
                          <p:attrName>ppt_y</p:attrName>
                        </p:attrNameLst>
                      </p:cBhvr>
                      <p:tavLst>
                        <p:tav tm="0">
                          <p:val>
                            <p:strVal val="#ppt_y"/>
                          </p:val>
                        </p:tav>
                        <p:tav tm="100000">
                          <p:val>
                            <p:strVal val="#ppt_y"/>
                          </p:val>
                        </p:tav>
                      </p:tavLst>
                    </p:anim>
                  </p:childTnLst>
                </p:cTn>
              </p:par>
            </p:tnLst>
          </p:tmpl>
        </p:tmplLst>
      </p:bldP>
      <p:bldP spid="8" grpId="0" animBg="1">
        <p:tmplLst>
          <p:tmpl>
            <p:tnLst>
              <p:par>
                <p:cTn presetID="2" presetClass="entr" presetSubtype="2"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250" fill="hold"/>
                        <p:tgtEl>
                          <p:spTgt spid="8"/>
                        </p:tgtEl>
                        <p:attrNameLst>
                          <p:attrName>ppt_x</p:attrName>
                        </p:attrNameLst>
                      </p:cBhvr>
                      <p:tavLst>
                        <p:tav tm="0">
                          <p:val>
                            <p:strVal val="1+#ppt_w/2"/>
                          </p:val>
                        </p:tav>
                        <p:tav tm="100000">
                          <p:val>
                            <p:strVal val="#ppt_x"/>
                          </p:val>
                        </p:tav>
                      </p:tavLst>
                    </p:anim>
                    <p:anim calcmode="lin" valueType="num">
                      <p:cBhvr additive="base">
                        <p:cTn dur="25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tmplLst>
          <p:tmpl>
            <p:tnLst>
              <p:par>
                <p:cTn presetID="2" presetClass="entr" presetSubtype="2"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250" fill="hold"/>
                        <p:tgtEl>
                          <p:spTgt spid="9"/>
                        </p:tgtEl>
                        <p:attrNameLst>
                          <p:attrName>ppt_x</p:attrName>
                        </p:attrNameLst>
                      </p:cBhvr>
                      <p:tavLst>
                        <p:tav tm="0">
                          <p:val>
                            <p:strVal val="1+#ppt_w/2"/>
                          </p:val>
                        </p:tav>
                        <p:tav tm="100000">
                          <p:val>
                            <p:strVal val="#ppt_x"/>
                          </p:val>
                        </p:tav>
                      </p:tavLst>
                    </p:anim>
                    <p:anim calcmode="lin" valueType="num">
                      <p:cBhvr additive="base">
                        <p:cTn dur="2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2"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250" fill="hold"/>
                        <p:tgtEl>
                          <p:spTgt spid="10"/>
                        </p:tgtEl>
                        <p:attrNameLst>
                          <p:attrName>ppt_x</p:attrName>
                        </p:attrNameLst>
                      </p:cBhvr>
                      <p:tavLst>
                        <p:tav tm="0">
                          <p:val>
                            <p:strVal val="1+#ppt_w/2"/>
                          </p:val>
                        </p:tav>
                        <p:tav tm="100000">
                          <p:val>
                            <p:strVal val="#ppt_x"/>
                          </p:val>
                        </p:tav>
                      </p:tavLst>
                    </p:anim>
                    <p:anim calcmode="lin" valueType="num">
                      <p:cBhvr additive="base">
                        <p:cTn dur="250" fill="hold"/>
                        <p:tgtEl>
                          <p:spTgt spid="1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et of Tiles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4842036" y="1221569"/>
            <a:ext cx="3960528" cy="261034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Content Placeholder 6"/>
          <p:cNvSpPr>
            <a:spLocks noGrp="1"/>
          </p:cNvSpPr>
          <p:nvPr>
            <p:ph sz="quarter" idx="11"/>
          </p:nvPr>
        </p:nvSpPr>
        <p:spPr>
          <a:xfrm>
            <a:off x="791496" y="1221570"/>
            <a:ext cx="1708075" cy="1710228"/>
          </a:xfrm>
          <a:prstGeom prst="rect">
            <a:avLst/>
          </a:prstGeom>
          <a:solidFill>
            <a:schemeClr val="accent4"/>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8" name="Picture Placeholder 17"/>
          <p:cNvSpPr>
            <a:spLocks noGrp="1"/>
          </p:cNvSpPr>
          <p:nvPr>
            <p:ph type="pic" sz="quarter" idx="12"/>
          </p:nvPr>
        </p:nvSpPr>
        <p:spPr>
          <a:xfrm>
            <a:off x="2592388" y="1220788"/>
            <a:ext cx="809625" cy="811212"/>
          </a:xfrm>
          <a:prstGeom prst="rect">
            <a:avLst/>
          </a:prstGeom>
          <a:solidFill>
            <a:schemeClr val="accent2"/>
          </a:solidFill>
        </p:spPr>
        <p:txBody>
          <a:bodyPr/>
          <a:lstStyle>
            <a:lvl1pPr marL="0" indent="0">
              <a:buNone/>
              <a:defRPr sz="1200"/>
            </a:lvl1pPr>
          </a:lstStyle>
          <a:p>
            <a:endParaRPr lang="ru-RU"/>
          </a:p>
        </p:txBody>
      </p:sp>
      <p:sp>
        <p:nvSpPr>
          <p:cNvPr id="19" name="Picture Placeholder 17"/>
          <p:cNvSpPr>
            <a:spLocks noGrp="1"/>
          </p:cNvSpPr>
          <p:nvPr>
            <p:ph type="pic" sz="quarter" idx="13"/>
          </p:nvPr>
        </p:nvSpPr>
        <p:spPr>
          <a:xfrm>
            <a:off x="2591736" y="2121690"/>
            <a:ext cx="809625" cy="811212"/>
          </a:xfrm>
          <a:prstGeom prst="rect">
            <a:avLst/>
          </a:prstGeom>
          <a:solidFill>
            <a:schemeClr val="accent2"/>
          </a:solidFill>
        </p:spPr>
        <p:txBody>
          <a:bodyPr/>
          <a:lstStyle>
            <a:lvl1pPr marL="0" indent="0">
              <a:buNone/>
              <a:defRPr sz="1200"/>
            </a:lvl1pPr>
          </a:lstStyle>
          <a:p>
            <a:endParaRPr lang="ru-RU"/>
          </a:p>
        </p:txBody>
      </p:sp>
      <p:sp>
        <p:nvSpPr>
          <p:cNvPr id="21" name="Picture Placeholder 17"/>
          <p:cNvSpPr>
            <a:spLocks noGrp="1"/>
          </p:cNvSpPr>
          <p:nvPr>
            <p:ph type="pic" sz="quarter" idx="15"/>
          </p:nvPr>
        </p:nvSpPr>
        <p:spPr>
          <a:xfrm>
            <a:off x="3491856" y="2121690"/>
            <a:ext cx="809625" cy="811212"/>
          </a:xfrm>
          <a:prstGeom prst="rect">
            <a:avLst/>
          </a:prstGeom>
          <a:solidFill>
            <a:schemeClr val="accent2"/>
          </a:solidFill>
        </p:spPr>
        <p:txBody>
          <a:bodyPr/>
          <a:lstStyle>
            <a:lvl1pPr marL="0" indent="0">
              <a:buNone/>
              <a:defRPr sz="1200"/>
            </a:lvl1pPr>
          </a:lstStyle>
          <a:p>
            <a:endParaRPr lang="ru-RU"/>
          </a:p>
        </p:txBody>
      </p:sp>
      <p:sp>
        <p:nvSpPr>
          <p:cNvPr id="22" name="Picture Placeholder 17"/>
          <p:cNvSpPr>
            <a:spLocks noGrp="1"/>
          </p:cNvSpPr>
          <p:nvPr>
            <p:ph type="pic" sz="quarter" idx="16"/>
          </p:nvPr>
        </p:nvSpPr>
        <p:spPr>
          <a:xfrm>
            <a:off x="791496" y="3021810"/>
            <a:ext cx="809625" cy="811212"/>
          </a:xfrm>
          <a:prstGeom prst="rect">
            <a:avLst/>
          </a:prstGeom>
          <a:solidFill>
            <a:schemeClr val="accent2"/>
          </a:solidFill>
        </p:spPr>
        <p:txBody>
          <a:bodyPr/>
          <a:lstStyle>
            <a:lvl1pPr marL="0" indent="0">
              <a:buNone/>
              <a:defRPr sz="1200"/>
            </a:lvl1pPr>
          </a:lstStyle>
          <a:p>
            <a:endParaRPr lang="ru-RU"/>
          </a:p>
        </p:txBody>
      </p:sp>
      <p:sp>
        <p:nvSpPr>
          <p:cNvPr id="23" name="Picture Placeholder 17"/>
          <p:cNvSpPr>
            <a:spLocks noGrp="1"/>
          </p:cNvSpPr>
          <p:nvPr>
            <p:ph type="pic" sz="quarter" idx="17"/>
          </p:nvPr>
        </p:nvSpPr>
        <p:spPr>
          <a:xfrm>
            <a:off x="1690964" y="3022592"/>
            <a:ext cx="809625" cy="811212"/>
          </a:xfrm>
          <a:prstGeom prst="rect">
            <a:avLst/>
          </a:prstGeom>
          <a:solidFill>
            <a:schemeClr val="accent2"/>
          </a:solidFill>
        </p:spPr>
        <p:txBody>
          <a:bodyPr/>
          <a:lstStyle>
            <a:lvl1pPr marL="0" indent="0">
              <a:buNone/>
              <a:defRPr sz="1200"/>
            </a:lvl1pPr>
          </a:lstStyle>
          <a:p>
            <a:endParaRPr lang="ru-RU"/>
          </a:p>
        </p:txBody>
      </p:sp>
      <p:sp>
        <p:nvSpPr>
          <p:cNvPr id="24" name="Picture Placeholder 17"/>
          <p:cNvSpPr>
            <a:spLocks noGrp="1"/>
          </p:cNvSpPr>
          <p:nvPr>
            <p:ph type="pic" sz="quarter" idx="18"/>
          </p:nvPr>
        </p:nvSpPr>
        <p:spPr>
          <a:xfrm>
            <a:off x="2591736" y="3021810"/>
            <a:ext cx="809625" cy="811212"/>
          </a:xfrm>
          <a:prstGeom prst="rect">
            <a:avLst/>
          </a:prstGeom>
          <a:solidFill>
            <a:schemeClr val="accent2"/>
          </a:solidFill>
        </p:spPr>
        <p:txBody>
          <a:bodyPr/>
          <a:lstStyle>
            <a:lvl1pPr marL="0" indent="0">
              <a:buNone/>
              <a:defRPr sz="1200"/>
            </a:lvl1pPr>
          </a:lstStyle>
          <a:p>
            <a:endParaRPr lang="ru-RU"/>
          </a:p>
        </p:txBody>
      </p:sp>
      <p:sp>
        <p:nvSpPr>
          <p:cNvPr id="25" name="Picture Placeholder 17"/>
          <p:cNvSpPr>
            <a:spLocks noGrp="1"/>
          </p:cNvSpPr>
          <p:nvPr>
            <p:ph type="pic" sz="quarter" idx="19"/>
          </p:nvPr>
        </p:nvSpPr>
        <p:spPr>
          <a:xfrm>
            <a:off x="3491204" y="3022592"/>
            <a:ext cx="809625" cy="811212"/>
          </a:xfrm>
          <a:prstGeom prst="rect">
            <a:avLst/>
          </a:prstGeom>
          <a:solidFill>
            <a:schemeClr val="accent2"/>
          </a:solidFill>
        </p:spPr>
        <p:txBody>
          <a:bodyPr/>
          <a:lstStyle>
            <a:lvl1pPr marL="0" indent="0">
              <a:buNone/>
              <a:defRPr sz="1200"/>
            </a:lvl1pPr>
          </a:lstStyle>
          <a:p>
            <a:endParaRPr lang="ru-RU"/>
          </a:p>
        </p:txBody>
      </p:sp>
      <p:sp>
        <p:nvSpPr>
          <p:cNvPr id="30" name="Picture Placeholder 17"/>
          <p:cNvSpPr>
            <a:spLocks noGrp="1"/>
          </p:cNvSpPr>
          <p:nvPr>
            <p:ph type="pic" sz="quarter" idx="20" hasCustomPrompt="1"/>
          </p:nvPr>
        </p:nvSpPr>
        <p:spPr>
          <a:xfrm>
            <a:off x="3491856" y="1221570"/>
            <a:ext cx="396000" cy="396000"/>
          </a:xfrm>
          <a:prstGeom prst="rect">
            <a:avLst/>
          </a:prstGeom>
          <a:solidFill>
            <a:schemeClr val="accent2"/>
          </a:solidFill>
        </p:spPr>
        <p:txBody>
          <a:bodyPr/>
          <a:lstStyle>
            <a:lvl1pPr marL="0" indent="0">
              <a:buNone/>
              <a:defRPr sz="1200"/>
            </a:lvl1pPr>
          </a:lstStyle>
          <a:p>
            <a:r>
              <a:rPr lang="ru-RU" dirty="0" smtClean="0"/>
              <a:t>1</a:t>
            </a:r>
            <a:endParaRPr lang="ru-RU" dirty="0"/>
          </a:p>
        </p:txBody>
      </p:sp>
      <p:sp>
        <p:nvSpPr>
          <p:cNvPr id="31" name="Picture Placeholder 17"/>
          <p:cNvSpPr>
            <a:spLocks noGrp="1"/>
          </p:cNvSpPr>
          <p:nvPr>
            <p:ph type="pic" sz="quarter" idx="21" hasCustomPrompt="1"/>
          </p:nvPr>
        </p:nvSpPr>
        <p:spPr>
          <a:xfrm>
            <a:off x="3905964" y="1221570"/>
            <a:ext cx="396000" cy="396000"/>
          </a:xfrm>
          <a:prstGeom prst="rect">
            <a:avLst/>
          </a:prstGeom>
          <a:solidFill>
            <a:schemeClr val="accent2"/>
          </a:solidFill>
        </p:spPr>
        <p:txBody>
          <a:bodyPr/>
          <a:lstStyle>
            <a:lvl1pPr marL="0" indent="0">
              <a:buNone/>
              <a:defRPr sz="1200"/>
            </a:lvl1pPr>
          </a:lstStyle>
          <a:p>
            <a:r>
              <a:rPr lang="ru-RU" dirty="0" smtClean="0"/>
              <a:t>2</a:t>
            </a:r>
            <a:endParaRPr lang="ru-RU" dirty="0"/>
          </a:p>
        </p:txBody>
      </p:sp>
      <p:sp>
        <p:nvSpPr>
          <p:cNvPr id="32" name="Picture Placeholder 17"/>
          <p:cNvSpPr>
            <a:spLocks noGrp="1"/>
          </p:cNvSpPr>
          <p:nvPr>
            <p:ph type="pic" sz="quarter" idx="22" hasCustomPrompt="1"/>
          </p:nvPr>
        </p:nvSpPr>
        <p:spPr>
          <a:xfrm>
            <a:off x="3491856" y="1635678"/>
            <a:ext cx="396000" cy="396000"/>
          </a:xfrm>
          <a:prstGeom prst="rect">
            <a:avLst/>
          </a:prstGeom>
          <a:solidFill>
            <a:schemeClr val="accent2"/>
          </a:solidFill>
        </p:spPr>
        <p:txBody>
          <a:bodyPr/>
          <a:lstStyle>
            <a:lvl1pPr marL="0" indent="0">
              <a:buNone/>
              <a:defRPr sz="1200"/>
            </a:lvl1pPr>
          </a:lstStyle>
          <a:p>
            <a:r>
              <a:rPr lang="ru-RU" dirty="0" smtClean="0"/>
              <a:t>3</a:t>
            </a:r>
            <a:endParaRPr lang="ru-RU" dirty="0"/>
          </a:p>
        </p:txBody>
      </p:sp>
      <p:sp>
        <p:nvSpPr>
          <p:cNvPr id="33" name="Picture Placeholder 17"/>
          <p:cNvSpPr>
            <a:spLocks noGrp="1"/>
          </p:cNvSpPr>
          <p:nvPr>
            <p:ph type="pic" sz="quarter" idx="23" hasCustomPrompt="1"/>
          </p:nvPr>
        </p:nvSpPr>
        <p:spPr>
          <a:xfrm>
            <a:off x="3905964" y="1635678"/>
            <a:ext cx="396000" cy="396000"/>
          </a:xfrm>
          <a:prstGeom prst="rect">
            <a:avLst/>
          </a:prstGeom>
          <a:solidFill>
            <a:schemeClr val="accent2"/>
          </a:solidFill>
        </p:spPr>
        <p:txBody>
          <a:bodyPr/>
          <a:lstStyle>
            <a:lvl1pPr marL="0" indent="0">
              <a:buNone/>
              <a:defRPr sz="1200"/>
            </a:lvl1pPr>
          </a:lstStyle>
          <a:p>
            <a:r>
              <a:rPr lang="ru-RU" dirty="0" smtClean="0"/>
              <a:t>4</a:t>
            </a:r>
            <a:endParaRPr lang="ru-RU" dirty="0"/>
          </a:p>
        </p:txBody>
      </p:sp>
    </p:spTree>
    <p:extLst>
      <p:ext uri="{BB962C8B-B14F-4D97-AF65-F5344CB8AC3E}">
        <p14:creationId xmlns:p14="http://schemas.microsoft.com/office/powerpoint/2010/main" val="72287760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ubtitle, Set of Tiles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4842688" y="1670847"/>
            <a:ext cx="3960528" cy="261034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Content Placeholder 6"/>
          <p:cNvSpPr>
            <a:spLocks noGrp="1"/>
          </p:cNvSpPr>
          <p:nvPr>
            <p:ph sz="quarter" idx="11"/>
          </p:nvPr>
        </p:nvSpPr>
        <p:spPr>
          <a:xfrm>
            <a:off x="792148" y="1670848"/>
            <a:ext cx="1708075" cy="1710228"/>
          </a:xfrm>
          <a:prstGeom prst="rect">
            <a:avLst/>
          </a:prstGeom>
          <a:solidFill>
            <a:schemeClr val="accent4"/>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8" name="Picture Placeholder 17"/>
          <p:cNvSpPr>
            <a:spLocks noGrp="1"/>
          </p:cNvSpPr>
          <p:nvPr>
            <p:ph type="pic" sz="quarter" idx="12"/>
          </p:nvPr>
        </p:nvSpPr>
        <p:spPr>
          <a:xfrm>
            <a:off x="2593040" y="1670066"/>
            <a:ext cx="809625" cy="811212"/>
          </a:xfrm>
          <a:prstGeom prst="rect">
            <a:avLst/>
          </a:prstGeom>
          <a:solidFill>
            <a:schemeClr val="accent2"/>
          </a:solidFill>
        </p:spPr>
        <p:txBody>
          <a:bodyPr/>
          <a:lstStyle>
            <a:lvl1pPr marL="0" indent="0">
              <a:buNone/>
              <a:defRPr sz="1200"/>
            </a:lvl1pPr>
          </a:lstStyle>
          <a:p>
            <a:endParaRPr lang="ru-RU"/>
          </a:p>
        </p:txBody>
      </p:sp>
      <p:sp>
        <p:nvSpPr>
          <p:cNvPr id="19" name="Picture Placeholder 17"/>
          <p:cNvSpPr>
            <a:spLocks noGrp="1"/>
          </p:cNvSpPr>
          <p:nvPr>
            <p:ph type="pic" sz="quarter" idx="13"/>
          </p:nvPr>
        </p:nvSpPr>
        <p:spPr>
          <a:xfrm>
            <a:off x="2592388" y="2570968"/>
            <a:ext cx="809625" cy="811212"/>
          </a:xfrm>
          <a:prstGeom prst="rect">
            <a:avLst/>
          </a:prstGeom>
          <a:solidFill>
            <a:schemeClr val="accent2"/>
          </a:solidFill>
        </p:spPr>
        <p:txBody>
          <a:bodyPr/>
          <a:lstStyle>
            <a:lvl1pPr marL="0" indent="0">
              <a:buNone/>
              <a:defRPr sz="1200"/>
            </a:lvl1pPr>
          </a:lstStyle>
          <a:p>
            <a:endParaRPr lang="ru-RU"/>
          </a:p>
        </p:txBody>
      </p:sp>
      <p:sp>
        <p:nvSpPr>
          <p:cNvPr id="21" name="Picture Placeholder 17"/>
          <p:cNvSpPr>
            <a:spLocks noGrp="1"/>
          </p:cNvSpPr>
          <p:nvPr>
            <p:ph type="pic" sz="quarter" idx="15"/>
          </p:nvPr>
        </p:nvSpPr>
        <p:spPr>
          <a:xfrm>
            <a:off x="3492508" y="2570968"/>
            <a:ext cx="809625" cy="811212"/>
          </a:xfrm>
          <a:prstGeom prst="rect">
            <a:avLst/>
          </a:prstGeom>
          <a:solidFill>
            <a:schemeClr val="accent2"/>
          </a:solidFill>
        </p:spPr>
        <p:txBody>
          <a:bodyPr/>
          <a:lstStyle>
            <a:lvl1pPr marL="0" indent="0">
              <a:buNone/>
              <a:defRPr sz="1200"/>
            </a:lvl1pPr>
          </a:lstStyle>
          <a:p>
            <a:endParaRPr lang="ru-RU"/>
          </a:p>
        </p:txBody>
      </p:sp>
      <p:sp>
        <p:nvSpPr>
          <p:cNvPr id="22" name="Picture Placeholder 17"/>
          <p:cNvSpPr>
            <a:spLocks noGrp="1"/>
          </p:cNvSpPr>
          <p:nvPr>
            <p:ph type="pic" sz="quarter" idx="16"/>
          </p:nvPr>
        </p:nvSpPr>
        <p:spPr>
          <a:xfrm>
            <a:off x="792148" y="3471088"/>
            <a:ext cx="809625" cy="811212"/>
          </a:xfrm>
          <a:prstGeom prst="rect">
            <a:avLst/>
          </a:prstGeom>
          <a:solidFill>
            <a:schemeClr val="accent2"/>
          </a:solidFill>
        </p:spPr>
        <p:txBody>
          <a:bodyPr/>
          <a:lstStyle>
            <a:lvl1pPr marL="0" indent="0">
              <a:buNone/>
              <a:defRPr sz="1200"/>
            </a:lvl1pPr>
          </a:lstStyle>
          <a:p>
            <a:endParaRPr lang="ru-RU"/>
          </a:p>
        </p:txBody>
      </p:sp>
      <p:sp>
        <p:nvSpPr>
          <p:cNvPr id="23" name="Picture Placeholder 17"/>
          <p:cNvSpPr>
            <a:spLocks noGrp="1"/>
          </p:cNvSpPr>
          <p:nvPr>
            <p:ph type="pic" sz="quarter" idx="17"/>
          </p:nvPr>
        </p:nvSpPr>
        <p:spPr>
          <a:xfrm>
            <a:off x="1691616" y="3471870"/>
            <a:ext cx="809625" cy="811212"/>
          </a:xfrm>
          <a:prstGeom prst="rect">
            <a:avLst/>
          </a:prstGeom>
          <a:solidFill>
            <a:schemeClr val="accent2"/>
          </a:solidFill>
        </p:spPr>
        <p:txBody>
          <a:bodyPr/>
          <a:lstStyle>
            <a:lvl1pPr marL="0" indent="0">
              <a:buNone/>
              <a:defRPr sz="1200"/>
            </a:lvl1pPr>
          </a:lstStyle>
          <a:p>
            <a:endParaRPr lang="ru-RU"/>
          </a:p>
        </p:txBody>
      </p:sp>
      <p:sp>
        <p:nvSpPr>
          <p:cNvPr id="24" name="Picture Placeholder 17"/>
          <p:cNvSpPr>
            <a:spLocks noGrp="1"/>
          </p:cNvSpPr>
          <p:nvPr>
            <p:ph type="pic" sz="quarter" idx="18"/>
          </p:nvPr>
        </p:nvSpPr>
        <p:spPr>
          <a:xfrm>
            <a:off x="2592388" y="3471088"/>
            <a:ext cx="809625" cy="811212"/>
          </a:xfrm>
          <a:prstGeom prst="rect">
            <a:avLst/>
          </a:prstGeom>
          <a:solidFill>
            <a:schemeClr val="accent2"/>
          </a:solidFill>
        </p:spPr>
        <p:txBody>
          <a:bodyPr/>
          <a:lstStyle>
            <a:lvl1pPr marL="0" indent="0">
              <a:buNone/>
              <a:defRPr sz="1200"/>
            </a:lvl1pPr>
          </a:lstStyle>
          <a:p>
            <a:endParaRPr lang="ru-RU"/>
          </a:p>
        </p:txBody>
      </p:sp>
      <p:sp>
        <p:nvSpPr>
          <p:cNvPr id="25" name="Picture Placeholder 17"/>
          <p:cNvSpPr>
            <a:spLocks noGrp="1"/>
          </p:cNvSpPr>
          <p:nvPr>
            <p:ph type="pic" sz="quarter" idx="19"/>
          </p:nvPr>
        </p:nvSpPr>
        <p:spPr>
          <a:xfrm>
            <a:off x="3491856" y="3471870"/>
            <a:ext cx="809625" cy="811212"/>
          </a:xfrm>
          <a:prstGeom prst="rect">
            <a:avLst/>
          </a:prstGeom>
          <a:solidFill>
            <a:schemeClr val="accent2"/>
          </a:solidFill>
        </p:spPr>
        <p:txBody>
          <a:bodyPr/>
          <a:lstStyle>
            <a:lvl1pPr marL="0" indent="0">
              <a:buNone/>
              <a:defRPr sz="1200"/>
            </a:lvl1pPr>
          </a:lstStyle>
          <a:p>
            <a:endParaRPr lang="ru-RU"/>
          </a:p>
        </p:txBody>
      </p:sp>
      <p:sp>
        <p:nvSpPr>
          <p:cNvPr id="30" name="Picture Placeholder 17"/>
          <p:cNvSpPr>
            <a:spLocks noGrp="1"/>
          </p:cNvSpPr>
          <p:nvPr>
            <p:ph type="pic" sz="quarter" idx="20" hasCustomPrompt="1"/>
          </p:nvPr>
        </p:nvSpPr>
        <p:spPr>
          <a:xfrm>
            <a:off x="3492508" y="1670848"/>
            <a:ext cx="396000" cy="396000"/>
          </a:xfrm>
          <a:prstGeom prst="rect">
            <a:avLst/>
          </a:prstGeom>
          <a:solidFill>
            <a:schemeClr val="accent2"/>
          </a:solidFill>
        </p:spPr>
        <p:txBody>
          <a:bodyPr/>
          <a:lstStyle>
            <a:lvl1pPr marL="0" indent="0">
              <a:buNone/>
              <a:defRPr sz="1200"/>
            </a:lvl1pPr>
          </a:lstStyle>
          <a:p>
            <a:r>
              <a:rPr lang="ru-RU" dirty="0" smtClean="0"/>
              <a:t>1</a:t>
            </a:r>
            <a:endParaRPr lang="ru-RU" dirty="0"/>
          </a:p>
        </p:txBody>
      </p:sp>
      <p:sp>
        <p:nvSpPr>
          <p:cNvPr id="31" name="Picture Placeholder 17"/>
          <p:cNvSpPr>
            <a:spLocks noGrp="1"/>
          </p:cNvSpPr>
          <p:nvPr>
            <p:ph type="pic" sz="quarter" idx="21" hasCustomPrompt="1"/>
          </p:nvPr>
        </p:nvSpPr>
        <p:spPr>
          <a:xfrm>
            <a:off x="3906616" y="1670848"/>
            <a:ext cx="396000" cy="396000"/>
          </a:xfrm>
          <a:prstGeom prst="rect">
            <a:avLst/>
          </a:prstGeom>
          <a:solidFill>
            <a:schemeClr val="accent2"/>
          </a:solidFill>
        </p:spPr>
        <p:txBody>
          <a:bodyPr/>
          <a:lstStyle>
            <a:lvl1pPr marL="0" indent="0">
              <a:buNone/>
              <a:defRPr sz="1200"/>
            </a:lvl1pPr>
          </a:lstStyle>
          <a:p>
            <a:r>
              <a:rPr lang="ru-RU" dirty="0" smtClean="0"/>
              <a:t>2</a:t>
            </a:r>
            <a:endParaRPr lang="ru-RU" dirty="0"/>
          </a:p>
        </p:txBody>
      </p:sp>
      <p:sp>
        <p:nvSpPr>
          <p:cNvPr id="32" name="Picture Placeholder 17"/>
          <p:cNvSpPr>
            <a:spLocks noGrp="1"/>
          </p:cNvSpPr>
          <p:nvPr>
            <p:ph type="pic" sz="quarter" idx="22" hasCustomPrompt="1"/>
          </p:nvPr>
        </p:nvSpPr>
        <p:spPr>
          <a:xfrm>
            <a:off x="3492508" y="2084956"/>
            <a:ext cx="396000" cy="396000"/>
          </a:xfrm>
          <a:prstGeom prst="rect">
            <a:avLst/>
          </a:prstGeom>
          <a:solidFill>
            <a:schemeClr val="accent2"/>
          </a:solidFill>
        </p:spPr>
        <p:txBody>
          <a:bodyPr/>
          <a:lstStyle>
            <a:lvl1pPr marL="0" indent="0">
              <a:buNone/>
              <a:defRPr sz="1200"/>
            </a:lvl1pPr>
          </a:lstStyle>
          <a:p>
            <a:r>
              <a:rPr lang="ru-RU" dirty="0" smtClean="0"/>
              <a:t>3</a:t>
            </a:r>
            <a:endParaRPr lang="ru-RU" dirty="0"/>
          </a:p>
        </p:txBody>
      </p:sp>
      <p:sp>
        <p:nvSpPr>
          <p:cNvPr id="33" name="Picture Placeholder 17"/>
          <p:cNvSpPr>
            <a:spLocks noGrp="1"/>
          </p:cNvSpPr>
          <p:nvPr>
            <p:ph type="pic" sz="quarter" idx="23" hasCustomPrompt="1"/>
          </p:nvPr>
        </p:nvSpPr>
        <p:spPr>
          <a:xfrm>
            <a:off x="3906616" y="2084956"/>
            <a:ext cx="396000" cy="396000"/>
          </a:xfrm>
          <a:prstGeom prst="rect">
            <a:avLst/>
          </a:prstGeom>
          <a:solidFill>
            <a:schemeClr val="accent2"/>
          </a:solidFill>
        </p:spPr>
        <p:txBody>
          <a:bodyPr/>
          <a:lstStyle>
            <a:lvl1pPr marL="0" indent="0">
              <a:buNone/>
              <a:defRPr sz="1200"/>
            </a:lvl1pPr>
          </a:lstStyle>
          <a:p>
            <a:r>
              <a:rPr lang="ru-RU" dirty="0" smtClean="0"/>
              <a:t>4</a:t>
            </a:r>
            <a:endParaRPr lang="ru-RU" dirty="0"/>
          </a:p>
        </p:txBody>
      </p:sp>
      <p:sp>
        <p:nvSpPr>
          <p:cNvPr id="16"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322317671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Content + 6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3060408" cy="2610349"/>
          </a:xfrm>
          <a:prstGeom prst="rect">
            <a:avLst/>
          </a:prstGeom>
          <a:noFill/>
        </p:spPr>
        <p:txBody>
          <a:bodyPr l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97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741504" y="122235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4391324" y="257253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740852" y="2573314"/>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988"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233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142403680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ubtitle, Content + 6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2800" y="1670066"/>
            <a:ext cx="3060408" cy="2610349"/>
          </a:xfrm>
          <a:prstGeom prst="rect">
            <a:avLst/>
          </a:prstGeom>
          <a:noFill/>
        </p:spPr>
        <p:txBody>
          <a:bodyPr l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3280" y="1670066"/>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742808" y="167084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4392628" y="302102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742156" y="302181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4292" y="1669284"/>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3640" y="3020246"/>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299037556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4 + 6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2" name="Picture Placeholder 17"/>
          <p:cNvSpPr>
            <a:spLocks noGrp="1"/>
          </p:cNvSpPr>
          <p:nvPr>
            <p:ph type="pic" sz="quarter" idx="12"/>
          </p:nvPr>
        </p:nvSpPr>
        <p:spPr>
          <a:xfrm>
            <a:off x="3943220" y="1220006"/>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292748" y="122078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942568" y="257096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292096" y="257175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6642928"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664227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6" name="Picture Placeholder 17"/>
          <p:cNvSpPr>
            <a:spLocks noGrp="1"/>
          </p:cNvSpPr>
          <p:nvPr>
            <p:ph type="pic" sz="quarter" idx="19"/>
          </p:nvPr>
        </p:nvSpPr>
        <p:spPr>
          <a:xfrm>
            <a:off x="792148" y="1220788"/>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676" y="1221570"/>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1496" y="257175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1024" y="257253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227424264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Categories, 4 + 6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2" name="Picture Placeholder 17"/>
          <p:cNvSpPr>
            <a:spLocks noGrp="1"/>
          </p:cNvSpPr>
          <p:nvPr>
            <p:ph type="pic" sz="quarter" idx="12"/>
          </p:nvPr>
        </p:nvSpPr>
        <p:spPr>
          <a:xfrm>
            <a:off x="3942568" y="167084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29209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941916" y="302181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29144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664227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6641624" y="302259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7" y="1221570"/>
            <a:ext cx="2610348" cy="450060"/>
          </a:xfrm>
          <a:prstGeom prst="rect">
            <a:avLst/>
          </a:prstGeom>
        </p:spPr>
        <p:txBody>
          <a:bodyPr lIns="0" anchor="b"/>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16" name="Picture Placeholder 17"/>
          <p:cNvSpPr>
            <a:spLocks noGrp="1"/>
          </p:cNvSpPr>
          <p:nvPr>
            <p:ph type="pic" sz="quarter" idx="19"/>
          </p:nvPr>
        </p:nvSpPr>
        <p:spPr>
          <a:xfrm>
            <a:off x="791496" y="167163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024" y="167241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0844" y="3022592"/>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0372" y="3023374"/>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20" name="Text Placeholder 4"/>
          <p:cNvSpPr>
            <a:spLocks noGrp="1"/>
          </p:cNvSpPr>
          <p:nvPr>
            <p:ph type="body" sz="quarter" idx="23" hasCustomPrompt="1"/>
          </p:nvPr>
        </p:nvSpPr>
        <p:spPr>
          <a:xfrm>
            <a:off x="3941916" y="1221570"/>
            <a:ext cx="3960528" cy="450060"/>
          </a:xfrm>
          <a:prstGeom prst="rect">
            <a:avLst/>
          </a:prstGeom>
        </p:spPr>
        <p:txBody>
          <a:bodyPr lIns="0" anchor="b"/>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Tree>
    <p:extLst>
      <p:ext uri="{BB962C8B-B14F-4D97-AF65-F5344CB8AC3E}">
        <p14:creationId xmlns:p14="http://schemas.microsoft.com/office/powerpoint/2010/main" val="185621004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4+4+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2" name="Picture Placeholder 17"/>
          <p:cNvSpPr>
            <a:spLocks noGrp="1"/>
          </p:cNvSpPr>
          <p:nvPr>
            <p:ph type="pic" sz="quarter" idx="12"/>
          </p:nvPr>
        </p:nvSpPr>
        <p:spPr>
          <a:xfrm>
            <a:off x="3942568"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29209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94191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291444"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33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1684" y="257253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6" name="Picture Placeholder 17"/>
          <p:cNvSpPr>
            <a:spLocks noGrp="1"/>
          </p:cNvSpPr>
          <p:nvPr>
            <p:ph type="pic" sz="quarter" idx="19"/>
          </p:nvPr>
        </p:nvSpPr>
        <p:spPr>
          <a:xfrm>
            <a:off x="791496" y="122157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024" y="122235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0844" y="2572532"/>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0372" y="2573314"/>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256097501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bugging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3">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108"/>
          </a:xfrm>
          <a:prstGeom prst="rect">
            <a:avLst/>
          </a:prstGeom>
        </p:spPr>
        <p:txBody>
          <a:bodyPr lIns="0" tIns="90000" bIns="90000"/>
          <a:lstStyle>
            <a:lvl1pPr>
              <a:defRPr lang="ru-RU" sz="2000" dirty="0">
                <a:solidFill>
                  <a:schemeClr val="bg1"/>
                </a:solidFill>
                <a:latin typeface="Segoe UI Light" pitchFamily="34" charset="0"/>
                <a:cs typeface="Segoe UI Light" pitchFamily="34" charset="0"/>
              </a:defRPr>
            </a:lvl1pPr>
          </a:lstStyle>
          <a:p>
            <a:pPr marL="0" lvl="0" indent="0">
              <a:lnSpc>
                <a:spcPct val="80000"/>
              </a:lnSpc>
              <a:buNone/>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grpSp>
        <p:nvGrpSpPr>
          <p:cNvPr id="12" name="Group 11"/>
          <p:cNvGrpSpPr/>
          <p:nvPr userDrawn="1"/>
        </p:nvGrpSpPr>
        <p:grpSpPr bwMode="black">
          <a:xfrm>
            <a:off x="6797603" y="1803123"/>
            <a:ext cx="1399574" cy="1431450"/>
            <a:chOff x="307975" y="1987550"/>
            <a:chExt cx="1377950" cy="1409701"/>
          </a:xfrm>
          <a:solidFill>
            <a:srgbClr val="FFFFFF"/>
          </a:solidFill>
        </p:grpSpPr>
        <p:sp>
          <p:nvSpPr>
            <p:cNvPr id="14"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2"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3"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4"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5"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6"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7"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0"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39" name="Group 38"/>
          <p:cNvGrpSpPr/>
          <p:nvPr userDrawn="1"/>
        </p:nvGrpSpPr>
        <p:grpSpPr>
          <a:xfrm>
            <a:off x="7542396" y="4822050"/>
            <a:ext cx="1260168" cy="321450"/>
            <a:chOff x="7542396" y="4822050"/>
            <a:chExt cx="1260168" cy="321450"/>
          </a:xfrm>
        </p:grpSpPr>
        <p:sp>
          <p:nvSpPr>
            <p:cNvPr id="40" name="Rectangle 39"/>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TextBox 40"/>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42" name="Freeform 41"/>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32"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Debugging</a:t>
            </a:r>
            <a:endParaRPr lang="ru-RU" dirty="0"/>
          </a:p>
        </p:txBody>
      </p:sp>
    </p:spTree>
    <p:extLst>
      <p:ext uri="{BB962C8B-B14F-4D97-AF65-F5344CB8AC3E}">
        <p14:creationId xmlns:p14="http://schemas.microsoft.com/office/powerpoint/2010/main" val="252640713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250" fill="hold"/>
                                        <p:tgtEl>
                                          <p:spTgt spid="39"/>
                                        </p:tgtEl>
                                        <p:attrNameLst>
                                          <p:attrName>ppt_x</p:attrName>
                                        </p:attrNameLst>
                                      </p:cBhvr>
                                      <p:tavLst>
                                        <p:tav tm="0">
                                          <p:val>
                                            <p:strVal val="#ppt_x"/>
                                          </p:val>
                                        </p:tav>
                                        <p:tav tm="100000">
                                          <p:val>
                                            <p:strVal val="#ppt_x"/>
                                          </p:val>
                                        </p:tav>
                                      </p:tavLst>
                                    </p:anim>
                                    <p:anim calcmode="lin" valueType="num">
                                      <p:cBhvr additive="base">
                                        <p:cTn id="8" dur="25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Categories, 4+4+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2" name="Picture Placeholder 17"/>
          <p:cNvSpPr>
            <a:spLocks noGrp="1"/>
          </p:cNvSpPr>
          <p:nvPr>
            <p:ph type="pic" sz="quarter" idx="12"/>
          </p:nvPr>
        </p:nvSpPr>
        <p:spPr>
          <a:xfrm>
            <a:off x="3942568" y="167084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29209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941916" y="302181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29144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33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1684" y="302259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7" y="1221570"/>
            <a:ext cx="261034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16" name="Picture Placeholder 17"/>
          <p:cNvSpPr>
            <a:spLocks noGrp="1"/>
          </p:cNvSpPr>
          <p:nvPr>
            <p:ph type="pic" sz="quarter" idx="19"/>
          </p:nvPr>
        </p:nvSpPr>
        <p:spPr>
          <a:xfrm>
            <a:off x="791496" y="167163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024" y="167241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0844" y="3022592"/>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0372" y="3023374"/>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20" name="Text Placeholder 4"/>
          <p:cNvSpPr>
            <a:spLocks noGrp="1"/>
          </p:cNvSpPr>
          <p:nvPr>
            <p:ph type="body" sz="quarter" idx="23" hasCustomPrompt="1"/>
          </p:nvPr>
        </p:nvSpPr>
        <p:spPr>
          <a:xfrm>
            <a:off x="3941916" y="1221570"/>
            <a:ext cx="261034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21" name="Text Placeholder 4"/>
          <p:cNvSpPr>
            <a:spLocks noGrp="1"/>
          </p:cNvSpPr>
          <p:nvPr>
            <p:ph type="body" sz="quarter" idx="24" hasCustomPrompt="1"/>
          </p:nvPr>
        </p:nvSpPr>
        <p:spPr>
          <a:xfrm>
            <a:off x="7092336" y="1221570"/>
            <a:ext cx="171022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Tree>
    <p:extLst>
      <p:ext uri="{BB962C8B-B14F-4D97-AF65-F5344CB8AC3E}">
        <p14:creationId xmlns:p14="http://schemas.microsoft.com/office/powerpoint/2010/main" val="215013517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4+2l+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8" name="Picture Placeholder 17"/>
          <p:cNvSpPr>
            <a:spLocks noGrp="1"/>
          </p:cNvSpPr>
          <p:nvPr>
            <p:ph type="pic" sz="quarter" idx="17"/>
          </p:nvPr>
        </p:nvSpPr>
        <p:spPr>
          <a:xfrm>
            <a:off x="7092988"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233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6" name="Picture Placeholder 17"/>
          <p:cNvSpPr>
            <a:spLocks noGrp="1"/>
          </p:cNvSpPr>
          <p:nvPr>
            <p:ph type="pic" sz="quarter" idx="19"/>
          </p:nvPr>
        </p:nvSpPr>
        <p:spPr>
          <a:xfrm>
            <a:off x="792148" y="1220788"/>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676" y="1221570"/>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1496" y="257175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1024" y="257253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22" name="Content Placeholder 2"/>
          <p:cNvSpPr>
            <a:spLocks noGrp="1"/>
          </p:cNvSpPr>
          <p:nvPr>
            <p:ph idx="25" hasCustomPrompt="1"/>
          </p:nvPr>
        </p:nvSpPr>
        <p:spPr>
          <a:xfrm>
            <a:off x="3942568" y="1220788"/>
            <a:ext cx="2610348" cy="126016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23" name="Content Placeholder 2"/>
          <p:cNvSpPr>
            <a:spLocks noGrp="1"/>
          </p:cNvSpPr>
          <p:nvPr>
            <p:ph idx="26" hasCustomPrompt="1"/>
          </p:nvPr>
        </p:nvSpPr>
        <p:spPr>
          <a:xfrm>
            <a:off x="3942568" y="2570968"/>
            <a:ext cx="2610348" cy="126016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67019417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Categories, 4+2l+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8" name="Picture Placeholder 17"/>
          <p:cNvSpPr>
            <a:spLocks noGrp="1"/>
          </p:cNvSpPr>
          <p:nvPr>
            <p:ph type="pic" sz="quarter" idx="17"/>
          </p:nvPr>
        </p:nvSpPr>
        <p:spPr>
          <a:xfrm>
            <a:off x="709233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1684" y="302259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7" y="1221570"/>
            <a:ext cx="261034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16" name="Picture Placeholder 17"/>
          <p:cNvSpPr>
            <a:spLocks noGrp="1"/>
          </p:cNvSpPr>
          <p:nvPr>
            <p:ph type="pic" sz="quarter" idx="19"/>
          </p:nvPr>
        </p:nvSpPr>
        <p:spPr>
          <a:xfrm>
            <a:off x="791496" y="167163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024" y="167241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0844" y="3022592"/>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0372" y="3023374"/>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20" name="Text Placeholder 4"/>
          <p:cNvSpPr>
            <a:spLocks noGrp="1"/>
          </p:cNvSpPr>
          <p:nvPr>
            <p:ph type="body" sz="quarter" idx="23" hasCustomPrompt="1"/>
          </p:nvPr>
        </p:nvSpPr>
        <p:spPr>
          <a:xfrm>
            <a:off x="3941916" y="1221570"/>
            <a:ext cx="261034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21" name="Text Placeholder 4"/>
          <p:cNvSpPr>
            <a:spLocks noGrp="1"/>
          </p:cNvSpPr>
          <p:nvPr>
            <p:ph type="body" sz="quarter" idx="24" hasCustomPrompt="1"/>
          </p:nvPr>
        </p:nvSpPr>
        <p:spPr>
          <a:xfrm>
            <a:off x="7092336" y="1221570"/>
            <a:ext cx="171022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22" name="Content Placeholder 2"/>
          <p:cNvSpPr>
            <a:spLocks noGrp="1"/>
          </p:cNvSpPr>
          <p:nvPr>
            <p:ph idx="25" hasCustomPrompt="1"/>
          </p:nvPr>
        </p:nvSpPr>
        <p:spPr>
          <a:xfrm>
            <a:off x="3941916" y="1671630"/>
            <a:ext cx="2610348" cy="126016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23" name="Content Placeholder 2"/>
          <p:cNvSpPr>
            <a:spLocks noGrp="1"/>
          </p:cNvSpPr>
          <p:nvPr>
            <p:ph idx="26" hasCustomPrompt="1"/>
          </p:nvPr>
        </p:nvSpPr>
        <p:spPr>
          <a:xfrm>
            <a:off x="3941916" y="3021810"/>
            <a:ext cx="2610348" cy="126016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231879048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Content + 4 Tiles +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97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741504" y="122235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4391324" y="257253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740852" y="2573314"/>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988" y="1220788"/>
            <a:ext cx="1258483" cy="2611130"/>
          </a:xfrm>
          <a:prstGeom prst="rect">
            <a:avLst/>
          </a:prstGeom>
          <a:solidFill>
            <a:schemeClr val="accent4"/>
          </a:solidFill>
        </p:spPr>
        <p:txBody>
          <a:bodyPr anchor="b"/>
          <a:lstStyle>
            <a:lvl1pPr marL="0" indent="0">
              <a:buNone/>
              <a:defRPr sz="1200">
                <a:solidFill>
                  <a:schemeClr val="bg1"/>
                </a:solidFill>
              </a:defRPr>
            </a:lvl1pPr>
          </a:lstStyle>
          <a:p>
            <a:endParaRPr lang="ru-RU" dirty="0"/>
          </a:p>
        </p:txBody>
      </p:sp>
    </p:spTree>
    <p:extLst>
      <p:ext uri="{BB962C8B-B14F-4D97-AF65-F5344CB8AC3E}">
        <p14:creationId xmlns:p14="http://schemas.microsoft.com/office/powerpoint/2010/main" val="163599762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ubtitle, Content + 4 Tiles +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0844" y="1672412"/>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324" y="167241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740852" y="1673194"/>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4390672" y="3023374"/>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740200" y="3024156"/>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336" y="1671630"/>
            <a:ext cx="1258483" cy="2611130"/>
          </a:xfrm>
          <a:prstGeom prst="rect">
            <a:avLst/>
          </a:prstGeom>
          <a:solidFill>
            <a:schemeClr val="accent4"/>
          </a:solidFill>
        </p:spPr>
        <p:txBody>
          <a:bodyPr anchor="b"/>
          <a:lstStyle>
            <a:lvl1pPr marL="0" indent="0">
              <a:buNone/>
              <a:defRPr sz="1200">
                <a:solidFill>
                  <a:schemeClr val="bg1"/>
                </a:solidFill>
              </a:defRPr>
            </a:lvl1pPr>
          </a:lstStyle>
          <a:p>
            <a:endParaRPr lang="ru-RU" dirty="0"/>
          </a:p>
        </p:txBody>
      </p:sp>
      <p:sp>
        <p:nvSpPr>
          <p:cNvPr id="9"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184690851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Content + Picture + 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976" y="1221570"/>
            <a:ext cx="2610348" cy="261034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709233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7091684"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153744794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ubtitle, Content + Picture + 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67163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976" y="1671630"/>
            <a:ext cx="2610348" cy="261034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709233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709168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7"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405907950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Content +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7" name="Picture Placeholder 17"/>
          <p:cNvSpPr>
            <a:spLocks noGrp="1"/>
          </p:cNvSpPr>
          <p:nvPr>
            <p:ph type="pic" sz="quarter" idx="12"/>
          </p:nvPr>
        </p:nvSpPr>
        <p:spPr>
          <a:xfrm>
            <a:off x="439197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4"/>
          </p:nvPr>
        </p:nvSpPr>
        <p:spPr>
          <a:xfrm>
            <a:off x="5741504" y="122235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5"/>
          </p:nvPr>
        </p:nvSpPr>
        <p:spPr>
          <a:xfrm>
            <a:off x="439197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Picture Placeholder 17"/>
          <p:cNvSpPr>
            <a:spLocks noGrp="1"/>
          </p:cNvSpPr>
          <p:nvPr>
            <p:ph type="pic" sz="quarter" idx="16"/>
          </p:nvPr>
        </p:nvSpPr>
        <p:spPr>
          <a:xfrm>
            <a:off x="709233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7"/>
          </p:nvPr>
        </p:nvSpPr>
        <p:spPr>
          <a:xfrm>
            <a:off x="5742156" y="2571750"/>
            <a:ext cx="2608663" cy="1260950"/>
          </a:xfrm>
          <a:prstGeom prst="rect">
            <a:avLst/>
          </a:prstGeom>
          <a:solidFill>
            <a:schemeClr val="accent4"/>
          </a:solidFill>
        </p:spPr>
        <p:txBody>
          <a:bodyPr anchor="b"/>
          <a:lstStyle>
            <a:lvl1pPr marL="0" indent="0">
              <a:buNone/>
              <a:defRPr sz="1200">
                <a:solidFill>
                  <a:schemeClr val="bg1"/>
                </a:solidFill>
              </a:defRPr>
            </a:lvl1pPr>
          </a:lstStyle>
          <a:p>
            <a:endParaRPr lang="ru-RU" dirty="0"/>
          </a:p>
        </p:txBody>
      </p:sp>
    </p:spTree>
    <p:extLst>
      <p:ext uri="{BB962C8B-B14F-4D97-AF65-F5344CB8AC3E}">
        <p14:creationId xmlns:p14="http://schemas.microsoft.com/office/powerpoint/2010/main" val="257176003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ubtitle, Content +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67163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7" name="Picture Placeholder 17"/>
          <p:cNvSpPr>
            <a:spLocks noGrp="1"/>
          </p:cNvSpPr>
          <p:nvPr>
            <p:ph type="pic" sz="quarter" idx="12"/>
          </p:nvPr>
        </p:nvSpPr>
        <p:spPr>
          <a:xfrm>
            <a:off x="439197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4"/>
          </p:nvPr>
        </p:nvSpPr>
        <p:spPr>
          <a:xfrm>
            <a:off x="5741504" y="167241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5"/>
          </p:nvPr>
        </p:nvSpPr>
        <p:spPr>
          <a:xfrm>
            <a:off x="4391976" y="302181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Picture Placeholder 17"/>
          <p:cNvSpPr>
            <a:spLocks noGrp="1"/>
          </p:cNvSpPr>
          <p:nvPr>
            <p:ph type="pic" sz="quarter" idx="16"/>
          </p:nvPr>
        </p:nvSpPr>
        <p:spPr>
          <a:xfrm>
            <a:off x="709233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7"/>
          </p:nvPr>
        </p:nvSpPr>
        <p:spPr>
          <a:xfrm>
            <a:off x="5742156" y="3021810"/>
            <a:ext cx="2608663" cy="1260950"/>
          </a:xfrm>
          <a:prstGeom prst="rect">
            <a:avLst/>
          </a:prstGeom>
          <a:solidFill>
            <a:schemeClr val="accent4"/>
          </a:solidFill>
        </p:spPr>
        <p:txBody>
          <a:bodyPr anchor="b"/>
          <a:lstStyle>
            <a:lvl1pPr marL="0" indent="0">
              <a:buNone/>
              <a:defRPr sz="1200">
                <a:solidFill>
                  <a:schemeClr val="bg1"/>
                </a:solidFill>
              </a:defRPr>
            </a:lvl1pPr>
          </a:lstStyle>
          <a:p>
            <a:endParaRPr lang="ru-RU" dirty="0"/>
          </a:p>
        </p:txBody>
      </p:sp>
      <p:sp>
        <p:nvSpPr>
          <p:cNvPr id="12"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289882679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822865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3">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108"/>
          </a:xfrm>
          <a:prstGeom prst="rect">
            <a:avLst/>
          </a:prstGeom>
        </p:spPr>
        <p:txBody>
          <a:bodyPr lIns="0" tIns="90000" bIns="90000"/>
          <a:lstStyle>
            <a:lvl1pPr marL="342900" indent="-342900">
              <a:buNone/>
              <a:defRPr lang="ru-RU" sz="2000" dirty="0">
                <a:solidFill>
                  <a:schemeClr val="bg1"/>
                </a:solidFill>
                <a:latin typeface="Segoe UI Light" pitchFamily="34" charset="0"/>
                <a:cs typeface="Segoe UI Light" pitchFamily="34" charset="0"/>
              </a:defRPr>
            </a:lvl1pPr>
          </a:lstStyle>
          <a:p>
            <a:pPr marL="0" lvl="0" indent="0">
              <a:lnSpc>
                <a:spcPct val="80000"/>
              </a:lnSpc>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grpSp>
        <p:nvGrpSpPr>
          <p:cNvPr id="19" name="Group 18"/>
          <p:cNvGrpSpPr/>
          <p:nvPr userDrawn="1"/>
        </p:nvGrpSpPr>
        <p:grpSpPr>
          <a:xfrm>
            <a:off x="7542396" y="4822050"/>
            <a:ext cx="1260168" cy="321450"/>
            <a:chOff x="7542396" y="4822050"/>
            <a:chExt cx="1260168" cy="321450"/>
          </a:xfrm>
        </p:grpSpPr>
        <p:sp>
          <p:nvSpPr>
            <p:cNvPr id="20" name="Rectangle 19"/>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2" name="Freeform 21"/>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6"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Demo</a:t>
            </a:r>
            <a:endParaRPr lang="ru-RU" dirty="0"/>
          </a:p>
        </p:txBody>
      </p:sp>
      <p:grpSp>
        <p:nvGrpSpPr>
          <p:cNvPr id="17" name="Group 16"/>
          <p:cNvGrpSpPr/>
          <p:nvPr userDrawn="1"/>
        </p:nvGrpSpPr>
        <p:grpSpPr bwMode="black">
          <a:xfrm>
            <a:off x="6661991" y="1761642"/>
            <a:ext cx="1690513" cy="1375306"/>
            <a:chOff x="5184775" y="225425"/>
            <a:chExt cx="1500188" cy="1220788"/>
          </a:xfrm>
          <a:solidFill>
            <a:srgbClr val="FFFFFF"/>
          </a:solidFill>
        </p:grpSpPr>
        <p:sp>
          <p:nvSpPr>
            <p:cNvPr id="18"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3"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4"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60235103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250" fill="hold"/>
                                        <p:tgtEl>
                                          <p:spTgt spid="19"/>
                                        </p:tgtEl>
                                        <p:attrNameLst>
                                          <p:attrName>ppt_x</p:attrName>
                                        </p:attrNameLst>
                                      </p:cBhvr>
                                      <p:tavLst>
                                        <p:tav tm="0">
                                          <p:val>
                                            <p:strVal val="#ppt_x"/>
                                          </p:val>
                                        </p:tav>
                                        <p:tav tm="100000">
                                          <p:val>
                                            <p:strVal val="#ppt_x"/>
                                          </p:val>
                                        </p:tav>
                                      </p:tavLst>
                                    </p:anim>
                                    <p:anim calcmode="lin" valueType="num">
                                      <p:cBhvr additive="base">
                                        <p:cTn id="8" dur="2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a:lstStyle>
            <a:lvl1pPr marL="0" indent="0">
              <a:buNone/>
              <a:defRPr/>
            </a:lvl1pPr>
          </a:lstStyle>
          <a:p>
            <a:endParaRPr lang="ru-RU" dirty="0"/>
          </a:p>
        </p:txBody>
      </p:sp>
    </p:spTree>
    <p:extLst>
      <p:ext uri="{BB962C8B-B14F-4D97-AF65-F5344CB8AC3E}">
        <p14:creationId xmlns:p14="http://schemas.microsoft.com/office/powerpoint/2010/main" val="89728842"/>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icture + Titl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a:lstStyle>
            <a:lvl1pPr marL="0" indent="0">
              <a:buNone/>
              <a:defRPr/>
            </a:lvl1pPr>
          </a:lstStyle>
          <a:p>
            <a:endParaRPr lang="ru-RU" dirty="0"/>
          </a:p>
        </p:txBody>
      </p:sp>
      <p:sp>
        <p:nvSpPr>
          <p:cNvPr id="4" name="Title 1"/>
          <p:cNvSpPr>
            <a:spLocks noGrp="1"/>
          </p:cNvSpPr>
          <p:nvPr>
            <p:ph type="title" hasCustomPrompt="1"/>
          </p:nvPr>
        </p:nvSpPr>
        <p:spPr>
          <a:xfrm>
            <a:off x="3491856" y="3921930"/>
            <a:ext cx="5310708" cy="1170156"/>
          </a:xfrm>
          <a:prstGeom prst="rect">
            <a:avLst/>
          </a:prstGeom>
        </p:spPr>
        <p:txBody>
          <a:bodyPr anchor="b"/>
          <a:lstStyle>
            <a:lvl1pPr algn="l">
              <a:defRPr sz="3200">
                <a:latin typeface="Segoe UI Light" pitchFamily="34" charset="0"/>
                <a:cs typeface="Segoe UI Light" pitchFamily="34" charset="0"/>
              </a:defRPr>
            </a:lvl1pPr>
          </a:lstStyle>
          <a:p>
            <a:r>
              <a:rPr lang="en-US" dirty="0" smtClean="0"/>
              <a:t>Click to edit title</a:t>
            </a:r>
            <a:endParaRPr lang="ru-RU" dirty="0"/>
          </a:p>
        </p:txBody>
      </p:sp>
    </p:spTree>
    <p:extLst>
      <p:ext uri="{BB962C8B-B14F-4D97-AF65-F5344CB8AC3E}">
        <p14:creationId xmlns:p14="http://schemas.microsoft.com/office/powerpoint/2010/main" val="1675964747"/>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ideo">
    <p:bg>
      <p:bgPr>
        <a:solidFill>
          <a:schemeClr val="tx1"/>
        </a:solidFill>
        <a:effectLst/>
      </p:bgPr>
    </p:bg>
    <p:spTree>
      <p:nvGrpSpPr>
        <p:cNvPr id="1" name=""/>
        <p:cNvGrpSpPr/>
        <p:nvPr/>
      </p:nvGrpSpPr>
      <p:grpSpPr>
        <a:xfrm>
          <a:off x="0" y="0"/>
          <a:ext cx="0" cy="0"/>
          <a:chOff x="0" y="0"/>
          <a:chExt cx="0" cy="0"/>
        </a:xfrm>
      </p:grpSpPr>
      <p:sp>
        <p:nvSpPr>
          <p:cNvPr id="4" name="Media Placeholder 3"/>
          <p:cNvSpPr>
            <a:spLocks noGrp="1"/>
          </p:cNvSpPr>
          <p:nvPr>
            <p:ph type="media" sz="quarter" idx="10"/>
          </p:nvPr>
        </p:nvSpPr>
        <p:spPr>
          <a:xfrm>
            <a:off x="0" y="0"/>
            <a:ext cx="9144000" cy="5143500"/>
          </a:xfrm>
          <a:prstGeom prst="rect">
            <a:avLst/>
          </a:prstGeom>
        </p:spPr>
        <p:txBody>
          <a:bodyPr/>
          <a:lstStyle>
            <a:lvl1pPr marL="0" indent="0">
              <a:buNone/>
              <a:defRPr/>
            </a:lvl1pPr>
          </a:lstStyle>
          <a:p>
            <a:endParaRPr lang="ru-RU" dirty="0"/>
          </a:p>
        </p:txBody>
      </p:sp>
    </p:spTree>
    <p:extLst>
      <p:ext uri="{BB962C8B-B14F-4D97-AF65-F5344CB8AC3E}">
        <p14:creationId xmlns:p14="http://schemas.microsoft.com/office/powerpoint/2010/main" val="754349223"/>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Video + Title">
    <p:bg>
      <p:bgPr>
        <a:solidFill>
          <a:schemeClr val="tx1"/>
        </a:solidFill>
        <a:effectLst/>
      </p:bgPr>
    </p:bg>
    <p:spTree>
      <p:nvGrpSpPr>
        <p:cNvPr id="1" name=""/>
        <p:cNvGrpSpPr/>
        <p:nvPr/>
      </p:nvGrpSpPr>
      <p:grpSpPr>
        <a:xfrm>
          <a:off x="0" y="0"/>
          <a:ext cx="0" cy="0"/>
          <a:chOff x="0" y="0"/>
          <a:chExt cx="0" cy="0"/>
        </a:xfrm>
      </p:grpSpPr>
      <p:sp>
        <p:nvSpPr>
          <p:cNvPr id="5" name="Media Placeholder 4"/>
          <p:cNvSpPr>
            <a:spLocks noGrp="1"/>
          </p:cNvSpPr>
          <p:nvPr>
            <p:ph type="media" sz="quarter" idx="10"/>
          </p:nvPr>
        </p:nvSpPr>
        <p:spPr>
          <a:xfrm>
            <a:off x="0" y="0"/>
            <a:ext cx="9144000" cy="5143500"/>
          </a:xfrm>
          <a:prstGeom prst="rect">
            <a:avLst/>
          </a:prstGeom>
        </p:spPr>
        <p:txBody>
          <a:bodyPr/>
          <a:lstStyle>
            <a:lvl1pPr marL="0" indent="0">
              <a:buNone/>
              <a:defRPr/>
            </a:lvl1pPr>
          </a:lstStyle>
          <a:p>
            <a:endParaRPr lang="ru-RU" dirty="0"/>
          </a:p>
        </p:txBody>
      </p:sp>
      <p:sp>
        <p:nvSpPr>
          <p:cNvPr id="4" name="Title 1"/>
          <p:cNvSpPr>
            <a:spLocks noGrp="1"/>
          </p:cNvSpPr>
          <p:nvPr>
            <p:ph type="title" hasCustomPrompt="1"/>
          </p:nvPr>
        </p:nvSpPr>
        <p:spPr>
          <a:xfrm>
            <a:off x="3491856" y="3921930"/>
            <a:ext cx="5310708" cy="1170156"/>
          </a:xfrm>
          <a:prstGeom prst="rect">
            <a:avLst/>
          </a:prstGeom>
        </p:spPr>
        <p:txBody>
          <a:bodyPr anchor="b"/>
          <a:lstStyle>
            <a:lvl1pPr algn="l">
              <a:defRPr sz="3200">
                <a:solidFill>
                  <a:schemeClr val="bg1"/>
                </a:solidFill>
                <a:latin typeface="Segoe UI Light" pitchFamily="34" charset="0"/>
                <a:cs typeface="Segoe UI Light" pitchFamily="34" charset="0"/>
              </a:defRPr>
            </a:lvl1pPr>
          </a:lstStyle>
          <a:p>
            <a:r>
              <a:rPr lang="en-US" dirty="0" smtClean="0"/>
              <a:t>Click to edit title</a:t>
            </a:r>
            <a:endParaRPr lang="ru-RU" dirty="0"/>
          </a:p>
        </p:txBody>
      </p:sp>
    </p:spTree>
    <p:extLst>
      <p:ext uri="{BB962C8B-B14F-4D97-AF65-F5344CB8AC3E}">
        <p14:creationId xmlns:p14="http://schemas.microsoft.com/office/powerpoint/2010/main" val="702106572"/>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icture + Title w Gradien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a:lstStyle>
            <a:lvl1pPr marL="0" indent="0">
              <a:buNone/>
              <a:defRPr/>
            </a:lvl1pPr>
          </a:lstStyle>
          <a:p>
            <a:endParaRPr lang="ru-RU" dirty="0"/>
          </a:p>
        </p:txBody>
      </p:sp>
      <p:sp>
        <p:nvSpPr>
          <p:cNvPr id="7" name="Content Placeholder 6"/>
          <p:cNvSpPr>
            <a:spLocks noGrp="1"/>
          </p:cNvSpPr>
          <p:nvPr>
            <p:ph sz="quarter" idx="11" hasCustomPrompt="1"/>
          </p:nvPr>
        </p:nvSpPr>
        <p:spPr>
          <a:xfrm>
            <a:off x="0" y="2931798"/>
            <a:ext cx="9144000" cy="2211702"/>
          </a:xfrm>
          <a:prstGeom prst="rect">
            <a:avLst/>
          </a:prstGeom>
          <a:gradFill>
            <a:gsLst>
              <a:gs pos="0">
                <a:schemeClr val="tx1">
                  <a:lumMod val="95000"/>
                  <a:lumOff val="5000"/>
                  <a:alpha val="0"/>
                </a:schemeClr>
              </a:gs>
              <a:gs pos="100000">
                <a:schemeClr val="tx1">
                  <a:lumMod val="95000"/>
                  <a:lumOff val="5000"/>
                  <a:alpha val="84000"/>
                </a:schemeClr>
              </a:gs>
            </a:gsLst>
            <a:lin ang="5400000" scaled="0"/>
          </a:gradFill>
        </p:spPr>
        <p:txBody>
          <a:bodyPr/>
          <a:lstStyle>
            <a:lvl1pPr marL="0" indent="0">
              <a:buNone/>
              <a:defRPr sz="1800" baseline="0"/>
            </a:lvl1pPr>
          </a:lstStyle>
          <a:p>
            <a:pPr lvl="0"/>
            <a:r>
              <a:rPr lang="en-US" dirty="0" smtClean="0"/>
              <a:t>Gradient Goes Here</a:t>
            </a:r>
            <a:endParaRPr lang="ru-RU" dirty="0"/>
          </a:p>
        </p:txBody>
      </p:sp>
      <p:sp>
        <p:nvSpPr>
          <p:cNvPr id="4" name="Title 1"/>
          <p:cNvSpPr>
            <a:spLocks noGrp="1"/>
          </p:cNvSpPr>
          <p:nvPr>
            <p:ph type="title" hasCustomPrompt="1"/>
          </p:nvPr>
        </p:nvSpPr>
        <p:spPr>
          <a:xfrm>
            <a:off x="3491856" y="3921930"/>
            <a:ext cx="5310708" cy="1170156"/>
          </a:xfrm>
          <a:prstGeom prst="rect">
            <a:avLst/>
          </a:prstGeom>
        </p:spPr>
        <p:txBody>
          <a:bodyPr anchor="b"/>
          <a:lstStyle>
            <a:lvl1pPr algn="l">
              <a:defRPr sz="3200">
                <a:solidFill>
                  <a:schemeClr val="bg1"/>
                </a:solidFill>
                <a:latin typeface="Segoe UI Light" pitchFamily="34" charset="0"/>
                <a:cs typeface="Segoe UI Light" pitchFamily="34" charset="0"/>
              </a:defRPr>
            </a:lvl1pPr>
          </a:lstStyle>
          <a:p>
            <a:r>
              <a:rPr lang="en-US" dirty="0" smtClean="0"/>
              <a:t>Click to edit title</a:t>
            </a:r>
            <a:endParaRPr lang="ru-RU" dirty="0"/>
          </a:p>
        </p:txBody>
      </p:sp>
    </p:spTree>
    <p:extLst>
      <p:ext uri="{BB962C8B-B14F-4D97-AF65-F5344CB8AC3E}">
        <p14:creationId xmlns:p14="http://schemas.microsoft.com/office/powerpoint/2010/main" val="2529513162"/>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 Pictures w Titles">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6" name="Picture Placeholder 5"/>
          <p:cNvSpPr>
            <a:spLocks noGrp="1"/>
          </p:cNvSpPr>
          <p:nvPr>
            <p:ph type="pic" sz="quarter" idx="10"/>
          </p:nvPr>
        </p:nvSpPr>
        <p:spPr>
          <a:xfrm>
            <a:off x="791496" y="1221570"/>
            <a:ext cx="2609850" cy="2611437"/>
          </a:xfrm>
          <a:prstGeom prst="rect">
            <a:avLst/>
          </a:prstGeom>
          <a:solidFill>
            <a:schemeClr val="tx1">
              <a:lumMod val="50000"/>
              <a:lumOff val="50000"/>
            </a:schemeClr>
          </a:solidFill>
        </p:spPr>
        <p:txBody>
          <a:bodyPr/>
          <a:lstStyle>
            <a:lvl1pPr marL="0" indent="0">
              <a:buNone/>
              <a:defRPr/>
            </a:lvl1pPr>
          </a:lstStyle>
          <a:p>
            <a:endParaRPr lang="ru-RU"/>
          </a:p>
        </p:txBody>
      </p:sp>
      <p:sp>
        <p:nvSpPr>
          <p:cNvPr id="7" name="Picture Placeholder 5"/>
          <p:cNvSpPr>
            <a:spLocks noGrp="1"/>
          </p:cNvSpPr>
          <p:nvPr>
            <p:ph type="pic" sz="quarter" idx="11"/>
          </p:nvPr>
        </p:nvSpPr>
        <p:spPr>
          <a:xfrm>
            <a:off x="3491189" y="1222352"/>
            <a:ext cx="4410588" cy="2611437"/>
          </a:xfrm>
          <a:prstGeom prst="rect">
            <a:avLst/>
          </a:prstGeom>
          <a:solidFill>
            <a:schemeClr val="tx1">
              <a:lumMod val="50000"/>
              <a:lumOff val="50000"/>
            </a:schemeClr>
          </a:solidFill>
        </p:spPr>
        <p:txBody>
          <a:bodyPr/>
          <a:lstStyle>
            <a:lvl1pPr marL="0" indent="0">
              <a:buNone/>
              <a:defRPr/>
            </a:lvl1pPr>
          </a:lstStyle>
          <a:p>
            <a:endParaRPr lang="ru-RU"/>
          </a:p>
        </p:txBody>
      </p:sp>
      <p:sp>
        <p:nvSpPr>
          <p:cNvPr id="8" name="Title 1"/>
          <p:cNvSpPr txBox="1">
            <a:spLocks/>
          </p:cNvSpPr>
          <p:nvPr userDrawn="1"/>
        </p:nvSpPr>
        <p:spPr>
          <a:xfrm>
            <a:off x="791496" y="3471870"/>
            <a:ext cx="2610348" cy="360048"/>
          </a:xfrm>
          <a:prstGeom prst="rect">
            <a:avLst/>
          </a:prstGeom>
          <a:solidFill>
            <a:schemeClr val="accent3"/>
          </a:solidFill>
        </p:spPr>
        <p:txBody>
          <a:bodyPr anchor="b"/>
          <a:lstStyle>
            <a:lvl1pPr algn="l" defTabSz="914400" rtl="0" eaLnBrk="1" latinLnBrk="0" hangingPunct="1">
              <a:spcBef>
                <a:spcPct val="0"/>
              </a:spcBef>
              <a:buNone/>
              <a:defRPr sz="3200" kern="1200">
                <a:solidFill>
                  <a:schemeClr val="tx1"/>
                </a:solidFill>
                <a:latin typeface="Segoe UI Light" pitchFamily="34" charset="0"/>
                <a:ea typeface="+mj-ea"/>
                <a:cs typeface="Segoe UI Light" pitchFamily="34" charset="0"/>
              </a:defRPr>
            </a:lvl1pPr>
          </a:lstStyle>
          <a:p>
            <a:r>
              <a:rPr lang="en-US" sz="1800" smtClean="0">
                <a:solidFill>
                  <a:schemeClr val="bg1"/>
                </a:solidFill>
                <a:latin typeface="Segoe UI" pitchFamily="34" charset="0"/>
                <a:ea typeface="Segoe UI" pitchFamily="34" charset="0"/>
                <a:cs typeface="Segoe UI" pitchFamily="34" charset="0"/>
              </a:rPr>
              <a:t>Click to edit title</a:t>
            </a:r>
            <a:endParaRPr lang="ru-RU" sz="1800" dirty="0">
              <a:solidFill>
                <a:schemeClr val="bg1"/>
              </a:solidFill>
              <a:latin typeface="Segoe UI" pitchFamily="34" charset="0"/>
              <a:ea typeface="Segoe UI" pitchFamily="34" charset="0"/>
              <a:cs typeface="Segoe UI" pitchFamily="34" charset="0"/>
            </a:endParaRPr>
          </a:p>
        </p:txBody>
      </p:sp>
      <p:sp>
        <p:nvSpPr>
          <p:cNvPr id="9" name="Title 1"/>
          <p:cNvSpPr txBox="1">
            <a:spLocks/>
          </p:cNvSpPr>
          <p:nvPr userDrawn="1"/>
        </p:nvSpPr>
        <p:spPr>
          <a:xfrm>
            <a:off x="3491856" y="3471870"/>
            <a:ext cx="4410588" cy="360048"/>
          </a:xfrm>
          <a:prstGeom prst="rect">
            <a:avLst/>
          </a:prstGeom>
          <a:solidFill>
            <a:schemeClr val="accent3"/>
          </a:solidFill>
        </p:spPr>
        <p:txBody>
          <a:bodyPr anchor="b"/>
          <a:lstStyle>
            <a:lvl1pPr algn="l" defTabSz="914400" rtl="0" eaLnBrk="1" latinLnBrk="0" hangingPunct="1">
              <a:spcBef>
                <a:spcPct val="0"/>
              </a:spcBef>
              <a:buNone/>
              <a:defRPr sz="3200" kern="1200">
                <a:solidFill>
                  <a:schemeClr val="tx1"/>
                </a:solidFill>
                <a:latin typeface="Segoe UI Light" pitchFamily="34" charset="0"/>
                <a:ea typeface="+mj-ea"/>
                <a:cs typeface="Segoe UI Light" pitchFamily="34" charset="0"/>
              </a:defRPr>
            </a:lvl1pPr>
          </a:lstStyle>
          <a:p>
            <a:r>
              <a:rPr lang="en-US" sz="1800" smtClean="0">
                <a:solidFill>
                  <a:schemeClr val="bg1"/>
                </a:solidFill>
                <a:latin typeface="Segoe UI" pitchFamily="34" charset="0"/>
                <a:ea typeface="Segoe UI" pitchFamily="34" charset="0"/>
                <a:cs typeface="Segoe UI" pitchFamily="34" charset="0"/>
              </a:rPr>
              <a:t>Click to edit title</a:t>
            </a:r>
            <a:endParaRPr lang="ru-RU" sz="1800" dirty="0">
              <a:solidFill>
                <a:schemeClr val="bg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8862183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Pictures w Titles w Gradients">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6" name="Picture Placeholder 5"/>
          <p:cNvSpPr>
            <a:spLocks noGrp="1"/>
          </p:cNvSpPr>
          <p:nvPr>
            <p:ph type="pic" sz="quarter" idx="10"/>
          </p:nvPr>
        </p:nvSpPr>
        <p:spPr>
          <a:xfrm>
            <a:off x="791496" y="1221570"/>
            <a:ext cx="2609850" cy="2611437"/>
          </a:xfrm>
          <a:prstGeom prst="rect">
            <a:avLst/>
          </a:prstGeom>
          <a:solidFill>
            <a:schemeClr val="tx1">
              <a:lumMod val="50000"/>
              <a:lumOff val="50000"/>
            </a:schemeClr>
          </a:solidFill>
        </p:spPr>
        <p:txBody>
          <a:bodyPr/>
          <a:lstStyle>
            <a:lvl1pPr marL="0" indent="0">
              <a:buNone/>
              <a:defRPr/>
            </a:lvl1pPr>
          </a:lstStyle>
          <a:p>
            <a:endParaRPr lang="ru-RU"/>
          </a:p>
        </p:txBody>
      </p:sp>
      <p:sp>
        <p:nvSpPr>
          <p:cNvPr id="7" name="Picture Placeholder 5"/>
          <p:cNvSpPr>
            <a:spLocks noGrp="1"/>
          </p:cNvSpPr>
          <p:nvPr>
            <p:ph type="pic" sz="quarter" idx="11"/>
          </p:nvPr>
        </p:nvSpPr>
        <p:spPr>
          <a:xfrm>
            <a:off x="3491189" y="1222352"/>
            <a:ext cx="4410588" cy="2611437"/>
          </a:xfrm>
          <a:prstGeom prst="rect">
            <a:avLst/>
          </a:prstGeom>
          <a:solidFill>
            <a:schemeClr val="tx1">
              <a:lumMod val="50000"/>
              <a:lumOff val="50000"/>
            </a:schemeClr>
          </a:solidFill>
        </p:spPr>
        <p:txBody>
          <a:bodyPr/>
          <a:lstStyle>
            <a:lvl1pPr marL="0" indent="0">
              <a:buNone/>
              <a:defRPr/>
            </a:lvl1pPr>
          </a:lstStyle>
          <a:p>
            <a:endParaRPr lang="ru-RU"/>
          </a:p>
        </p:txBody>
      </p:sp>
      <p:sp>
        <p:nvSpPr>
          <p:cNvPr id="8" name="Title 1"/>
          <p:cNvSpPr txBox="1">
            <a:spLocks/>
          </p:cNvSpPr>
          <p:nvPr userDrawn="1"/>
        </p:nvSpPr>
        <p:spPr>
          <a:xfrm>
            <a:off x="791496" y="3381858"/>
            <a:ext cx="2610348" cy="450060"/>
          </a:xfrm>
          <a:prstGeom prst="rect">
            <a:avLst/>
          </a:prstGeom>
          <a:gradFill>
            <a:gsLst>
              <a:gs pos="0">
                <a:schemeClr val="tx1">
                  <a:lumMod val="95000"/>
                  <a:lumOff val="5000"/>
                  <a:alpha val="0"/>
                </a:schemeClr>
              </a:gs>
              <a:gs pos="100000">
                <a:schemeClr val="tx1">
                  <a:lumMod val="95000"/>
                  <a:lumOff val="5000"/>
                  <a:alpha val="84000"/>
                </a:schemeClr>
              </a:gs>
            </a:gsLst>
            <a:lin ang="5400000" scaled="0"/>
          </a:gradFill>
        </p:spPr>
        <p:txBody>
          <a:bodyPr anchor="b"/>
          <a:lstStyle>
            <a:lvl1pPr algn="l" defTabSz="914400" rtl="0" eaLnBrk="1" latinLnBrk="0" hangingPunct="1">
              <a:spcBef>
                <a:spcPct val="0"/>
              </a:spcBef>
              <a:buNone/>
              <a:defRPr sz="3200" kern="1200">
                <a:solidFill>
                  <a:schemeClr val="tx1"/>
                </a:solidFill>
                <a:latin typeface="Segoe UI Light" pitchFamily="34" charset="0"/>
                <a:ea typeface="+mj-ea"/>
                <a:cs typeface="Segoe UI Light" pitchFamily="34" charset="0"/>
              </a:defRPr>
            </a:lvl1pPr>
          </a:lstStyle>
          <a:p>
            <a:r>
              <a:rPr lang="en-US" sz="1800" smtClean="0">
                <a:solidFill>
                  <a:schemeClr val="bg1"/>
                </a:solidFill>
                <a:latin typeface="Segoe UI" pitchFamily="34" charset="0"/>
                <a:ea typeface="Segoe UI" pitchFamily="34" charset="0"/>
                <a:cs typeface="Segoe UI" pitchFamily="34" charset="0"/>
              </a:rPr>
              <a:t>Click to edit title</a:t>
            </a:r>
            <a:endParaRPr lang="ru-RU" sz="1800" dirty="0">
              <a:solidFill>
                <a:schemeClr val="bg1"/>
              </a:solidFill>
              <a:latin typeface="Segoe UI" pitchFamily="34" charset="0"/>
              <a:ea typeface="Segoe UI" pitchFamily="34" charset="0"/>
              <a:cs typeface="Segoe UI" pitchFamily="34" charset="0"/>
            </a:endParaRPr>
          </a:p>
        </p:txBody>
      </p:sp>
      <p:sp>
        <p:nvSpPr>
          <p:cNvPr id="9" name="Title 1"/>
          <p:cNvSpPr txBox="1">
            <a:spLocks/>
          </p:cNvSpPr>
          <p:nvPr userDrawn="1"/>
        </p:nvSpPr>
        <p:spPr>
          <a:xfrm>
            <a:off x="3491856" y="3381858"/>
            <a:ext cx="4410588" cy="450060"/>
          </a:xfrm>
          <a:prstGeom prst="rect">
            <a:avLst/>
          </a:prstGeom>
          <a:gradFill>
            <a:gsLst>
              <a:gs pos="0">
                <a:schemeClr val="tx1">
                  <a:lumMod val="95000"/>
                  <a:lumOff val="5000"/>
                  <a:alpha val="0"/>
                </a:schemeClr>
              </a:gs>
              <a:gs pos="100000">
                <a:schemeClr val="tx1">
                  <a:lumMod val="95000"/>
                  <a:lumOff val="5000"/>
                  <a:alpha val="84000"/>
                </a:schemeClr>
              </a:gs>
            </a:gsLst>
            <a:lin ang="5400000" scaled="0"/>
          </a:gradFill>
        </p:spPr>
        <p:txBody>
          <a:bodyPr anchor="b"/>
          <a:lstStyle>
            <a:lvl1pPr algn="l" defTabSz="914400" rtl="0" eaLnBrk="1" latinLnBrk="0" hangingPunct="1">
              <a:spcBef>
                <a:spcPct val="0"/>
              </a:spcBef>
              <a:buNone/>
              <a:defRPr sz="3200" kern="1200">
                <a:solidFill>
                  <a:schemeClr val="tx1"/>
                </a:solidFill>
                <a:latin typeface="Segoe UI Light" pitchFamily="34" charset="0"/>
                <a:ea typeface="+mj-ea"/>
                <a:cs typeface="Segoe UI Light" pitchFamily="34" charset="0"/>
              </a:defRPr>
            </a:lvl1pPr>
          </a:lstStyle>
          <a:p>
            <a:r>
              <a:rPr lang="en-US" sz="1800" smtClean="0">
                <a:solidFill>
                  <a:schemeClr val="bg1"/>
                </a:solidFill>
                <a:latin typeface="Segoe UI" pitchFamily="34" charset="0"/>
                <a:ea typeface="Segoe UI" pitchFamily="34" charset="0"/>
                <a:cs typeface="Segoe UI" pitchFamily="34" charset="0"/>
              </a:rPr>
              <a:t>Click to edit title</a:t>
            </a:r>
            <a:endParaRPr lang="ru-RU" sz="1800" dirty="0">
              <a:solidFill>
                <a:schemeClr val="bg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5546096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pattFill prst="dkUpDiag">
            <a:fgClr>
              <a:schemeClr val="accent1"/>
            </a:fgClr>
            <a:bgClr>
              <a:schemeClr val="accent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 Box 3"/>
          <p:cNvSpPr txBox="1">
            <a:spLocks noChangeArrowheads="1"/>
          </p:cNvSpPr>
          <p:nvPr userDrawn="1"/>
        </p:nvSpPr>
        <p:spPr bwMode="blackWhite">
          <a:xfrm>
            <a:off x="341436" y="4390413"/>
            <a:ext cx="8461128" cy="323151"/>
          </a:xfrm>
          <a:prstGeom prst="rect">
            <a:avLst/>
          </a:prstGeom>
          <a:solidFill>
            <a:schemeClr val="accent1"/>
          </a:solidFill>
          <a:ln w="12700">
            <a:noFill/>
            <a:miter lim="800000"/>
            <a:headEnd type="none" w="sm" len="sm"/>
            <a:tailEnd type="none" w="sm" len="sm"/>
          </a:ln>
          <a:effectLst/>
        </p:spPr>
        <p:txBody>
          <a:bodyPr vert="horz" wrap="square" lIns="91425" tIns="45713" rIns="91425" bIns="45713" numCol="1" anchor="ctr" anchorCtr="0" compatLnSpc="1">
            <a:prstTxWarp prst="textNoShape">
              <a:avLst/>
            </a:prstTxWarp>
            <a:spAutoFit/>
          </a:bodyPr>
          <a:lstStyle/>
          <a:p>
            <a:pPr algn="ctr" defTabSz="914099" eaLnBrk="0" hangingPunct="0"/>
            <a:r>
              <a:rPr lang="en-US" sz="500" dirty="0">
                <a:solidFill>
                  <a:schemeClr val="bg2"/>
                </a:solidFill>
                <a:latin typeface="Segoe UI" pitchFamily="34" charset="0"/>
                <a:cs typeface="Arial" charset="0"/>
              </a:rPr>
              <a:t>© </a:t>
            </a:r>
            <a:r>
              <a:rPr lang="en-US" sz="500" dirty="0" smtClean="0">
                <a:solidFill>
                  <a:schemeClr val="bg2"/>
                </a:solidFill>
                <a:latin typeface="Segoe UI" pitchFamily="34" charset="0"/>
                <a:cs typeface="Arial" charset="0"/>
              </a:rPr>
              <a:t>2012 Microsoft </a:t>
            </a:r>
            <a:r>
              <a:rPr lang="en-US" sz="500" dirty="0">
                <a:solidFill>
                  <a:schemeClr val="bg2"/>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500" dirty="0">
                <a:solidFill>
                  <a:schemeClr val="bg2"/>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solidFill>
                  <a:schemeClr val="bg2"/>
                </a:solidFill>
                <a:latin typeface="Segoe UI" pitchFamily="34" charset="0"/>
                <a:cs typeface="Arial" charset="0"/>
              </a:rPr>
              <a:t/>
            </a:r>
            <a:br>
              <a:rPr lang="en-US" sz="500" dirty="0" smtClean="0">
                <a:solidFill>
                  <a:schemeClr val="bg2"/>
                </a:solidFill>
                <a:latin typeface="Segoe UI" pitchFamily="34" charset="0"/>
                <a:cs typeface="Arial" charset="0"/>
              </a:rPr>
            </a:br>
            <a:r>
              <a:rPr lang="en-US" sz="500" dirty="0" smtClean="0">
                <a:solidFill>
                  <a:schemeClr val="bg2"/>
                </a:solidFill>
                <a:latin typeface="Segoe UI" pitchFamily="34" charset="0"/>
                <a:cs typeface="Arial" charset="0"/>
              </a:rPr>
              <a:t>part </a:t>
            </a:r>
            <a:r>
              <a:rPr lang="en-US" sz="500" dirty="0">
                <a:solidFill>
                  <a:schemeClr val="bg2"/>
                </a:solidFill>
                <a:latin typeface="Segoe UI" pitchFamily="34" charset="0"/>
                <a:cs typeface="Arial" charset="0"/>
              </a:rPr>
              <a:t>of Microsoft, and Microsoft cannot guarantee the accuracy of any information provided after the date of this presentation.  </a:t>
            </a:r>
            <a:r>
              <a:rPr lang="en-US" sz="500" dirty="0" smtClean="0">
                <a:solidFill>
                  <a:schemeClr val="bg2"/>
                </a:solidFill>
                <a:latin typeface="Segoe UI" pitchFamily="34" charset="0"/>
                <a:cs typeface="Arial" charset="0"/>
              </a:rPr>
              <a:t>MICROSOFT </a:t>
            </a:r>
            <a:r>
              <a:rPr lang="en-US" sz="500" dirty="0">
                <a:solidFill>
                  <a:schemeClr val="bg2"/>
                </a:solidFill>
                <a:latin typeface="Segoe UI" pitchFamily="34" charset="0"/>
                <a:cs typeface="Arial" charset="0"/>
              </a:rPr>
              <a:t>MAKES NO WARRANTIES, EXPRESS, IMPLIED OR STATUTORY, AS TO THE INFORMATION IN THIS PRESENTATION.</a:t>
            </a:r>
          </a:p>
        </p:txBody>
      </p:sp>
      <p:sp>
        <p:nvSpPr>
          <p:cNvPr id="5" name="Rectangle 4"/>
          <p:cNvSpPr/>
          <p:nvPr userDrawn="1"/>
        </p:nvSpPr>
        <p:spPr>
          <a:xfrm>
            <a:off x="2591736" y="2144935"/>
            <a:ext cx="3510468" cy="7858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 name="Picture 2" descr="Microsoft logo and tagline"/>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tretch/>
        </p:blipFill>
        <p:spPr bwMode="black">
          <a:xfrm>
            <a:off x="3176814" y="2341911"/>
            <a:ext cx="2340312" cy="391866"/>
          </a:xfrm>
          <a:prstGeom prst="rect">
            <a:avLst/>
          </a:prstGeom>
          <a:noFill/>
          <a:ln>
            <a:noFill/>
          </a:ln>
        </p:spPr>
      </p:pic>
    </p:spTree>
    <p:extLst>
      <p:ext uri="{BB962C8B-B14F-4D97-AF65-F5344CB8AC3E}">
        <p14:creationId xmlns:p14="http://schemas.microsoft.com/office/powerpoint/2010/main" val="1275617240"/>
      </p:ext>
    </p:extLst>
  </p:cSld>
  <p:clrMapOvr>
    <a:masterClrMapping/>
  </p:clrMapOvr>
  <mc:AlternateContent xmlns:mc="http://schemas.openxmlformats.org/markup-compatibility/2006" xmlns:p14="http://schemas.microsoft.com/office/powerpoint/2010/main">
    <mc:Choice Requires="p14">
      <p:transition spd="slow" p14:dur="3400">
        <p14:reveal thruBlk="1"/>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Microsoft">
    <p:spTree>
      <p:nvGrpSpPr>
        <p:cNvPr id="1" name=""/>
        <p:cNvGrpSpPr/>
        <p:nvPr/>
      </p:nvGrpSpPr>
      <p:grpSpPr>
        <a:xfrm>
          <a:off x="0" y="0"/>
          <a:ext cx="0" cy="0"/>
          <a:chOff x="0" y="0"/>
          <a:chExt cx="0" cy="0"/>
        </a:xfrm>
      </p:grpSpPr>
      <p:sp>
        <p:nvSpPr>
          <p:cNvPr id="13" name="Rectangle 12"/>
          <p:cNvSpPr/>
          <p:nvPr userDrawn="1"/>
        </p:nvSpPr>
        <p:spPr>
          <a:xfrm>
            <a:off x="330200" y="-1"/>
            <a:ext cx="8804174" cy="4732037"/>
          </a:xfrm>
          <a:prstGeom prst="rect">
            <a:avLst/>
          </a:prstGeom>
          <a:pattFill prst="dkUpDiag">
            <a:fgClr>
              <a:schemeClr val="tx1">
                <a:lumMod val="50000"/>
                <a:lumOff val="5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341436" y="4822050"/>
            <a:ext cx="8802564" cy="321449"/>
          </a:xfrm>
          <a:prstGeom prst="rect">
            <a:avLst/>
          </a:prstGeom>
          <a:pattFill prst="dkUpDiag">
            <a:fgClr>
              <a:schemeClr val="tx1">
                <a:lumMod val="65000"/>
                <a:lumOff val="35000"/>
              </a:schemeClr>
            </a:fgClr>
            <a:bgClr>
              <a:schemeClr val="tx1">
                <a:lumMod val="85000"/>
                <a:lumOff val="1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p:cNvSpPr/>
          <p:nvPr userDrawn="1"/>
        </p:nvSpPr>
        <p:spPr>
          <a:xfrm>
            <a:off x="420212" y="-1"/>
            <a:ext cx="8712552" cy="4732037"/>
          </a:xfrm>
          <a:prstGeom prst="rect">
            <a:avLst/>
          </a:prstGeom>
          <a:solidFill>
            <a:schemeClr val="accent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userDrawn="1"/>
        </p:nvSpPr>
        <p:spPr>
          <a:xfrm>
            <a:off x="775576" y="1142520"/>
            <a:ext cx="6570876" cy="1015663"/>
          </a:xfrm>
          <a:prstGeom prst="rect">
            <a:avLst/>
          </a:prstGeom>
          <a:noFill/>
        </p:spPr>
        <p:txBody>
          <a:bodyPr wrap="square" rtlCol="0" anchor="b">
            <a:spAutoFit/>
          </a:bodyPr>
          <a:lstStyle/>
          <a:p>
            <a:pPr algn="l"/>
            <a:r>
              <a:rPr lang="en-US" sz="4000" dirty="0" smtClean="0">
                <a:solidFill>
                  <a:schemeClr val="bg1"/>
                </a:solidFill>
                <a:latin typeface="Segoe UI Semibold" pitchFamily="34" charset="0"/>
                <a:ea typeface="Segoe UI" pitchFamily="34" charset="0"/>
                <a:cs typeface="Segoe UI" pitchFamily="34" charset="0"/>
              </a:rPr>
              <a:t>DevCon•12</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Segoe UI" pitchFamily="34" charset="0"/>
                <a:ea typeface="Segoe UI" pitchFamily="34" charset="0"/>
                <a:cs typeface="Segoe UI" pitchFamily="34" charset="0"/>
              </a:rPr>
              <a:t>// msdevcon.ru</a:t>
            </a:r>
            <a:endParaRPr lang="ru-RU" sz="2000" dirty="0" smtClean="0">
              <a:solidFill>
                <a:schemeClr val="bg1"/>
              </a:solidFill>
              <a:latin typeface="+mj-lt"/>
              <a:ea typeface="Segoe UI" pitchFamily="34" charset="0"/>
              <a:cs typeface="Segoe UI" pitchFamily="34" charset="0"/>
            </a:endParaRPr>
          </a:p>
        </p:txBody>
      </p:sp>
      <p:sp>
        <p:nvSpPr>
          <p:cNvPr id="12" name="Rectangle 11"/>
          <p:cNvSpPr/>
          <p:nvPr userDrawn="1"/>
        </p:nvSpPr>
        <p:spPr>
          <a:xfrm>
            <a:off x="431448" y="4732038"/>
            <a:ext cx="8714162" cy="411462"/>
          </a:xfrm>
          <a:prstGeom prst="rect">
            <a:avLst/>
          </a:prstGeom>
          <a:solidFill>
            <a:schemeClr val="accent4">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Group 7"/>
          <p:cNvGrpSpPr/>
          <p:nvPr userDrawn="1"/>
        </p:nvGrpSpPr>
        <p:grpSpPr>
          <a:xfrm>
            <a:off x="7542396" y="4822050"/>
            <a:ext cx="1260168" cy="321450"/>
            <a:chOff x="7542396" y="4822050"/>
            <a:chExt cx="1260168" cy="321450"/>
          </a:xfrm>
        </p:grpSpPr>
        <p:sp>
          <p:nvSpPr>
            <p:cNvPr id="9" name="Rectangle 8"/>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11" name="Freeform 10"/>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pic>
        <p:nvPicPr>
          <p:cNvPr id="14" name="Picture 6" descr="\\MAGNUM\Projects\Microsoft\Cloud Power FY12\Design\ICONS_PNG\Cloud.png"/>
          <p:cNvPicPr>
            <a:picLocks noChangeAspect="1" noChangeArrowheads="1"/>
          </p:cNvPicPr>
          <p:nvPr userDrawn="1"/>
        </p:nvPicPr>
        <p:blipFill>
          <a:blip r:embed="rId2" cstate="print">
            <a:lum bright="100000"/>
          </a:blip>
          <a:srcRect/>
          <a:stretch>
            <a:fillRect/>
          </a:stretch>
        </p:blipFill>
        <p:spPr bwMode="auto">
          <a:xfrm>
            <a:off x="8082468" y="231438"/>
            <a:ext cx="810108" cy="810108"/>
          </a:xfrm>
          <a:prstGeom prst="rect">
            <a:avLst/>
          </a:prstGeom>
          <a:noFill/>
        </p:spPr>
      </p:pic>
      <p:pic>
        <p:nvPicPr>
          <p:cNvPr id="15" name="Picture 6" descr="\\MAGNUM\Projects\Microsoft\Cloud Power FY12\Design\ICONS_PNG\Cloud.png"/>
          <p:cNvPicPr>
            <a:picLocks noChangeAspect="1" noChangeArrowheads="1"/>
          </p:cNvPicPr>
          <p:nvPr userDrawn="1"/>
        </p:nvPicPr>
        <p:blipFill>
          <a:blip r:embed="rId2" cstate="print">
            <a:lum bright="100000"/>
          </a:blip>
          <a:srcRect/>
          <a:stretch>
            <a:fillRect/>
          </a:stretch>
        </p:blipFill>
        <p:spPr bwMode="auto">
          <a:xfrm>
            <a:off x="7437841" y="321450"/>
            <a:ext cx="405054" cy="405054"/>
          </a:xfrm>
          <a:prstGeom prst="rect">
            <a:avLst/>
          </a:prstGeom>
          <a:noFill/>
        </p:spPr>
      </p:pic>
      <p:pic>
        <p:nvPicPr>
          <p:cNvPr id="16" name="Picture 6" descr="\\MAGNUM\Projects\Microsoft\Cloud Power FY12\Design\ICONS_PNG\Cloud.png"/>
          <p:cNvPicPr>
            <a:picLocks noChangeAspect="1" noChangeArrowheads="1"/>
          </p:cNvPicPr>
          <p:nvPr userDrawn="1"/>
        </p:nvPicPr>
        <p:blipFill>
          <a:blip r:embed="rId2" cstate="print">
            <a:lum bright="100000"/>
          </a:blip>
          <a:srcRect/>
          <a:stretch>
            <a:fillRect/>
          </a:stretch>
        </p:blipFill>
        <p:spPr bwMode="auto">
          <a:xfrm>
            <a:off x="3491856" y="726504"/>
            <a:ext cx="405054" cy="405054"/>
          </a:xfrm>
          <a:prstGeom prst="rect">
            <a:avLst/>
          </a:prstGeom>
          <a:noFill/>
        </p:spPr>
      </p:pic>
      <p:grpSp>
        <p:nvGrpSpPr>
          <p:cNvPr id="17" name="Group 16"/>
          <p:cNvGrpSpPr/>
          <p:nvPr userDrawn="1"/>
        </p:nvGrpSpPr>
        <p:grpSpPr bwMode="black">
          <a:xfrm>
            <a:off x="6372240" y="4309944"/>
            <a:ext cx="252215" cy="509409"/>
            <a:chOff x="2593975" y="2552700"/>
            <a:chExt cx="469901" cy="949325"/>
          </a:xfrm>
        </p:grpSpPr>
        <p:sp>
          <p:nvSpPr>
            <p:cNvPr id="18" name="Freeform 17"/>
            <p:cNvSpPr>
              <a:spLocks noEditPoints="1"/>
            </p:cNvSpPr>
            <p:nvPr/>
          </p:nvSpPr>
          <p:spPr bwMode="black">
            <a:xfrm>
              <a:off x="2593975" y="2835275"/>
              <a:ext cx="338138" cy="666750"/>
            </a:xfrm>
            <a:custGeom>
              <a:avLst/>
              <a:gdLst>
                <a:gd name="T0" fmla="*/ 580 w 1160"/>
                <a:gd name="T1" fmla="*/ 540 h 2287"/>
                <a:gd name="T2" fmla="*/ 731 w 1160"/>
                <a:gd name="T3" fmla="*/ 389 h 2287"/>
                <a:gd name="T4" fmla="*/ 580 w 1160"/>
                <a:gd name="T5" fmla="*/ 237 h 2287"/>
                <a:gd name="T6" fmla="*/ 428 w 1160"/>
                <a:gd name="T7" fmla="*/ 389 h 2287"/>
                <a:gd name="T8" fmla="*/ 580 w 1160"/>
                <a:gd name="T9" fmla="*/ 540 h 2287"/>
                <a:gd name="T10" fmla="*/ 1109 w 1160"/>
                <a:gd name="T11" fmla="*/ 22 h 2287"/>
                <a:gd name="T12" fmla="*/ 1000 w 1160"/>
                <a:gd name="T13" fmla="*/ 51 h 2287"/>
                <a:gd name="T14" fmla="*/ 691 w 1160"/>
                <a:gd name="T15" fmla="*/ 587 h 2287"/>
                <a:gd name="T16" fmla="*/ 469 w 1160"/>
                <a:gd name="T17" fmla="*/ 587 h 2287"/>
                <a:gd name="T18" fmla="*/ 159 w 1160"/>
                <a:gd name="T19" fmla="*/ 51 h 2287"/>
                <a:gd name="T20" fmla="*/ 51 w 1160"/>
                <a:gd name="T21" fmla="*/ 22 h 2287"/>
                <a:gd name="T22" fmla="*/ 22 w 1160"/>
                <a:gd name="T23" fmla="*/ 131 h 2287"/>
                <a:gd name="T24" fmla="*/ 377 w 1160"/>
                <a:gd name="T25" fmla="*/ 745 h 2287"/>
                <a:gd name="T26" fmla="*/ 377 w 1160"/>
                <a:gd name="T27" fmla="*/ 2194 h 2287"/>
                <a:gd name="T28" fmla="*/ 470 w 1160"/>
                <a:gd name="T29" fmla="*/ 2287 h 2287"/>
                <a:gd name="T30" fmla="*/ 562 w 1160"/>
                <a:gd name="T31" fmla="*/ 2194 h 2287"/>
                <a:gd name="T32" fmla="*/ 562 w 1160"/>
                <a:gd name="T33" fmla="*/ 1423 h 2287"/>
                <a:gd name="T34" fmla="*/ 598 w 1160"/>
                <a:gd name="T35" fmla="*/ 1423 h 2287"/>
                <a:gd name="T36" fmla="*/ 598 w 1160"/>
                <a:gd name="T37" fmla="*/ 2194 h 2287"/>
                <a:gd name="T38" fmla="*/ 690 w 1160"/>
                <a:gd name="T39" fmla="*/ 2287 h 2287"/>
                <a:gd name="T40" fmla="*/ 783 w 1160"/>
                <a:gd name="T41" fmla="*/ 2194 h 2287"/>
                <a:gd name="T42" fmla="*/ 783 w 1160"/>
                <a:gd name="T43" fmla="*/ 745 h 2287"/>
                <a:gd name="T44" fmla="*/ 1138 w 1160"/>
                <a:gd name="T45" fmla="*/ 131 h 2287"/>
                <a:gd name="T46" fmla="*/ 1109 w 1160"/>
                <a:gd name="T47" fmla="*/ 22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0" h="2287">
                  <a:moveTo>
                    <a:pt x="580" y="540"/>
                  </a:moveTo>
                  <a:cubicBezTo>
                    <a:pt x="664" y="540"/>
                    <a:pt x="731" y="473"/>
                    <a:pt x="731" y="389"/>
                  </a:cubicBezTo>
                  <a:cubicBezTo>
                    <a:pt x="731" y="305"/>
                    <a:pt x="664" y="237"/>
                    <a:pt x="580" y="237"/>
                  </a:cubicBezTo>
                  <a:cubicBezTo>
                    <a:pt x="496" y="237"/>
                    <a:pt x="428" y="305"/>
                    <a:pt x="428" y="389"/>
                  </a:cubicBezTo>
                  <a:cubicBezTo>
                    <a:pt x="428" y="473"/>
                    <a:pt x="496" y="540"/>
                    <a:pt x="580" y="540"/>
                  </a:cubicBezTo>
                  <a:close/>
                  <a:moveTo>
                    <a:pt x="1109" y="22"/>
                  </a:moveTo>
                  <a:cubicBezTo>
                    <a:pt x="1071" y="0"/>
                    <a:pt x="1022" y="13"/>
                    <a:pt x="1000" y="51"/>
                  </a:cubicBezTo>
                  <a:cubicBezTo>
                    <a:pt x="691" y="587"/>
                    <a:pt x="691" y="587"/>
                    <a:pt x="691" y="587"/>
                  </a:cubicBezTo>
                  <a:cubicBezTo>
                    <a:pt x="469" y="587"/>
                    <a:pt x="469" y="587"/>
                    <a:pt x="469" y="587"/>
                  </a:cubicBezTo>
                  <a:cubicBezTo>
                    <a:pt x="159" y="51"/>
                    <a:pt x="159" y="51"/>
                    <a:pt x="159" y="51"/>
                  </a:cubicBezTo>
                  <a:cubicBezTo>
                    <a:pt x="137" y="13"/>
                    <a:pt x="89" y="0"/>
                    <a:pt x="51" y="22"/>
                  </a:cubicBezTo>
                  <a:cubicBezTo>
                    <a:pt x="13" y="44"/>
                    <a:pt x="0" y="93"/>
                    <a:pt x="22" y="131"/>
                  </a:cubicBezTo>
                  <a:cubicBezTo>
                    <a:pt x="377" y="745"/>
                    <a:pt x="377" y="745"/>
                    <a:pt x="377" y="745"/>
                  </a:cubicBezTo>
                  <a:cubicBezTo>
                    <a:pt x="377" y="2194"/>
                    <a:pt x="377" y="2194"/>
                    <a:pt x="377" y="2194"/>
                  </a:cubicBezTo>
                  <a:cubicBezTo>
                    <a:pt x="377" y="2246"/>
                    <a:pt x="418" y="2287"/>
                    <a:pt x="470" y="2287"/>
                  </a:cubicBezTo>
                  <a:cubicBezTo>
                    <a:pt x="521" y="2287"/>
                    <a:pt x="562" y="2246"/>
                    <a:pt x="562" y="2194"/>
                  </a:cubicBezTo>
                  <a:cubicBezTo>
                    <a:pt x="562" y="1423"/>
                    <a:pt x="562" y="1423"/>
                    <a:pt x="562" y="1423"/>
                  </a:cubicBezTo>
                  <a:cubicBezTo>
                    <a:pt x="598" y="1423"/>
                    <a:pt x="598" y="1423"/>
                    <a:pt x="598" y="1423"/>
                  </a:cubicBezTo>
                  <a:cubicBezTo>
                    <a:pt x="598" y="2194"/>
                    <a:pt x="598" y="2194"/>
                    <a:pt x="598" y="2194"/>
                  </a:cubicBezTo>
                  <a:cubicBezTo>
                    <a:pt x="598" y="2246"/>
                    <a:pt x="639" y="2287"/>
                    <a:pt x="690" y="2287"/>
                  </a:cubicBezTo>
                  <a:cubicBezTo>
                    <a:pt x="742" y="2287"/>
                    <a:pt x="783" y="2246"/>
                    <a:pt x="783" y="2194"/>
                  </a:cubicBezTo>
                  <a:cubicBezTo>
                    <a:pt x="783" y="745"/>
                    <a:pt x="783" y="745"/>
                    <a:pt x="783" y="745"/>
                  </a:cubicBezTo>
                  <a:cubicBezTo>
                    <a:pt x="1138" y="131"/>
                    <a:pt x="1138" y="131"/>
                    <a:pt x="1138" y="131"/>
                  </a:cubicBezTo>
                  <a:cubicBezTo>
                    <a:pt x="1160" y="93"/>
                    <a:pt x="1147" y="44"/>
                    <a:pt x="1109"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 name="Freeform 18"/>
            <p:cNvSpPr>
              <a:spLocks noEditPoints="1"/>
            </p:cNvSpPr>
            <p:nvPr/>
          </p:nvSpPr>
          <p:spPr bwMode="black">
            <a:xfrm>
              <a:off x="2649538" y="2552700"/>
              <a:ext cx="414338" cy="325438"/>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pic>
        <p:nvPicPr>
          <p:cNvPr id="21" name="Picture 3" descr="\\MAGNUM\Projects\Microsoft\Cloud Power FY12\Design\Icons\PNGs\Public_Cloud_Productivity.png"/>
          <p:cNvPicPr>
            <a:picLocks noChangeAspect="1" noChangeArrowheads="1"/>
          </p:cNvPicPr>
          <p:nvPr userDrawn="1"/>
        </p:nvPicPr>
        <p:blipFill>
          <a:blip r:embed="rId3" cstate="print">
            <a:lum bright="100000"/>
          </a:blip>
          <a:stretch>
            <a:fillRect/>
          </a:stretch>
        </p:blipFill>
        <p:spPr bwMode="auto">
          <a:xfrm>
            <a:off x="5922180" y="481458"/>
            <a:ext cx="631810" cy="631810"/>
          </a:xfrm>
          <a:prstGeom prst="rect">
            <a:avLst/>
          </a:prstGeom>
          <a:noFill/>
        </p:spPr>
      </p:pic>
      <p:pic>
        <p:nvPicPr>
          <p:cNvPr id="23" name="Picture 38" descr="roadway.png"/>
          <p:cNvPicPr>
            <a:picLocks noChangeAspect="1"/>
          </p:cNvPicPr>
          <p:nvPr userDrawn="1"/>
        </p:nvPicPr>
        <p:blipFill>
          <a:blip r:embed="rId4" cstate="print"/>
          <a:srcRect l="11462" t="12449" r="11465" b="14937"/>
          <a:stretch>
            <a:fillRect/>
          </a:stretch>
        </p:blipFill>
        <p:spPr bwMode="auto">
          <a:xfrm>
            <a:off x="2231688" y="4786028"/>
            <a:ext cx="634994" cy="612118"/>
          </a:xfrm>
          <a:prstGeom prst="rect">
            <a:avLst/>
          </a:prstGeom>
          <a:noFill/>
          <a:ln w="9525">
            <a:noFill/>
            <a:miter lim="800000"/>
            <a:headEnd/>
            <a:tailEnd/>
          </a:ln>
        </p:spPr>
      </p:pic>
      <p:pic>
        <p:nvPicPr>
          <p:cNvPr id="24" name="Picture 2" descr="\\MAGNUM\Projects\Microsoft\Cloud Power FY12\Design\ICONS_PNG\Growth.png"/>
          <p:cNvPicPr>
            <a:picLocks noChangeAspect="1" noChangeArrowheads="1"/>
          </p:cNvPicPr>
          <p:nvPr userDrawn="1"/>
        </p:nvPicPr>
        <p:blipFill>
          <a:blip r:embed="rId5" cstate="print">
            <a:lum bright="100000"/>
          </a:blip>
          <a:srcRect/>
          <a:stretch>
            <a:fillRect/>
          </a:stretch>
        </p:blipFill>
        <p:spPr bwMode="auto">
          <a:xfrm>
            <a:off x="8848448" y="4615750"/>
            <a:ext cx="284316" cy="284316"/>
          </a:xfrm>
          <a:prstGeom prst="rect">
            <a:avLst/>
          </a:prstGeom>
          <a:noFill/>
        </p:spPr>
      </p:pic>
      <p:pic>
        <p:nvPicPr>
          <p:cNvPr id="1026" name="Picture 2" descr="C:\Users\konkich\Documents\Evangelism\Design\icons\dark\appbar.forrst.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01484" y="4364850"/>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0" hasCustomPrompt="1"/>
          </p:nvPr>
        </p:nvSpPr>
        <p:spPr>
          <a:xfrm>
            <a:off x="776288" y="2365375"/>
            <a:ext cx="6570662" cy="1196975"/>
          </a:xfrm>
          <a:prstGeom prst="rect">
            <a:avLst/>
          </a:prstGeom>
        </p:spPr>
        <p:txBody>
          <a:bodyPr/>
          <a:lstStyle>
            <a:lvl1pPr marL="0" indent="0" algn="l">
              <a:buNone/>
              <a:defRPr lang="en-US" sz="2000" smtClean="0">
                <a:solidFill>
                  <a:schemeClr val="bg1"/>
                </a:solidFill>
                <a:ea typeface="Segoe UI" pitchFamily="34" charset="0"/>
                <a:cs typeface="Segoe UI" pitchFamily="34" charset="0"/>
              </a:defRPr>
            </a:lvl1pPr>
          </a:lstStyle>
          <a:p>
            <a:pPr algn="l"/>
            <a:r>
              <a:rPr lang="en-US" sz="2000" dirty="0" smtClean="0">
                <a:solidFill>
                  <a:schemeClr val="bg1"/>
                </a:solidFill>
                <a:latin typeface="+mj-lt"/>
                <a:ea typeface="Segoe UI" pitchFamily="34" charset="0"/>
                <a:cs typeface="Segoe UI" pitchFamily="34" charset="0"/>
              </a:rPr>
              <a:t>23-24 </a:t>
            </a:r>
            <a:r>
              <a:rPr lang="ru-RU" sz="2000" dirty="0" smtClean="0">
                <a:solidFill>
                  <a:schemeClr val="bg1"/>
                </a:solidFill>
                <a:latin typeface="+mj-lt"/>
                <a:ea typeface="Segoe UI" pitchFamily="34" charset="0"/>
                <a:cs typeface="Segoe UI" pitchFamily="34" charset="0"/>
              </a:rPr>
              <a:t>мая</a:t>
            </a:r>
            <a:r>
              <a:rPr lang="ru-RU" sz="2000" baseline="0" dirty="0" smtClean="0">
                <a:solidFill>
                  <a:schemeClr val="bg1"/>
                </a:solidFill>
                <a:latin typeface="+mj-lt"/>
                <a:ea typeface="Segoe UI" pitchFamily="34" charset="0"/>
                <a:cs typeface="Segoe UI" pitchFamily="34" charset="0"/>
              </a:rPr>
              <a:t> 2012 г.</a:t>
            </a:r>
            <a:r>
              <a:rPr lang="en-US" sz="2000" dirty="0" smtClean="0">
                <a:solidFill>
                  <a:schemeClr val="bg1"/>
                </a:solidFill>
                <a:latin typeface="+mj-lt"/>
                <a:ea typeface="Segoe UI" pitchFamily="34" charset="0"/>
                <a:cs typeface="Segoe UI" pitchFamily="34" charset="0"/>
              </a:rPr>
              <a:t> </a:t>
            </a:r>
          </a:p>
          <a:p>
            <a:pPr algn="l"/>
            <a:r>
              <a:rPr lang="en-US" sz="2000" baseline="0" dirty="0" smtClean="0">
                <a:solidFill>
                  <a:schemeClr val="bg1"/>
                </a:solidFill>
                <a:latin typeface="+mj-lt"/>
                <a:ea typeface="Segoe UI" pitchFamily="34" charset="0"/>
                <a:cs typeface="Segoe UI" pitchFamily="34" charset="0"/>
              </a:rPr>
              <a:t>Microsoft</a:t>
            </a:r>
            <a:endParaRPr lang="en-US" sz="2000" dirty="0" smtClean="0">
              <a:solidFill>
                <a:schemeClr val="bg1"/>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89453518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ppt_x"/>
                                          </p:val>
                                        </p:tav>
                                        <p:tav tm="100000">
                                          <p:val>
                                            <p:strVal val="#ppt_x"/>
                                          </p:val>
                                        </p:tav>
                                      </p:tavLst>
                                    </p:anim>
                                    <p:anim calcmode="lin" valueType="num">
                                      <p:cBhvr additive="base">
                                        <p:cTn id="8" dur="2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gic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6">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408"/>
          </a:xfrm>
          <a:prstGeom prst="rect">
            <a:avLst/>
          </a:prstGeom>
        </p:spPr>
        <p:txBody>
          <a:bodyPr lIns="0" tIns="90000" bIns="90000"/>
          <a:lstStyle>
            <a:lvl1pPr marL="342900" indent="-342900">
              <a:buNone/>
              <a:defRPr lang="ru-RU" sz="2000" dirty="0">
                <a:solidFill>
                  <a:schemeClr val="bg1"/>
                </a:solidFill>
                <a:latin typeface="Segoe UI Light" pitchFamily="34" charset="0"/>
                <a:cs typeface="Segoe UI Light" pitchFamily="34" charset="0"/>
              </a:defRPr>
            </a:lvl1pPr>
          </a:lstStyle>
          <a:p>
            <a:pPr marL="0" lvl="0" indent="0">
              <a:lnSpc>
                <a:spcPct val="80000"/>
              </a:lnSpc>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2" name="Freeform 24"/>
          <p:cNvSpPr>
            <a:spLocks noEditPoints="1"/>
          </p:cNvSpPr>
          <p:nvPr userDrawn="1"/>
        </p:nvSpPr>
        <p:spPr bwMode="black">
          <a:xfrm>
            <a:off x="6868092" y="1801822"/>
            <a:ext cx="1258597" cy="1460085"/>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18" name="Group 17"/>
          <p:cNvGrpSpPr/>
          <p:nvPr userDrawn="1"/>
        </p:nvGrpSpPr>
        <p:grpSpPr>
          <a:xfrm>
            <a:off x="7542396" y="4822050"/>
            <a:ext cx="1260168" cy="321450"/>
            <a:chOff x="7542396" y="4822050"/>
            <a:chExt cx="1260168" cy="321450"/>
          </a:xfrm>
        </p:grpSpPr>
        <p:sp>
          <p:nvSpPr>
            <p:cNvPr id="19" name="Rectangle 18"/>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1" name="Freeform 20"/>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3"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Magic</a:t>
            </a:r>
            <a:endParaRPr lang="ru-RU" dirty="0"/>
          </a:p>
        </p:txBody>
      </p:sp>
    </p:spTree>
    <p:extLst>
      <p:ext uri="{BB962C8B-B14F-4D97-AF65-F5344CB8AC3E}">
        <p14:creationId xmlns:p14="http://schemas.microsoft.com/office/powerpoint/2010/main" val="290297378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fill="hold"/>
                                        <p:tgtEl>
                                          <p:spTgt spid="18"/>
                                        </p:tgtEl>
                                        <p:attrNameLst>
                                          <p:attrName>ppt_x</p:attrName>
                                        </p:attrNameLst>
                                      </p:cBhvr>
                                      <p:tavLst>
                                        <p:tav tm="0">
                                          <p:val>
                                            <p:strVal val="#ppt_x"/>
                                          </p:val>
                                        </p:tav>
                                        <p:tav tm="100000">
                                          <p:val>
                                            <p:strVal val="#ppt_x"/>
                                          </p:val>
                                        </p:tav>
                                      </p:tavLst>
                                    </p:anim>
                                    <p:anim calcmode="lin" valueType="num">
                                      <p:cBhvr additive="base">
                                        <p:cTn id="8" dur="25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nouncement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5">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408"/>
          </a:xfrm>
          <a:prstGeom prst="rect">
            <a:avLst/>
          </a:prstGeom>
        </p:spPr>
        <p:txBody>
          <a:bodyPr lIns="0" tIns="90000" bIns="90000"/>
          <a:lstStyle>
            <a:lvl1pPr marL="342900" indent="-342900">
              <a:buNone/>
              <a:defRPr lang="ru-RU" sz="2000" dirty="0">
                <a:solidFill>
                  <a:schemeClr val="bg2">
                    <a:lumMod val="10000"/>
                  </a:schemeClr>
                </a:solidFill>
                <a:latin typeface="Segoe UI Light" pitchFamily="34" charset="0"/>
                <a:cs typeface="Segoe UI Light" pitchFamily="34" charset="0"/>
              </a:defRPr>
            </a:lvl1pPr>
          </a:lstStyle>
          <a:p>
            <a:pPr marL="0" lvl="0" indent="0">
              <a:lnSpc>
                <a:spcPct val="80000"/>
              </a:lnSpc>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2">
                    <a:lumMod val="10000"/>
                  </a:schemeClr>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grpSp>
        <p:nvGrpSpPr>
          <p:cNvPr id="18" name="Group 17"/>
          <p:cNvGrpSpPr/>
          <p:nvPr userDrawn="1"/>
        </p:nvGrpSpPr>
        <p:grpSpPr>
          <a:xfrm>
            <a:off x="7542396" y="4822050"/>
            <a:ext cx="1260168" cy="321450"/>
            <a:chOff x="7542396" y="4822050"/>
            <a:chExt cx="1260168" cy="321450"/>
          </a:xfrm>
        </p:grpSpPr>
        <p:sp>
          <p:nvSpPr>
            <p:cNvPr id="19" name="Rectangle 18"/>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1" name="Freeform 20"/>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4" name="Freeform 61"/>
          <p:cNvSpPr>
            <a:spLocks noEditPoints="1"/>
          </p:cNvSpPr>
          <p:nvPr userDrawn="1"/>
        </p:nvSpPr>
        <p:spPr bwMode="black">
          <a:xfrm>
            <a:off x="6912312" y="1793678"/>
            <a:ext cx="1170156" cy="1466131"/>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accent5"/>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3"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Announcement</a:t>
            </a:r>
            <a:endParaRPr lang="ru-RU" dirty="0"/>
          </a:p>
        </p:txBody>
      </p:sp>
    </p:spTree>
    <p:extLst>
      <p:ext uri="{BB962C8B-B14F-4D97-AF65-F5344CB8AC3E}">
        <p14:creationId xmlns:p14="http://schemas.microsoft.com/office/powerpoint/2010/main" val="235067887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fill="hold"/>
                                        <p:tgtEl>
                                          <p:spTgt spid="18"/>
                                        </p:tgtEl>
                                        <p:attrNameLst>
                                          <p:attrName>ppt_x</p:attrName>
                                        </p:attrNameLst>
                                      </p:cBhvr>
                                      <p:tavLst>
                                        <p:tav tm="0">
                                          <p:val>
                                            <p:strVal val="#ppt_x"/>
                                          </p:val>
                                        </p:tav>
                                        <p:tav tm="100000">
                                          <p:val>
                                            <p:strVal val="#ppt_x"/>
                                          </p:val>
                                        </p:tav>
                                      </p:tavLst>
                                    </p:anim>
                                    <p:anim calcmode="lin" valueType="num">
                                      <p:cBhvr additive="base">
                                        <p:cTn id="8" dur="25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rtner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2">
                <a:lumMod val="2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bg2">
              <a:lumMod val="1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408"/>
          </a:xfrm>
          <a:prstGeom prst="rect">
            <a:avLst/>
          </a:prstGeom>
        </p:spPr>
        <p:txBody>
          <a:bodyPr lIns="0" tIns="90000" bIns="90000"/>
          <a:lstStyle>
            <a:lvl1pPr marL="342900" indent="-342900">
              <a:buNone/>
              <a:defRPr lang="ru-RU" sz="2000" dirty="0">
                <a:solidFill>
                  <a:schemeClr val="bg1"/>
                </a:solidFill>
                <a:latin typeface="Segoe UI Light" pitchFamily="34" charset="0"/>
                <a:cs typeface="Segoe UI Light" pitchFamily="34" charset="0"/>
              </a:defRPr>
            </a:lvl1pPr>
          </a:lstStyle>
          <a:p>
            <a:pPr marL="0" lvl="0" indent="0">
              <a:lnSpc>
                <a:spcPct val="80000"/>
              </a:lnSpc>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grpSp>
        <p:nvGrpSpPr>
          <p:cNvPr id="11" name="Group 10"/>
          <p:cNvGrpSpPr/>
          <p:nvPr userDrawn="1"/>
        </p:nvGrpSpPr>
        <p:grpSpPr bwMode="black">
          <a:xfrm>
            <a:off x="6639191" y="2031678"/>
            <a:ext cx="1625937" cy="990132"/>
            <a:chOff x="10387012" y="4179358"/>
            <a:chExt cx="974726" cy="593725"/>
          </a:xfrm>
          <a:solidFill>
            <a:schemeClr val="tx1">
              <a:lumMod val="85000"/>
              <a:lumOff val="15000"/>
            </a:schemeClr>
          </a:solidFill>
        </p:grpSpPr>
        <p:sp>
          <p:nvSpPr>
            <p:cNvPr id="13"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sp>
          <p:nvSpPr>
            <p:cNvPr id="14"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sp>
          <p:nvSpPr>
            <p:cNvPr id="15"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sp>
          <p:nvSpPr>
            <p:cNvPr id="16"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sp>
          <p:nvSpPr>
            <p:cNvPr id="17"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grpSp>
      <p:sp>
        <p:nvSpPr>
          <p:cNvPr id="3" name="Picture Placeholder 2"/>
          <p:cNvSpPr>
            <a:spLocks noGrp="1"/>
          </p:cNvSpPr>
          <p:nvPr>
            <p:ph type="pic" sz="quarter" idx="11"/>
          </p:nvPr>
        </p:nvSpPr>
        <p:spPr>
          <a:xfrm>
            <a:off x="6192216" y="1220788"/>
            <a:ext cx="2610472" cy="2611130"/>
          </a:xfrm>
          <a:prstGeom prst="rect">
            <a:avLst/>
          </a:prstGeom>
        </p:spPr>
        <p:txBody>
          <a:bodyPr/>
          <a:lstStyle/>
          <a:p>
            <a:endParaRPr lang="ru-RU" dirty="0"/>
          </a:p>
        </p:txBody>
      </p:sp>
      <p:grpSp>
        <p:nvGrpSpPr>
          <p:cNvPr id="27" name="Group 26"/>
          <p:cNvGrpSpPr/>
          <p:nvPr userDrawn="1"/>
        </p:nvGrpSpPr>
        <p:grpSpPr>
          <a:xfrm>
            <a:off x="7542396" y="4822050"/>
            <a:ext cx="1260168" cy="321450"/>
            <a:chOff x="7542396" y="4822050"/>
            <a:chExt cx="1260168" cy="321450"/>
          </a:xfrm>
        </p:grpSpPr>
        <p:sp>
          <p:nvSpPr>
            <p:cNvPr id="28" name="Rectangle 27"/>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TextBox 28"/>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30" name="Freeform 29"/>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8"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tx1"/>
                </a:solidFill>
                <a:latin typeface="+mj-lt"/>
                <a:ea typeface="Segoe UI" pitchFamily="34" charset="0"/>
                <a:cs typeface="Segoe UI" pitchFamily="34" charset="0"/>
              </a:defRPr>
            </a:lvl1pPr>
          </a:lstStyle>
          <a:p>
            <a:pPr marL="0" lvl="0"/>
            <a:r>
              <a:rPr lang="en-US" dirty="0" smtClean="0"/>
              <a:t>Partner Name</a:t>
            </a:r>
            <a:endParaRPr lang="ru-RU" dirty="0"/>
          </a:p>
        </p:txBody>
      </p:sp>
    </p:spTree>
    <p:extLst>
      <p:ext uri="{BB962C8B-B14F-4D97-AF65-F5344CB8AC3E}">
        <p14:creationId xmlns:p14="http://schemas.microsoft.com/office/powerpoint/2010/main" val="342589064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250" fill="hold"/>
                                        <p:tgtEl>
                                          <p:spTgt spid="27"/>
                                        </p:tgtEl>
                                        <p:attrNameLst>
                                          <p:attrName>ppt_x</p:attrName>
                                        </p:attrNameLst>
                                      </p:cBhvr>
                                      <p:tavLst>
                                        <p:tav tm="0">
                                          <p:val>
                                            <p:strVal val="#ppt_x"/>
                                          </p:val>
                                        </p:tav>
                                        <p:tav tm="100000">
                                          <p:val>
                                            <p:strVal val="#ppt_x"/>
                                          </p:val>
                                        </p:tav>
                                      </p:tavLst>
                                    </p:anim>
                                    <p:anim calcmode="lin" valueType="num">
                                      <p:cBhvr additive="base">
                                        <p:cTn id="8" dur="25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18" name="Picture Placeholder 17"/>
          <p:cNvSpPr>
            <a:spLocks noGrp="1"/>
          </p:cNvSpPr>
          <p:nvPr>
            <p:ph type="pic" sz="quarter" idx="14"/>
          </p:nvPr>
        </p:nvSpPr>
        <p:spPr>
          <a:xfrm>
            <a:off x="6192216" y="1220788"/>
            <a:ext cx="2610472" cy="2602790"/>
          </a:xfrm>
          <a:prstGeom prst="rect">
            <a:avLst/>
          </a:prstGeom>
        </p:spPr>
        <p:txBody>
          <a:bodyPr/>
          <a:lstStyle/>
          <a:p>
            <a:endParaRPr lang="ru-RU" dirty="0"/>
          </a:p>
        </p:txBody>
      </p:sp>
      <p:sp>
        <p:nvSpPr>
          <p:cNvPr id="5" name="Rectangle 4"/>
          <p:cNvSpPr/>
          <p:nvPr userDrawn="1"/>
        </p:nvSpPr>
        <p:spPr>
          <a:xfrm>
            <a:off x="341436" y="1221570"/>
            <a:ext cx="5760768" cy="2600106"/>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02008"/>
          </a:xfrm>
          <a:prstGeom prst="rect">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1" name="Freeform 73"/>
          <p:cNvSpPr>
            <a:spLocks noEditPoints="1"/>
          </p:cNvSpPr>
          <p:nvPr userDrawn="1"/>
        </p:nvSpPr>
        <p:spPr bwMode="black">
          <a:xfrm>
            <a:off x="6750919" y="1826594"/>
            <a:ext cx="1492941" cy="144123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chemeClr val="bg2">
              <a:lumMod val="10000"/>
            </a:schemeClr>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25" name="Group 24"/>
          <p:cNvGrpSpPr/>
          <p:nvPr userDrawn="1"/>
        </p:nvGrpSpPr>
        <p:grpSpPr>
          <a:xfrm>
            <a:off x="7542396" y="4822050"/>
            <a:ext cx="1260168" cy="321450"/>
            <a:chOff x="7542396" y="4822050"/>
            <a:chExt cx="1260168" cy="321450"/>
          </a:xfrm>
        </p:grpSpPr>
        <p:sp>
          <p:nvSpPr>
            <p:cNvPr id="26" name="Rectangle 25"/>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TextBox 26"/>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ciklumNET</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8" name="Freeform 27"/>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6" name="Text Placeholder 7"/>
          <p:cNvSpPr>
            <a:spLocks noGrp="1"/>
          </p:cNvSpPr>
          <p:nvPr>
            <p:ph type="body" sz="quarter" idx="15"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tx1"/>
                </a:solidFill>
                <a:latin typeface="+mj-lt"/>
                <a:ea typeface="Segoe UI" pitchFamily="34" charset="0"/>
                <a:cs typeface="Segoe UI" pitchFamily="34" charset="0"/>
              </a:defRPr>
            </a:lvl1pPr>
          </a:lstStyle>
          <a:p>
            <a:pPr marL="0" lvl="0"/>
            <a:r>
              <a:rPr lang="en-US" dirty="0" smtClean="0"/>
              <a:t>Contacts</a:t>
            </a:r>
            <a:endParaRPr lang="ru-RU" dirty="0"/>
          </a:p>
        </p:txBody>
      </p:sp>
      <p:sp>
        <p:nvSpPr>
          <p:cNvPr id="19" name="Subtitle 2"/>
          <p:cNvSpPr>
            <a:spLocks noGrp="1"/>
          </p:cNvSpPr>
          <p:nvPr>
            <p:ph type="subTitle" idx="1" hasCustomPrompt="1"/>
          </p:nvPr>
        </p:nvSpPr>
        <p:spPr>
          <a:xfrm>
            <a:off x="611472" y="1311582"/>
            <a:ext cx="5355769" cy="810108"/>
          </a:xfrm>
          <a:prstGeom prst="rect">
            <a:avLst/>
          </a:prstGeom>
        </p:spPr>
        <p:txBody>
          <a:bodyPr lIns="0" tIns="90000" bIns="0" anchor="b"/>
          <a:lstStyle>
            <a:lvl1pPr marL="0" indent="0" algn="l">
              <a:lnSpc>
                <a:spcPct val="80000"/>
              </a:lnSpc>
              <a:buNone/>
              <a:defRPr sz="3200">
                <a:solidFill>
                  <a:schemeClr val="bg1"/>
                </a:solidFill>
                <a:latin typeface="Segoe UI Semibold" pitchFamily="34" charset="0"/>
                <a:cs typeface="Segoe UI Semibol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SPEAKER NAME</a:t>
            </a:r>
            <a:endParaRPr lang="ru-RU" dirty="0"/>
          </a:p>
        </p:txBody>
      </p:sp>
      <p:sp>
        <p:nvSpPr>
          <p:cNvPr id="20" name="Text Placeholder 23"/>
          <p:cNvSpPr>
            <a:spLocks noGrp="1"/>
          </p:cNvSpPr>
          <p:nvPr>
            <p:ph type="body" sz="quarter" idx="10" hasCustomPrompt="1"/>
          </p:nvPr>
        </p:nvSpPr>
        <p:spPr>
          <a:xfrm>
            <a:off x="611472" y="3267828"/>
            <a:ext cx="5355769" cy="360048"/>
          </a:xfrm>
          <a:prstGeom prst="rect">
            <a:avLst/>
          </a:prstGeom>
        </p:spPr>
        <p:txBody>
          <a:bodyPr lIns="0" anchor="t"/>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defRPr>
            </a:lvl1pPr>
          </a:lstStyle>
          <a:p>
            <a:pPr lvl="0"/>
            <a:r>
              <a:rPr lang="en-US" dirty="0" smtClean="0"/>
              <a:t>@twitter | mail@example.com | blog.example.com</a:t>
            </a:r>
            <a:endParaRPr lang="ru-RU" dirty="0" smtClean="0"/>
          </a:p>
          <a:p>
            <a:pPr lvl="0"/>
            <a:endParaRPr lang="ru-RU" dirty="0"/>
          </a:p>
        </p:txBody>
      </p:sp>
      <p:sp>
        <p:nvSpPr>
          <p:cNvPr id="22" name="Content Placeholder 5"/>
          <p:cNvSpPr>
            <a:spLocks noGrp="1"/>
          </p:cNvSpPr>
          <p:nvPr>
            <p:ph sz="quarter" idx="11"/>
          </p:nvPr>
        </p:nvSpPr>
        <p:spPr>
          <a:xfrm>
            <a:off x="611472" y="2121690"/>
            <a:ext cx="5355714" cy="810108"/>
          </a:xfrm>
          <a:prstGeom prst="rect">
            <a:avLst/>
          </a:prstGeom>
        </p:spPr>
        <p:txBody>
          <a:bodyPr lIns="0"/>
          <a:lstStyle>
            <a:lvl1pPr marL="0" indent="0">
              <a:buNone/>
              <a:defRPr lang="ru-RU" sz="1800" kern="1200" dirty="0">
                <a:solidFill>
                  <a:schemeClr val="bg1"/>
                </a:solidFill>
                <a:latin typeface="+mj-lt"/>
                <a:ea typeface="+mn-ea"/>
                <a:cs typeface="Segoe UI Semibold" pitchFamily="34" charset="0"/>
              </a:defRPr>
            </a:lvl1pPr>
          </a:lstStyle>
          <a:p>
            <a:pPr lvl="0"/>
            <a:endParaRPr lang="ru-RU" dirty="0"/>
          </a:p>
        </p:txBody>
      </p:sp>
    </p:spTree>
    <p:extLst>
      <p:ext uri="{BB962C8B-B14F-4D97-AF65-F5344CB8AC3E}">
        <p14:creationId xmlns:p14="http://schemas.microsoft.com/office/powerpoint/2010/main" val="423958173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250" fill="hold"/>
                                        <p:tgtEl>
                                          <p:spTgt spid="25"/>
                                        </p:tgtEl>
                                        <p:attrNameLst>
                                          <p:attrName>ppt_x</p:attrName>
                                        </p:attrNameLst>
                                      </p:cBhvr>
                                      <p:tavLst>
                                        <p:tav tm="0">
                                          <p:val>
                                            <p:strVal val="#ppt_x"/>
                                          </p:val>
                                        </p:tav>
                                        <p:tav tm="100000">
                                          <p:val>
                                            <p:strVal val="#ppt_x"/>
                                          </p:val>
                                        </p:tav>
                                      </p:tavLst>
                                    </p:anim>
                                    <p:anim calcmode="lin" valueType="num">
                                      <p:cBhvr additive="base">
                                        <p:cTn id="8" dur="25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52" name="Group 151"/>
          <p:cNvGrpSpPr/>
          <p:nvPr userDrawn="1"/>
        </p:nvGrpSpPr>
        <p:grpSpPr>
          <a:xfrm>
            <a:off x="71400" y="51414"/>
            <a:ext cx="9001200" cy="5040673"/>
            <a:chOff x="71400" y="51414"/>
            <a:chExt cx="9001200" cy="5040673"/>
          </a:xfrm>
          <a:solidFill>
            <a:schemeClr val="bg1"/>
          </a:solidFill>
        </p:grpSpPr>
        <p:sp>
          <p:nvSpPr>
            <p:cNvPr id="67" name="Rectangle 66"/>
            <p:cNvSpPr/>
            <p:nvPr/>
          </p:nvSpPr>
          <p:spPr>
            <a:xfrm>
              <a:off x="792047"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8" name="Rectangle 67"/>
            <p:cNvSpPr/>
            <p:nvPr/>
          </p:nvSpPr>
          <p:spPr>
            <a:xfrm>
              <a:off x="1692275"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1" name="Rectangle 70"/>
            <p:cNvSpPr/>
            <p:nvPr/>
          </p:nvSpPr>
          <p:spPr>
            <a:xfrm>
              <a:off x="2592837"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2" name="Rectangle 71"/>
            <p:cNvSpPr/>
            <p:nvPr/>
          </p:nvSpPr>
          <p:spPr>
            <a:xfrm>
              <a:off x="3493065"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5" name="Rectangle 74"/>
            <p:cNvSpPr/>
            <p:nvPr/>
          </p:nvSpPr>
          <p:spPr>
            <a:xfrm>
              <a:off x="4392527" y="1227935"/>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6" name="Rectangle 75"/>
            <p:cNvSpPr/>
            <p:nvPr/>
          </p:nvSpPr>
          <p:spPr>
            <a:xfrm>
              <a:off x="5292755" y="1227935"/>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9" name="Rectangle 78"/>
            <p:cNvSpPr/>
            <p:nvPr/>
          </p:nvSpPr>
          <p:spPr>
            <a:xfrm>
              <a:off x="6192767"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0" name="Rectangle 79"/>
            <p:cNvSpPr/>
            <p:nvPr/>
          </p:nvSpPr>
          <p:spPr>
            <a:xfrm>
              <a:off x="7092995"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2" name="Rectangle 81"/>
            <p:cNvSpPr/>
            <p:nvPr/>
          </p:nvSpPr>
          <p:spPr>
            <a:xfrm>
              <a:off x="792047" y="2126845"/>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3" name="Rectangle 82"/>
            <p:cNvSpPr/>
            <p:nvPr/>
          </p:nvSpPr>
          <p:spPr>
            <a:xfrm>
              <a:off x="792047" y="3027073"/>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4" name="Rectangle 83"/>
            <p:cNvSpPr/>
            <p:nvPr/>
          </p:nvSpPr>
          <p:spPr>
            <a:xfrm>
              <a:off x="1692275" y="3027073"/>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5" name="Rectangle 84"/>
            <p:cNvSpPr/>
            <p:nvPr/>
          </p:nvSpPr>
          <p:spPr>
            <a:xfrm>
              <a:off x="1692167" y="2126845"/>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6" name="Rectangle 85"/>
            <p:cNvSpPr/>
            <p:nvPr/>
          </p:nvSpPr>
          <p:spPr>
            <a:xfrm>
              <a:off x="259283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7" name="Rectangle 86"/>
            <p:cNvSpPr/>
            <p:nvPr/>
          </p:nvSpPr>
          <p:spPr>
            <a:xfrm>
              <a:off x="2592837"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8" name="Rectangle 87"/>
            <p:cNvSpPr/>
            <p:nvPr/>
          </p:nvSpPr>
          <p:spPr>
            <a:xfrm>
              <a:off x="3493065"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9" name="Rectangle 88"/>
            <p:cNvSpPr/>
            <p:nvPr/>
          </p:nvSpPr>
          <p:spPr>
            <a:xfrm>
              <a:off x="349295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0" name="Rectangle 89"/>
            <p:cNvSpPr/>
            <p:nvPr/>
          </p:nvSpPr>
          <p:spPr>
            <a:xfrm>
              <a:off x="439252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1" name="Rectangle 90"/>
            <p:cNvSpPr/>
            <p:nvPr/>
          </p:nvSpPr>
          <p:spPr>
            <a:xfrm>
              <a:off x="4392527"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2" name="Rectangle 91"/>
            <p:cNvSpPr/>
            <p:nvPr/>
          </p:nvSpPr>
          <p:spPr>
            <a:xfrm>
              <a:off x="5292755"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3" name="Rectangle 92"/>
            <p:cNvSpPr/>
            <p:nvPr/>
          </p:nvSpPr>
          <p:spPr>
            <a:xfrm>
              <a:off x="529264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4" name="Rectangle 93"/>
            <p:cNvSpPr/>
            <p:nvPr/>
          </p:nvSpPr>
          <p:spPr>
            <a:xfrm>
              <a:off x="619276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5" name="Rectangle 94"/>
            <p:cNvSpPr/>
            <p:nvPr/>
          </p:nvSpPr>
          <p:spPr>
            <a:xfrm>
              <a:off x="6192767"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6" name="Rectangle 95"/>
            <p:cNvSpPr/>
            <p:nvPr/>
          </p:nvSpPr>
          <p:spPr>
            <a:xfrm>
              <a:off x="7092995"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7" name="Rectangle 96"/>
            <p:cNvSpPr/>
            <p:nvPr/>
          </p:nvSpPr>
          <p:spPr>
            <a:xfrm>
              <a:off x="709288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8" name="Rectangle 97"/>
            <p:cNvSpPr/>
            <p:nvPr/>
          </p:nvSpPr>
          <p:spPr>
            <a:xfrm>
              <a:off x="71400" y="231414"/>
              <a:ext cx="180000" cy="48606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99" name="Rectangle 98"/>
            <p:cNvSpPr/>
            <p:nvPr/>
          </p:nvSpPr>
          <p:spPr>
            <a:xfrm rot="5400000">
              <a:off x="4482000" y="-4359186"/>
              <a:ext cx="180000" cy="9001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101" name="Rectangle 100"/>
            <p:cNvSpPr/>
            <p:nvPr/>
          </p:nvSpPr>
          <p:spPr>
            <a:xfrm>
              <a:off x="7992456" y="1221570"/>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2" name="Rectangle 101"/>
            <p:cNvSpPr/>
            <p:nvPr/>
          </p:nvSpPr>
          <p:spPr>
            <a:xfrm rot="5400000">
              <a:off x="4436928" y="726558"/>
              <a:ext cx="270036" cy="84610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3" name="Rectangle 102"/>
            <p:cNvSpPr/>
            <p:nvPr/>
          </p:nvSpPr>
          <p:spPr>
            <a:xfrm>
              <a:off x="79149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4" name="Rectangle 103"/>
            <p:cNvSpPr/>
            <p:nvPr/>
          </p:nvSpPr>
          <p:spPr>
            <a:xfrm>
              <a:off x="169161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5" name="Rectangle 104"/>
            <p:cNvSpPr/>
            <p:nvPr/>
          </p:nvSpPr>
          <p:spPr>
            <a:xfrm>
              <a:off x="259228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6" name="Rectangle 105"/>
            <p:cNvSpPr/>
            <p:nvPr/>
          </p:nvSpPr>
          <p:spPr>
            <a:xfrm>
              <a:off x="349240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7" name="Rectangle 106"/>
            <p:cNvSpPr/>
            <p:nvPr/>
          </p:nvSpPr>
          <p:spPr>
            <a:xfrm>
              <a:off x="4391976" y="437199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8" name="Rectangle 107"/>
            <p:cNvSpPr/>
            <p:nvPr/>
          </p:nvSpPr>
          <p:spPr>
            <a:xfrm>
              <a:off x="5292096" y="437199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9" name="Rectangle 108"/>
            <p:cNvSpPr/>
            <p:nvPr/>
          </p:nvSpPr>
          <p:spPr>
            <a:xfrm>
              <a:off x="619221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0" name="Rectangle 109"/>
            <p:cNvSpPr/>
            <p:nvPr/>
          </p:nvSpPr>
          <p:spPr>
            <a:xfrm>
              <a:off x="709233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1" name="Rectangle 110"/>
            <p:cNvSpPr/>
            <p:nvPr/>
          </p:nvSpPr>
          <p:spPr>
            <a:xfrm>
              <a:off x="341436" y="1221570"/>
              <a:ext cx="360000"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2" name="Rectangle 111"/>
            <p:cNvSpPr/>
            <p:nvPr/>
          </p:nvSpPr>
          <p:spPr>
            <a:xfrm>
              <a:off x="341436" y="2121690"/>
              <a:ext cx="360000"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3" name="Rectangle 112"/>
            <p:cNvSpPr/>
            <p:nvPr/>
          </p:nvSpPr>
          <p:spPr>
            <a:xfrm>
              <a:off x="341436" y="3021810"/>
              <a:ext cx="360000"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4" name="Rectangle 113"/>
            <p:cNvSpPr/>
            <p:nvPr/>
          </p:nvSpPr>
          <p:spPr>
            <a:xfrm>
              <a:off x="341436" y="4371990"/>
              <a:ext cx="360000"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6" name="Rectangle 115"/>
            <p:cNvSpPr/>
            <p:nvPr/>
          </p:nvSpPr>
          <p:spPr>
            <a:xfrm>
              <a:off x="7992456" y="3027516"/>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7" name="Rectangle 116"/>
            <p:cNvSpPr/>
            <p:nvPr/>
          </p:nvSpPr>
          <p:spPr>
            <a:xfrm>
              <a:off x="7992564" y="2121690"/>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8" name="Rectangle 117"/>
            <p:cNvSpPr/>
            <p:nvPr/>
          </p:nvSpPr>
          <p:spPr>
            <a:xfrm>
              <a:off x="7992456" y="4372098"/>
              <a:ext cx="810000" cy="360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9" name="Rectangle 118"/>
            <p:cNvSpPr/>
            <p:nvPr/>
          </p:nvSpPr>
          <p:spPr>
            <a:xfrm>
              <a:off x="8892576" y="231414"/>
              <a:ext cx="180000" cy="48606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122" name="Rectangle 121"/>
            <p:cNvSpPr/>
            <p:nvPr userDrawn="1"/>
          </p:nvSpPr>
          <p:spPr>
            <a:xfrm>
              <a:off x="79149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3" name="Rectangle 122"/>
            <p:cNvSpPr/>
            <p:nvPr userDrawn="1"/>
          </p:nvSpPr>
          <p:spPr>
            <a:xfrm>
              <a:off x="169161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4" name="Rectangle 123"/>
            <p:cNvSpPr/>
            <p:nvPr userDrawn="1"/>
          </p:nvSpPr>
          <p:spPr>
            <a:xfrm>
              <a:off x="259228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5" name="Rectangle 124"/>
            <p:cNvSpPr/>
            <p:nvPr userDrawn="1"/>
          </p:nvSpPr>
          <p:spPr>
            <a:xfrm>
              <a:off x="349240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6" name="Rectangle 125"/>
            <p:cNvSpPr/>
            <p:nvPr userDrawn="1"/>
          </p:nvSpPr>
          <p:spPr>
            <a:xfrm>
              <a:off x="4391976" y="3922481"/>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7" name="Rectangle 126"/>
            <p:cNvSpPr/>
            <p:nvPr userDrawn="1"/>
          </p:nvSpPr>
          <p:spPr>
            <a:xfrm>
              <a:off x="5292096" y="3922481"/>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8" name="Rectangle 127"/>
            <p:cNvSpPr/>
            <p:nvPr userDrawn="1"/>
          </p:nvSpPr>
          <p:spPr>
            <a:xfrm>
              <a:off x="619221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9" name="Rectangle 128"/>
            <p:cNvSpPr/>
            <p:nvPr userDrawn="1"/>
          </p:nvSpPr>
          <p:spPr>
            <a:xfrm>
              <a:off x="709233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0" name="Rectangle 129"/>
            <p:cNvSpPr/>
            <p:nvPr userDrawn="1"/>
          </p:nvSpPr>
          <p:spPr>
            <a:xfrm>
              <a:off x="341436" y="3922481"/>
              <a:ext cx="360000"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1" name="Rectangle 130"/>
            <p:cNvSpPr/>
            <p:nvPr userDrawn="1"/>
          </p:nvSpPr>
          <p:spPr>
            <a:xfrm>
              <a:off x="7992456" y="3922589"/>
              <a:ext cx="810000" cy="360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2" name="Rectangle 131"/>
            <p:cNvSpPr/>
            <p:nvPr userDrawn="1"/>
          </p:nvSpPr>
          <p:spPr>
            <a:xfrm>
              <a:off x="79149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3" name="Rectangle 132"/>
            <p:cNvSpPr/>
            <p:nvPr userDrawn="1"/>
          </p:nvSpPr>
          <p:spPr>
            <a:xfrm>
              <a:off x="169161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4" name="Rectangle 133"/>
            <p:cNvSpPr/>
            <p:nvPr userDrawn="1"/>
          </p:nvSpPr>
          <p:spPr>
            <a:xfrm>
              <a:off x="259228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5" name="Rectangle 134"/>
            <p:cNvSpPr/>
            <p:nvPr userDrawn="1"/>
          </p:nvSpPr>
          <p:spPr>
            <a:xfrm>
              <a:off x="349240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6" name="Rectangle 135"/>
            <p:cNvSpPr/>
            <p:nvPr userDrawn="1"/>
          </p:nvSpPr>
          <p:spPr>
            <a:xfrm>
              <a:off x="4391976" y="77151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7" name="Rectangle 136"/>
            <p:cNvSpPr/>
            <p:nvPr userDrawn="1"/>
          </p:nvSpPr>
          <p:spPr>
            <a:xfrm>
              <a:off x="5292096" y="77151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8" name="Rectangle 137"/>
            <p:cNvSpPr/>
            <p:nvPr userDrawn="1"/>
          </p:nvSpPr>
          <p:spPr>
            <a:xfrm>
              <a:off x="619221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9" name="Rectangle 138"/>
            <p:cNvSpPr/>
            <p:nvPr userDrawn="1"/>
          </p:nvSpPr>
          <p:spPr>
            <a:xfrm>
              <a:off x="709233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0" name="Rectangle 139"/>
            <p:cNvSpPr/>
            <p:nvPr userDrawn="1"/>
          </p:nvSpPr>
          <p:spPr>
            <a:xfrm>
              <a:off x="341436" y="771510"/>
              <a:ext cx="360000"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1" name="Rectangle 140"/>
            <p:cNvSpPr/>
            <p:nvPr userDrawn="1"/>
          </p:nvSpPr>
          <p:spPr>
            <a:xfrm>
              <a:off x="7992456" y="771618"/>
              <a:ext cx="810000" cy="360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2" name="Rectangle 141"/>
            <p:cNvSpPr/>
            <p:nvPr userDrawn="1"/>
          </p:nvSpPr>
          <p:spPr>
            <a:xfrm>
              <a:off x="79149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3" name="Rectangle 142"/>
            <p:cNvSpPr/>
            <p:nvPr userDrawn="1"/>
          </p:nvSpPr>
          <p:spPr>
            <a:xfrm>
              <a:off x="169161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4" name="Rectangle 143"/>
            <p:cNvSpPr/>
            <p:nvPr userDrawn="1"/>
          </p:nvSpPr>
          <p:spPr>
            <a:xfrm>
              <a:off x="259228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5" name="Rectangle 144"/>
            <p:cNvSpPr/>
            <p:nvPr userDrawn="1"/>
          </p:nvSpPr>
          <p:spPr>
            <a:xfrm>
              <a:off x="349240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6" name="Rectangle 145"/>
            <p:cNvSpPr/>
            <p:nvPr userDrawn="1"/>
          </p:nvSpPr>
          <p:spPr>
            <a:xfrm>
              <a:off x="4391976" y="322001"/>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7" name="Rectangle 146"/>
            <p:cNvSpPr/>
            <p:nvPr userDrawn="1"/>
          </p:nvSpPr>
          <p:spPr>
            <a:xfrm>
              <a:off x="5292096" y="322001"/>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8" name="Rectangle 147"/>
            <p:cNvSpPr/>
            <p:nvPr userDrawn="1"/>
          </p:nvSpPr>
          <p:spPr>
            <a:xfrm>
              <a:off x="619221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9" name="Rectangle 148"/>
            <p:cNvSpPr/>
            <p:nvPr userDrawn="1"/>
          </p:nvSpPr>
          <p:spPr>
            <a:xfrm>
              <a:off x="709233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0" name="Rectangle 149"/>
            <p:cNvSpPr/>
            <p:nvPr userDrawn="1"/>
          </p:nvSpPr>
          <p:spPr>
            <a:xfrm>
              <a:off x="341436" y="322001"/>
              <a:ext cx="360000"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1" name="Rectangle 150"/>
            <p:cNvSpPr/>
            <p:nvPr userDrawn="1"/>
          </p:nvSpPr>
          <p:spPr>
            <a:xfrm>
              <a:off x="7992456" y="322109"/>
              <a:ext cx="810000" cy="360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2518542262"/>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9" r:id="rId7"/>
    <p:sldLayoutId id="2147483658" r:id="rId8"/>
    <p:sldLayoutId id="2147483657" r:id="rId9"/>
    <p:sldLayoutId id="2147483650" r:id="rId10"/>
    <p:sldLayoutId id="2147483661" r:id="rId11"/>
    <p:sldLayoutId id="2147483699" r:id="rId12"/>
    <p:sldLayoutId id="2147483700" r:id="rId13"/>
    <p:sldLayoutId id="2147483663" r:id="rId14"/>
    <p:sldLayoutId id="2147483664" r:id="rId15"/>
    <p:sldLayoutId id="2147483701" r:id="rId16"/>
    <p:sldLayoutId id="2147483702" r:id="rId17"/>
    <p:sldLayoutId id="2147483705" r:id="rId18"/>
    <p:sldLayoutId id="2147483706" r:id="rId19"/>
    <p:sldLayoutId id="2147483707" r:id="rId20"/>
    <p:sldLayoutId id="2147483660" r:id="rId21"/>
    <p:sldLayoutId id="2147483662" r:id="rId22"/>
    <p:sldLayoutId id="2147483686" r:id="rId23"/>
    <p:sldLayoutId id="2147483666" r:id="rId24"/>
    <p:sldLayoutId id="2147483687" r:id="rId25"/>
    <p:sldLayoutId id="2147483665" r:id="rId26"/>
    <p:sldLayoutId id="2147483688" r:id="rId27"/>
    <p:sldLayoutId id="2147483670" r:id="rId28"/>
    <p:sldLayoutId id="2147483689" r:id="rId29"/>
    <p:sldLayoutId id="2147483667" r:id="rId30"/>
    <p:sldLayoutId id="2147483690" r:id="rId31"/>
    <p:sldLayoutId id="2147483668" r:id="rId32"/>
    <p:sldLayoutId id="2147483691" r:id="rId33"/>
    <p:sldLayoutId id="2147483669" r:id="rId34"/>
    <p:sldLayoutId id="2147483692" r:id="rId35"/>
    <p:sldLayoutId id="2147483677" r:id="rId36"/>
    <p:sldLayoutId id="2147483693" r:id="rId37"/>
    <p:sldLayoutId id="2147483683" r:id="rId38"/>
    <p:sldLayoutId id="2147483694" r:id="rId39"/>
    <p:sldLayoutId id="2147483684" r:id="rId40"/>
    <p:sldLayoutId id="2147483695" r:id="rId41"/>
    <p:sldLayoutId id="2147483685" r:id="rId42"/>
    <p:sldLayoutId id="2147483696" r:id="rId43"/>
    <p:sldLayoutId id="2147483678" r:id="rId44"/>
    <p:sldLayoutId id="2147483697" r:id="rId45"/>
    <p:sldLayoutId id="2147483679" r:id="rId46"/>
    <p:sldLayoutId id="2147483698" r:id="rId47"/>
    <p:sldLayoutId id="2147483680" r:id="rId48"/>
    <p:sldLayoutId id="2147483671" r:id="rId49"/>
    <p:sldLayoutId id="2147483672" r:id="rId50"/>
    <p:sldLayoutId id="2147483673" r:id="rId51"/>
    <p:sldLayoutId id="2147483703" r:id="rId52"/>
    <p:sldLayoutId id="2147483704" r:id="rId53"/>
    <p:sldLayoutId id="2147483674" r:id="rId54"/>
    <p:sldLayoutId id="2147483675" r:id="rId55"/>
    <p:sldLayoutId id="2147483676" r:id="rId56"/>
    <p:sldLayoutId id="2147483681" r:id="rId57"/>
    <p:sldLayoutId id="2147483682" r:id="rId58"/>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79204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p:cNvSpPr/>
          <p:nvPr/>
        </p:nvSpPr>
        <p:spPr>
          <a:xfrm>
            <a:off x="792047"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Rectangle 9"/>
          <p:cNvSpPr/>
          <p:nvPr/>
        </p:nvSpPr>
        <p:spPr>
          <a:xfrm>
            <a:off x="1692275"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169216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p:cNvSpPr/>
          <p:nvPr/>
        </p:nvSpPr>
        <p:spPr>
          <a:xfrm>
            <a:off x="259283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Rectangle 12"/>
          <p:cNvSpPr/>
          <p:nvPr/>
        </p:nvSpPr>
        <p:spPr>
          <a:xfrm>
            <a:off x="2592837"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Rectangle 13"/>
          <p:cNvSpPr/>
          <p:nvPr/>
        </p:nvSpPr>
        <p:spPr>
          <a:xfrm>
            <a:off x="3493065"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349295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439252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4392527" y="1677995"/>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5292755" y="1677995"/>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Rectangle 18"/>
          <p:cNvSpPr/>
          <p:nvPr/>
        </p:nvSpPr>
        <p:spPr>
          <a:xfrm>
            <a:off x="529264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619276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Rectangle 20"/>
          <p:cNvSpPr/>
          <p:nvPr/>
        </p:nvSpPr>
        <p:spPr>
          <a:xfrm>
            <a:off x="6192767"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Rectangle 21"/>
          <p:cNvSpPr/>
          <p:nvPr/>
        </p:nvSpPr>
        <p:spPr>
          <a:xfrm>
            <a:off x="7092995"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Rectangle 22"/>
          <p:cNvSpPr/>
          <p:nvPr/>
        </p:nvSpPr>
        <p:spPr>
          <a:xfrm>
            <a:off x="709288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Rectangle 23"/>
          <p:cNvSpPr/>
          <p:nvPr/>
        </p:nvSpPr>
        <p:spPr>
          <a:xfrm>
            <a:off x="792047" y="2576905"/>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Rectangle 24"/>
          <p:cNvSpPr/>
          <p:nvPr/>
        </p:nvSpPr>
        <p:spPr>
          <a:xfrm>
            <a:off x="792047" y="3477133"/>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Rectangle 25"/>
          <p:cNvSpPr/>
          <p:nvPr/>
        </p:nvSpPr>
        <p:spPr>
          <a:xfrm>
            <a:off x="1692275" y="3477133"/>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Rectangle 26"/>
          <p:cNvSpPr/>
          <p:nvPr/>
        </p:nvSpPr>
        <p:spPr>
          <a:xfrm>
            <a:off x="1692167" y="2576905"/>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Rectangle 27"/>
          <p:cNvSpPr/>
          <p:nvPr/>
        </p:nvSpPr>
        <p:spPr>
          <a:xfrm>
            <a:off x="259283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Rectangle 28"/>
          <p:cNvSpPr/>
          <p:nvPr/>
        </p:nvSpPr>
        <p:spPr>
          <a:xfrm>
            <a:off x="2592837"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Rectangle 29"/>
          <p:cNvSpPr/>
          <p:nvPr/>
        </p:nvSpPr>
        <p:spPr>
          <a:xfrm>
            <a:off x="3493065"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Rectangle 30"/>
          <p:cNvSpPr/>
          <p:nvPr/>
        </p:nvSpPr>
        <p:spPr>
          <a:xfrm>
            <a:off x="349295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Rectangle 31"/>
          <p:cNvSpPr/>
          <p:nvPr/>
        </p:nvSpPr>
        <p:spPr>
          <a:xfrm>
            <a:off x="439252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Rectangle 32"/>
          <p:cNvSpPr/>
          <p:nvPr/>
        </p:nvSpPr>
        <p:spPr>
          <a:xfrm>
            <a:off x="4392527"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Rectangle 33"/>
          <p:cNvSpPr/>
          <p:nvPr/>
        </p:nvSpPr>
        <p:spPr>
          <a:xfrm>
            <a:off x="5292755"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Rectangle 34"/>
          <p:cNvSpPr/>
          <p:nvPr/>
        </p:nvSpPr>
        <p:spPr>
          <a:xfrm>
            <a:off x="529264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Rectangle 35"/>
          <p:cNvSpPr/>
          <p:nvPr/>
        </p:nvSpPr>
        <p:spPr>
          <a:xfrm>
            <a:off x="619276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Rectangle 36"/>
          <p:cNvSpPr/>
          <p:nvPr/>
        </p:nvSpPr>
        <p:spPr>
          <a:xfrm>
            <a:off x="6192767"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Rectangle 37"/>
          <p:cNvSpPr/>
          <p:nvPr/>
        </p:nvSpPr>
        <p:spPr>
          <a:xfrm>
            <a:off x="7092995"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Rectangle 38"/>
          <p:cNvSpPr/>
          <p:nvPr/>
        </p:nvSpPr>
        <p:spPr>
          <a:xfrm>
            <a:off x="709288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Rectangle 39"/>
          <p:cNvSpPr/>
          <p:nvPr/>
        </p:nvSpPr>
        <p:spPr>
          <a:xfrm>
            <a:off x="71400" y="231414"/>
            <a:ext cx="180000" cy="4860673"/>
          </a:xfrm>
          <a:prstGeom prst="rect">
            <a:avLst/>
          </a:prstGeom>
          <a:pattFill prst="wdUpDiag">
            <a:fgClr>
              <a:schemeClr val="accent5">
                <a:lumMod val="40000"/>
                <a:lumOff val="60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41" name="Rectangle 40"/>
          <p:cNvSpPr/>
          <p:nvPr/>
        </p:nvSpPr>
        <p:spPr>
          <a:xfrm rot="5400000">
            <a:off x="4482000" y="-4359186"/>
            <a:ext cx="180000" cy="9001200"/>
          </a:xfrm>
          <a:prstGeom prst="rect">
            <a:avLst/>
          </a:prstGeom>
          <a:pattFill prst="wdUpDiag">
            <a:fgClr>
              <a:schemeClr val="accent5">
                <a:lumMod val="40000"/>
                <a:lumOff val="60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42" name="Rectangle 41"/>
          <p:cNvSpPr/>
          <p:nvPr/>
        </p:nvSpPr>
        <p:spPr>
          <a:xfrm>
            <a:off x="341436" y="771510"/>
            <a:ext cx="360000" cy="81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Rectangle 42"/>
          <p:cNvSpPr/>
          <p:nvPr/>
        </p:nvSpPr>
        <p:spPr>
          <a:xfrm>
            <a:off x="7992456" y="1671630"/>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 name="Rectangle 43"/>
          <p:cNvSpPr/>
          <p:nvPr/>
        </p:nvSpPr>
        <p:spPr>
          <a:xfrm rot="5400000">
            <a:off x="4436928" y="726558"/>
            <a:ext cx="270036" cy="84610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Rectangle 44"/>
          <p:cNvSpPr/>
          <p:nvPr/>
        </p:nvSpPr>
        <p:spPr>
          <a:xfrm>
            <a:off x="79149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Rectangle 45"/>
          <p:cNvSpPr/>
          <p:nvPr/>
        </p:nvSpPr>
        <p:spPr>
          <a:xfrm>
            <a:off x="169161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7" name="Rectangle 46"/>
          <p:cNvSpPr/>
          <p:nvPr/>
        </p:nvSpPr>
        <p:spPr>
          <a:xfrm>
            <a:off x="259228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8" name="Rectangle 47"/>
          <p:cNvSpPr/>
          <p:nvPr/>
        </p:nvSpPr>
        <p:spPr>
          <a:xfrm>
            <a:off x="349240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Rectangle 48"/>
          <p:cNvSpPr/>
          <p:nvPr/>
        </p:nvSpPr>
        <p:spPr>
          <a:xfrm>
            <a:off x="4391976" y="4371990"/>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Rectangle 49"/>
          <p:cNvSpPr/>
          <p:nvPr/>
        </p:nvSpPr>
        <p:spPr>
          <a:xfrm>
            <a:off x="5292096" y="4371990"/>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1" name="Rectangle 50"/>
          <p:cNvSpPr/>
          <p:nvPr/>
        </p:nvSpPr>
        <p:spPr>
          <a:xfrm>
            <a:off x="619221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2" name="Rectangle 51"/>
          <p:cNvSpPr/>
          <p:nvPr/>
        </p:nvSpPr>
        <p:spPr>
          <a:xfrm>
            <a:off x="709233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3" name="Rectangle 52"/>
          <p:cNvSpPr/>
          <p:nvPr/>
        </p:nvSpPr>
        <p:spPr>
          <a:xfrm>
            <a:off x="341436" y="1671630"/>
            <a:ext cx="360000" cy="81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4" name="Rectangle 53"/>
          <p:cNvSpPr/>
          <p:nvPr/>
        </p:nvSpPr>
        <p:spPr>
          <a:xfrm>
            <a:off x="341436" y="2571750"/>
            <a:ext cx="360000" cy="81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5" name="Rectangle 54"/>
          <p:cNvSpPr/>
          <p:nvPr/>
        </p:nvSpPr>
        <p:spPr>
          <a:xfrm>
            <a:off x="341436" y="3471870"/>
            <a:ext cx="360000" cy="81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6" name="Rectangle 55"/>
          <p:cNvSpPr/>
          <p:nvPr/>
        </p:nvSpPr>
        <p:spPr>
          <a:xfrm>
            <a:off x="341436" y="4371990"/>
            <a:ext cx="360000" cy="36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7" name="Rectangle 56"/>
          <p:cNvSpPr/>
          <p:nvPr/>
        </p:nvSpPr>
        <p:spPr>
          <a:xfrm>
            <a:off x="7992564" y="771510"/>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8" name="Rectangle 57"/>
          <p:cNvSpPr/>
          <p:nvPr/>
        </p:nvSpPr>
        <p:spPr>
          <a:xfrm>
            <a:off x="7992456" y="3477576"/>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9" name="Rectangle 58"/>
          <p:cNvSpPr/>
          <p:nvPr/>
        </p:nvSpPr>
        <p:spPr>
          <a:xfrm>
            <a:off x="7992564" y="2571750"/>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0" name="Rectangle 59"/>
          <p:cNvSpPr/>
          <p:nvPr/>
        </p:nvSpPr>
        <p:spPr>
          <a:xfrm>
            <a:off x="7992456" y="4372098"/>
            <a:ext cx="810000" cy="3600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1" name="Rectangle 60"/>
          <p:cNvSpPr/>
          <p:nvPr/>
        </p:nvSpPr>
        <p:spPr>
          <a:xfrm>
            <a:off x="8892576" y="231414"/>
            <a:ext cx="180000" cy="4860673"/>
          </a:xfrm>
          <a:prstGeom prst="rect">
            <a:avLst/>
          </a:prstGeom>
          <a:pattFill prst="wdUpDiag">
            <a:fgClr>
              <a:schemeClr val="accent5">
                <a:lumMod val="40000"/>
                <a:lumOff val="60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62" name="Rectangle 61"/>
          <p:cNvSpPr/>
          <p:nvPr/>
        </p:nvSpPr>
        <p:spPr>
          <a:xfrm rot="5400000">
            <a:off x="4617305" y="-3503808"/>
            <a:ext cx="360000" cy="80105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3" name="Rectangle 62"/>
          <p:cNvSpPr/>
          <p:nvPr/>
        </p:nvSpPr>
        <p:spPr>
          <a:xfrm>
            <a:off x="341436" y="321450"/>
            <a:ext cx="360000" cy="36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293779967"/>
      </p:ext>
    </p:extLst>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11472" y="1546488"/>
            <a:ext cx="6300840" cy="1709928"/>
          </a:xfrm>
        </p:spPr>
        <p:txBody>
          <a:bodyPr/>
          <a:lstStyle/>
          <a:p>
            <a:r>
              <a:rPr lang="en-US" sz="3200" dirty="0" smtClean="0"/>
              <a:t>ASP.NET MVC</a:t>
            </a:r>
            <a:r>
              <a:rPr lang="en-US" sz="3200" dirty="0" smtClean="0"/>
              <a:t>+</a:t>
            </a:r>
            <a:r>
              <a:rPr lang="en-US" sz="3200" dirty="0" smtClean="0"/>
              <a:t> Windows Azure:</a:t>
            </a:r>
            <a:br>
              <a:rPr lang="en-US" sz="3200" dirty="0" smtClean="0"/>
            </a:br>
            <a:r>
              <a:rPr lang="en-US" sz="3200" dirty="0" smtClean="0">
                <a:latin typeface="Segoe WP" pitchFamily="34" charset="0"/>
              </a:rPr>
              <a:t>step by step guide</a:t>
            </a:r>
            <a:br>
              <a:rPr lang="en-US" sz="3200" dirty="0" smtClean="0">
                <a:latin typeface="Segoe WP" pitchFamily="34" charset="0"/>
              </a:rPr>
            </a:br>
            <a:endParaRPr lang="ru-RU" sz="3200" dirty="0"/>
          </a:p>
        </p:txBody>
      </p:sp>
      <p:sp>
        <p:nvSpPr>
          <p:cNvPr id="5" name="Subtitle 4"/>
          <p:cNvSpPr>
            <a:spLocks noGrp="1"/>
          </p:cNvSpPr>
          <p:nvPr>
            <p:ph type="subTitle" idx="1"/>
          </p:nvPr>
        </p:nvSpPr>
        <p:spPr>
          <a:xfrm>
            <a:off x="791496" y="3021510"/>
            <a:ext cx="4140552" cy="450360"/>
          </a:xfrm>
        </p:spPr>
        <p:txBody>
          <a:bodyPr/>
          <a:lstStyle/>
          <a:p>
            <a:r>
              <a:rPr lang="ru-RU" dirty="0" smtClean="0"/>
              <a:t>МИХАИЛ</a:t>
            </a:r>
            <a:r>
              <a:rPr lang="en-US" dirty="0" smtClean="0"/>
              <a:t> </a:t>
            </a:r>
            <a:r>
              <a:rPr lang="ru-RU" dirty="0" smtClean="0"/>
              <a:t>ГАЛУШКО</a:t>
            </a:r>
            <a:endParaRPr lang="en-US" dirty="0"/>
          </a:p>
        </p:txBody>
      </p:sp>
      <p:sp>
        <p:nvSpPr>
          <p:cNvPr id="6" name="Text Placeholder 5"/>
          <p:cNvSpPr>
            <a:spLocks noGrp="1"/>
          </p:cNvSpPr>
          <p:nvPr>
            <p:ph type="body" sz="quarter" idx="10"/>
          </p:nvPr>
        </p:nvSpPr>
        <p:spPr>
          <a:xfrm>
            <a:off x="791496" y="4371990"/>
            <a:ext cx="7921056" cy="360048"/>
          </a:xfrm>
        </p:spPr>
        <p:txBody>
          <a:bodyPr/>
          <a:lstStyle/>
          <a:p>
            <a:r>
              <a:rPr lang="en-US" dirty="0" smtClean="0"/>
              <a:t>@</a:t>
            </a:r>
            <a:r>
              <a:rPr lang="en-US" dirty="0" err="1" smtClean="0"/>
              <a:t>devlanfear</a:t>
            </a:r>
            <a:r>
              <a:rPr lang="en-US" dirty="0" smtClean="0"/>
              <a:t> </a:t>
            </a:r>
            <a:r>
              <a:rPr lang="en-US" dirty="0" smtClean="0"/>
              <a:t>| @wp7rocks_com </a:t>
            </a:r>
            <a:r>
              <a:rPr lang="en-US" dirty="0"/>
              <a:t>| </a:t>
            </a:r>
            <a:r>
              <a:rPr lang="en-US" dirty="0" smtClean="0"/>
              <a:t>@</a:t>
            </a:r>
            <a:r>
              <a:rPr lang="en-US" dirty="0" err="1" smtClean="0"/>
              <a:t>devrain</a:t>
            </a:r>
            <a:r>
              <a:rPr lang="en-US" dirty="0" smtClean="0"/>
              <a:t> | wp7rocks.com </a:t>
            </a:r>
            <a:r>
              <a:rPr lang="en-US" dirty="0"/>
              <a:t>| </a:t>
            </a:r>
            <a:r>
              <a:rPr lang="en-US" dirty="0" smtClean="0"/>
              <a:t>msug.vn.ua</a:t>
            </a:r>
            <a:r>
              <a:rPr lang="en-US" dirty="0"/>
              <a:t> | </a:t>
            </a:r>
            <a:r>
              <a:rPr lang="en-US" dirty="0" smtClean="0"/>
              <a:t>devrain.com</a:t>
            </a:r>
            <a:endParaRPr lang="ru-RU" dirty="0"/>
          </a:p>
        </p:txBody>
      </p:sp>
      <p:sp>
        <p:nvSpPr>
          <p:cNvPr id="2" name="Content Placeholder 1"/>
          <p:cNvSpPr>
            <a:spLocks noGrp="1"/>
          </p:cNvSpPr>
          <p:nvPr>
            <p:ph sz="quarter" idx="11"/>
          </p:nvPr>
        </p:nvSpPr>
        <p:spPr>
          <a:xfrm>
            <a:off x="792163" y="3471863"/>
            <a:ext cx="5760101" cy="809625"/>
          </a:xfrm>
        </p:spPr>
        <p:txBody>
          <a:bodyPr/>
          <a:lstStyle/>
          <a:p>
            <a:r>
              <a:rPr lang="en-US" dirty="0" err="1" smtClean="0"/>
              <a:t>DevRain</a:t>
            </a:r>
            <a:r>
              <a:rPr lang="en-US" dirty="0" smtClean="0"/>
              <a:t> Solutions</a:t>
            </a:r>
          </a:p>
          <a:p>
            <a:r>
              <a:rPr lang="en-US" dirty="0" smtClean="0"/>
              <a:t>MCPD</a:t>
            </a:r>
            <a:endParaRPr lang="ru-RU" dirty="0"/>
          </a:p>
        </p:txBody>
      </p:sp>
      <p:grpSp>
        <p:nvGrpSpPr>
          <p:cNvPr id="17" name="Group 113"/>
          <p:cNvGrpSpPr/>
          <p:nvPr/>
        </p:nvGrpSpPr>
        <p:grpSpPr>
          <a:xfrm>
            <a:off x="8227440" y="1282495"/>
            <a:ext cx="331271" cy="688257"/>
            <a:chOff x="2479701" y="4078213"/>
            <a:chExt cx="274320" cy="527041"/>
          </a:xfrm>
        </p:grpSpPr>
        <p:pic>
          <p:nvPicPr>
            <p:cNvPr id="18" name="Picture 114"/>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2479701" y="4078213"/>
              <a:ext cx="274320" cy="527041"/>
            </a:xfrm>
            <a:prstGeom prst="rect">
              <a:avLst/>
            </a:prstGeom>
          </p:spPr>
        </p:pic>
        <p:pic>
          <p:nvPicPr>
            <p:cNvPr id="19" name="Picture 115"/>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a:xfrm>
              <a:off x="2539866" y="4235061"/>
              <a:ext cx="153491" cy="138785"/>
            </a:xfrm>
            <a:prstGeom prst="rect">
              <a:avLst/>
            </a:prstGeom>
            <a:noFill/>
            <a:ln>
              <a:noFill/>
            </a:ln>
          </p:spPr>
        </p:pic>
      </p:grpSp>
      <p:sp>
        <p:nvSpPr>
          <p:cNvPr id="20" name="Freeform 81"/>
          <p:cNvSpPr>
            <a:spLocks/>
          </p:cNvSpPr>
          <p:nvPr/>
        </p:nvSpPr>
        <p:spPr bwMode="black">
          <a:xfrm>
            <a:off x="7272360" y="1337768"/>
            <a:ext cx="424280" cy="577710"/>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1388799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71880" y="2121690"/>
            <a:ext cx="2160288" cy="720097"/>
          </a:xfrm>
        </p:spPr>
        <p:txBody>
          <a:bodyPr/>
          <a:lstStyle/>
          <a:p>
            <a:r>
              <a:rPr lang="en-US" dirty="0" smtClean="0"/>
              <a:t>DEMO</a:t>
            </a:r>
            <a:endParaRPr lang="ru-RU" dirty="0"/>
          </a:p>
        </p:txBody>
      </p:sp>
    </p:spTree>
    <p:extLst>
      <p:ext uri="{BB962C8B-B14F-4D97-AF65-F5344CB8AC3E}">
        <p14:creationId xmlns:p14="http://schemas.microsoft.com/office/powerpoint/2010/main" val="7821923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11712" y="2121690"/>
            <a:ext cx="4230564" cy="720097"/>
          </a:xfrm>
        </p:spPr>
        <p:txBody>
          <a:bodyPr/>
          <a:lstStyle/>
          <a:p>
            <a:r>
              <a:rPr lang="ru-RU" dirty="0" smtClean="0"/>
              <a:t>Вопросы и ответы</a:t>
            </a:r>
            <a:endParaRPr lang="ru-RU" dirty="0"/>
          </a:p>
        </p:txBody>
      </p:sp>
    </p:spTree>
    <p:extLst>
      <p:ext uri="{BB962C8B-B14F-4D97-AF65-F5344CB8AC3E}">
        <p14:creationId xmlns:p14="http://schemas.microsoft.com/office/powerpoint/2010/main" val="31895054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uk-UA" dirty="0"/>
              <a:t>М</a:t>
            </a:r>
            <a:r>
              <a:rPr lang="ru-RU" dirty="0" err="1" smtClean="0"/>
              <a:t>атериалы</a:t>
            </a:r>
            <a:endParaRPr lang="ru-RU" dirty="0"/>
          </a:p>
        </p:txBody>
      </p:sp>
      <p:sp>
        <p:nvSpPr>
          <p:cNvPr id="5" name="Content Placeholder 4"/>
          <p:cNvSpPr>
            <a:spLocks noGrp="1"/>
          </p:cNvSpPr>
          <p:nvPr>
            <p:ph idx="1"/>
          </p:nvPr>
        </p:nvSpPr>
        <p:spPr>
          <a:xfrm>
            <a:off x="791496" y="1221570"/>
            <a:ext cx="8011068" cy="3060407"/>
          </a:xfrm>
        </p:spPr>
        <p:txBody>
          <a:bodyPr/>
          <a:lstStyle/>
          <a:p>
            <a:r>
              <a:rPr lang="en-US" dirty="0"/>
              <a:t>https://www.windowsazure.com</a:t>
            </a:r>
            <a:endParaRPr lang="ru-RU" dirty="0" smtClean="0"/>
          </a:p>
          <a:p>
            <a:r>
              <a:rPr lang="en-US" dirty="0" smtClean="0"/>
              <a:t>http</a:t>
            </a:r>
            <a:r>
              <a:rPr lang="en-US" dirty="0" smtClean="0"/>
              <a:t>://wp7rocks.com</a:t>
            </a:r>
          </a:p>
          <a:p>
            <a:r>
              <a:rPr lang="en-US" dirty="0" smtClean="0"/>
              <a:t>http://msug.vn.ua</a:t>
            </a:r>
            <a:endParaRPr lang="uk-UA" dirty="0" smtClean="0"/>
          </a:p>
          <a:p>
            <a:r>
              <a:rPr lang="en-US" dirty="0" smtClean="0"/>
              <a:t>http://</a:t>
            </a:r>
            <a:r>
              <a:rPr lang="en-US" dirty="0" smtClean="0"/>
              <a:t>devrain.com</a:t>
            </a:r>
            <a:endParaRPr lang="en-US" dirty="0" smtClean="0"/>
          </a:p>
        </p:txBody>
      </p:sp>
    </p:spTree>
    <p:extLst>
      <p:ext uri="{BB962C8B-B14F-4D97-AF65-F5344CB8AC3E}">
        <p14:creationId xmlns:p14="http://schemas.microsoft.com/office/powerpoint/2010/main" val="5454192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61652" y="2121690"/>
            <a:ext cx="5130684" cy="720097"/>
          </a:xfrm>
        </p:spPr>
        <p:txBody>
          <a:bodyPr/>
          <a:lstStyle/>
          <a:p>
            <a:r>
              <a:rPr lang="ru-RU" dirty="0" smtClean="0"/>
              <a:t>Спасибо за внимание!</a:t>
            </a:r>
            <a:endParaRPr lang="ru-RU" dirty="0"/>
          </a:p>
        </p:txBody>
      </p:sp>
    </p:spTree>
    <p:extLst>
      <p:ext uri="{BB962C8B-B14F-4D97-AF65-F5344CB8AC3E}">
        <p14:creationId xmlns:p14="http://schemas.microsoft.com/office/powerpoint/2010/main" val="6038675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01844" y="321450"/>
            <a:ext cx="1530204" cy="720097"/>
          </a:xfrm>
        </p:spPr>
        <p:txBody>
          <a:bodyPr/>
          <a:lstStyle/>
          <a:p>
            <a:r>
              <a:rPr lang="ru-RU" dirty="0" smtClean="0"/>
              <a:t>План</a:t>
            </a:r>
            <a:endParaRPr lang="ru-RU" dirty="0"/>
          </a:p>
        </p:txBody>
      </p:sp>
      <p:sp>
        <p:nvSpPr>
          <p:cNvPr id="5" name="Content Placeholder 4"/>
          <p:cNvSpPr>
            <a:spLocks noGrp="1"/>
          </p:cNvSpPr>
          <p:nvPr>
            <p:ph idx="1"/>
          </p:nvPr>
        </p:nvSpPr>
        <p:spPr>
          <a:xfrm>
            <a:off x="1601604" y="1221570"/>
            <a:ext cx="6390852" cy="3060408"/>
          </a:xfrm>
        </p:spPr>
        <p:txBody>
          <a:bodyPr/>
          <a:lstStyle/>
          <a:p>
            <a:pPr marL="342900" indent="-342900">
              <a:lnSpc>
                <a:spcPct val="150000"/>
              </a:lnSpc>
              <a:buAutoNum type="arabicPeriod"/>
            </a:pPr>
            <a:r>
              <a:rPr lang="ru-RU" sz="2400" dirty="0">
                <a:latin typeface="Segoe WP" pitchFamily="34" charset="0"/>
              </a:rPr>
              <a:t>Что такое </a:t>
            </a:r>
            <a:r>
              <a:rPr lang="en-US" sz="2400" dirty="0">
                <a:latin typeface="Segoe WP" pitchFamily="34" charset="0"/>
              </a:rPr>
              <a:t>Windows Azure</a:t>
            </a:r>
          </a:p>
          <a:p>
            <a:pPr marL="342900" indent="-342900">
              <a:lnSpc>
                <a:spcPct val="150000"/>
              </a:lnSpc>
              <a:buAutoNum type="arabicPeriod"/>
            </a:pPr>
            <a:r>
              <a:rPr lang="ru-RU" sz="2400" dirty="0">
                <a:latin typeface="Segoe WP" pitchFamily="34" charset="0"/>
              </a:rPr>
              <a:t>Основные компоненты </a:t>
            </a:r>
            <a:r>
              <a:rPr lang="en-US" sz="2400" dirty="0">
                <a:latin typeface="Segoe WP" pitchFamily="34" charset="0"/>
              </a:rPr>
              <a:t>Windows Azure</a:t>
            </a:r>
          </a:p>
          <a:p>
            <a:pPr marL="342900" indent="-342900">
              <a:lnSpc>
                <a:spcPct val="150000"/>
              </a:lnSpc>
              <a:buAutoNum type="arabicPeriod"/>
            </a:pPr>
            <a:r>
              <a:rPr lang="en-US" sz="2400" dirty="0">
                <a:latin typeface="Segoe WP" pitchFamily="34" charset="0"/>
              </a:rPr>
              <a:t>ASP.NET + Azure</a:t>
            </a:r>
          </a:p>
          <a:p>
            <a:pPr marL="342900" indent="-342900">
              <a:lnSpc>
                <a:spcPct val="150000"/>
              </a:lnSpc>
              <a:buAutoNum type="arabicPeriod"/>
            </a:pPr>
            <a:r>
              <a:rPr lang="ru-RU" sz="2400" dirty="0">
                <a:latin typeface="Segoe WP" pitchFamily="34" charset="0"/>
              </a:rPr>
              <a:t>Инструменты</a:t>
            </a:r>
            <a:r>
              <a:rPr lang="en-US" sz="2400" dirty="0">
                <a:latin typeface="Segoe WP" pitchFamily="34" charset="0"/>
              </a:rPr>
              <a:t> </a:t>
            </a:r>
            <a:r>
              <a:rPr lang="ru-RU" sz="2400" dirty="0">
                <a:latin typeface="Segoe WP" pitchFamily="34" charset="0"/>
              </a:rPr>
              <a:t>для работы</a:t>
            </a:r>
            <a:endParaRPr lang="en-US" sz="2400" dirty="0">
              <a:latin typeface="Segoe WP" pitchFamily="34" charset="0"/>
            </a:endParaRPr>
          </a:p>
          <a:p>
            <a:pPr marL="342900" indent="-342900">
              <a:lnSpc>
                <a:spcPct val="150000"/>
              </a:lnSpc>
              <a:buAutoNum type="arabicPeriod"/>
            </a:pPr>
            <a:r>
              <a:rPr lang="ru-RU" sz="2400" dirty="0">
                <a:latin typeface="Segoe WP" pitchFamily="34" charset="0"/>
              </a:rPr>
              <a:t>Демо</a:t>
            </a:r>
          </a:p>
          <a:p>
            <a:pPr marL="342900" indent="-342900">
              <a:lnSpc>
                <a:spcPct val="150000"/>
              </a:lnSpc>
              <a:buAutoNum type="arabicPeriod"/>
            </a:pPr>
            <a:r>
              <a:rPr lang="ru-RU" sz="2400" dirty="0">
                <a:latin typeface="Segoe WP" pitchFamily="34" charset="0"/>
              </a:rPr>
              <a:t>Вопросы-ответы</a:t>
            </a:r>
            <a:endParaRPr lang="en-US" sz="2400" dirty="0">
              <a:latin typeface="Segoe WP" pitchFamily="34" charset="0"/>
            </a:endParaRPr>
          </a:p>
        </p:txBody>
      </p:sp>
    </p:spTree>
    <p:extLst>
      <p:ext uri="{BB962C8B-B14F-4D97-AF65-F5344CB8AC3E}">
        <p14:creationId xmlns:p14="http://schemas.microsoft.com/office/powerpoint/2010/main" val="11606144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71640" y="321450"/>
            <a:ext cx="5580744" cy="720097"/>
          </a:xfrm>
        </p:spPr>
        <p:txBody>
          <a:bodyPr/>
          <a:lstStyle/>
          <a:p>
            <a:r>
              <a:rPr lang="ru-RU" dirty="0" smtClean="0"/>
              <a:t>  Облачные сервисы </a:t>
            </a:r>
            <a:endParaRPr lang="ru-RU" dirty="0"/>
          </a:p>
        </p:txBody>
      </p:sp>
      <p:sp>
        <p:nvSpPr>
          <p:cNvPr id="6" name="Rectangle 5"/>
          <p:cNvSpPr/>
          <p:nvPr/>
        </p:nvSpPr>
        <p:spPr>
          <a:xfrm>
            <a:off x="971520" y="1491606"/>
            <a:ext cx="2895600" cy="971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Windows Azure</a:t>
            </a:r>
            <a:endParaRPr lang="ru-RU" dirty="0"/>
          </a:p>
        </p:txBody>
      </p:sp>
      <p:sp>
        <p:nvSpPr>
          <p:cNvPr id="7" name="Rectangle 6"/>
          <p:cNvSpPr/>
          <p:nvPr/>
        </p:nvSpPr>
        <p:spPr>
          <a:xfrm>
            <a:off x="971520" y="3263256"/>
            <a:ext cx="2895600" cy="971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Amazon Web Services</a:t>
            </a:r>
            <a:endParaRPr lang="ru-RU" dirty="0"/>
          </a:p>
        </p:txBody>
      </p:sp>
      <p:sp>
        <p:nvSpPr>
          <p:cNvPr id="8" name="Rectangle 7"/>
          <p:cNvSpPr/>
          <p:nvPr/>
        </p:nvSpPr>
        <p:spPr>
          <a:xfrm>
            <a:off x="5162520" y="1491606"/>
            <a:ext cx="2895600" cy="971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Google App Engine</a:t>
            </a:r>
            <a:endParaRPr lang="ru-RU" dirty="0"/>
          </a:p>
        </p:txBody>
      </p:sp>
      <p:sp>
        <p:nvSpPr>
          <p:cNvPr id="9" name="Rectangle 8"/>
          <p:cNvSpPr/>
          <p:nvPr/>
        </p:nvSpPr>
        <p:spPr>
          <a:xfrm>
            <a:off x="5162520" y="3263256"/>
            <a:ext cx="2895600" cy="971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И другие</a:t>
            </a:r>
            <a:endParaRPr lang="ru-RU" dirty="0"/>
          </a:p>
        </p:txBody>
      </p:sp>
    </p:spTree>
    <p:extLst>
      <p:ext uri="{BB962C8B-B14F-4D97-AF65-F5344CB8AC3E}">
        <p14:creationId xmlns:p14="http://schemas.microsoft.com/office/powerpoint/2010/main" val="8669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91616" y="321450"/>
            <a:ext cx="6120816" cy="720097"/>
          </a:xfrm>
        </p:spPr>
        <p:txBody>
          <a:bodyPr/>
          <a:lstStyle/>
          <a:p>
            <a:r>
              <a:rPr lang="en-US" dirty="0"/>
              <a:t>Windows </a:t>
            </a:r>
            <a:r>
              <a:rPr lang="en-US" dirty="0"/>
              <a:t>Azure:</a:t>
            </a:r>
            <a:r>
              <a:rPr lang="ru-RU" dirty="0"/>
              <a:t> </a:t>
            </a:r>
            <a:r>
              <a:rPr lang="en-US" dirty="0" err="1"/>
              <a:t>PaaS</a:t>
            </a:r>
            <a:r>
              <a:rPr lang="en-US" dirty="0"/>
              <a:t>/</a:t>
            </a:r>
            <a:r>
              <a:rPr lang="en-US" dirty="0" err="1"/>
              <a:t>IaaS</a:t>
            </a:r>
            <a:endParaRPr lang="ru-RU"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508" y="1143000"/>
            <a:ext cx="7470996" cy="3769062"/>
          </a:xfrm>
          <a:prstGeom prst="rect">
            <a:avLst/>
          </a:prstGeom>
        </p:spPr>
      </p:pic>
    </p:spTree>
    <p:extLst>
      <p:ext uri="{BB962C8B-B14F-4D97-AF65-F5344CB8AC3E}">
        <p14:creationId xmlns:p14="http://schemas.microsoft.com/office/powerpoint/2010/main" val="7500211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71640" y="321450"/>
            <a:ext cx="5850780" cy="720097"/>
          </a:xfrm>
        </p:spPr>
        <p:txBody>
          <a:bodyPr/>
          <a:lstStyle/>
          <a:p>
            <a:r>
              <a:rPr lang="ru-RU" dirty="0" smtClean="0"/>
              <a:t>Что такое </a:t>
            </a:r>
            <a:r>
              <a:rPr lang="en-US" dirty="0" smtClean="0"/>
              <a:t>Windows Azure</a:t>
            </a:r>
            <a:endParaRPr lang="ru-RU" dirty="0"/>
          </a:p>
        </p:txBody>
      </p:sp>
      <p:sp>
        <p:nvSpPr>
          <p:cNvPr id="5" name="Content Placeholder 4"/>
          <p:cNvSpPr>
            <a:spLocks noGrp="1"/>
          </p:cNvSpPr>
          <p:nvPr>
            <p:ph idx="1"/>
          </p:nvPr>
        </p:nvSpPr>
        <p:spPr>
          <a:xfrm>
            <a:off x="2681748" y="1221570"/>
            <a:ext cx="4320576" cy="3060408"/>
          </a:xfrm>
        </p:spPr>
        <p:txBody>
          <a:bodyPr/>
          <a:lstStyle/>
          <a:p>
            <a:pPr marL="342900" indent="-342900">
              <a:lnSpc>
                <a:spcPct val="150000"/>
              </a:lnSpc>
              <a:buFont typeface="Wingdings" pitchFamily="2" charset="2"/>
              <a:buChar char="§"/>
            </a:pPr>
            <a:r>
              <a:rPr lang="en-US" sz="2400" dirty="0" smtClean="0">
                <a:latin typeface="Segoe WP" pitchFamily="34" charset="0"/>
              </a:rPr>
              <a:t>Cloud Fabric</a:t>
            </a:r>
          </a:p>
          <a:p>
            <a:pPr marL="342900" indent="-342900">
              <a:lnSpc>
                <a:spcPct val="150000"/>
              </a:lnSpc>
              <a:buFont typeface="Wingdings" pitchFamily="2" charset="2"/>
              <a:buChar char="§"/>
            </a:pPr>
            <a:r>
              <a:rPr lang="en-US" sz="2400" dirty="0" smtClean="0">
                <a:latin typeface="Segoe WP" pitchFamily="34" charset="0"/>
              </a:rPr>
              <a:t>Web / Worker / VM </a:t>
            </a:r>
            <a:r>
              <a:rPr lang="ru-RU" sz="2400" dirty="0" smtClean="0">
                <a:latin typeface="Segoe WP" pitchFamily="34" charset="0"/>
              </a:rPr>
              <a:t>роли</a:t>
            </a:r>
          </a:p>
          <a:p>
            <a:pPr marL="342900" indent="-342900">
              <a:lnSpc>
                <a:spcPct val="150000"/>
              </a:lnSpc>
              <a:buFont typeface="Wingdings" pitchFamily="2" charset="2"/>
              <a:buChar char="§"/>
            </a:pPr>
            <a:r>
              <a:rPr lang="en-US" sz="2400" dirty="0" smtClean="0">
                <a:latin typeface="Segoe WP" pitchFamily="34" charset="0"/>
              </a:rPr>
              <a:t>CDN</a:t>
            </a:r>
          </a:p>
          <a:p>
            <a:pPr marL="342900" indent="-342900">
              <a:lnSpc>
                <a:spcPct val="150000"/>
              </a:lnSpc>
              <a:buFont typeface="Wingdings" pitchFamily="2" charset="2"/>
              <a:buChar char="§"/>
            </a:pPr>
            <a:r>
              <a:rPr lang="en-US" sz="2400" dirty="0" smtClean="0">
                <a:latin typeface="Segoe WP" pitchFamily="34" charset="0"/>
              </a:rPr>
              <a:t>Storage</a:t>
            </a:r>
          </a:p>
          <a:p>
            <a:pPr marL="342900" indent="-342900">
              <a:lnSpc>
                <a:spcPct val="150000"/>
              </a:lnSpc>
              <a:buFont typeface="Wingdings" pitchFamily="2" charset="2"/>
              <a:buChar char="§"/>
            </a:pPr>
            <a:r>
              <a:rPr lang="en-US" sz="2400" dirty="0" err="1" smtClean="0">
                <a:latin typeface="Segoe WP" pitchFamily="34" charset="0"/>
              </a:rPr>
              <a:t>AppFabric</a:t>
            </a:r>
            <a:endParaRPr lang="en-US" sz="2400" dirty="0">
              <a:latin typeface="Segoe WP" pitchFamily="34" charset="0"/>
            </a:endParaRPr>
          </a:p>
        </p:txBody>
      </p:sp>
    </p:spTree>
    <p:extLst>
      <p:ext uri="{BB962C8B-B14F-4D97-AF65-F5344CB8AC3E}">
        <p14:creationId xmlns:p14="http://schemas.microsoft.com/office/powerpoint/2010/main" val="42487496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71640" y="321450"/>
            <a:ext cx="5850780" cy="720097"/>
          </a:xfrm>
        </p:spPr>
        <p:txBody>
          <a:bodyPr/>
          <a:lstStyle/>
          <a:p>
            <a:r>
              <a:rPr lang="en-US" dirty="0" smtClean="0"/>
              <a:t>	</a:t>
            </a:r>
            <a:r>
              <a:rPr lang="ru-RU" dirty="0" smtClean="0"/>
              <a:t>   </a:t>
            </a:r>
            <a:r>
              <a:rPr lang="en-US" dirty="0" smtClean="0"/>
              <a:t>Storage</a:t>
            </a:r>
            <a:endParaRPr lang="ru-RU" dirty="0"/>
          </a:p>
        </p:txBody>
      </p:sp>
      <p:sp>
        <p:nvSpPr>
          <p:cNvPr id="5" name="Content Placeholder 4"/>
          <p:cNvSpPr>
            <a:spLocks noGrp="1"/>
          </p:cNvSpPr>
          <p:nvPr>
            <p:ph idx="1"/>
          </p:nvPr>
        </p:nvSpPr>
        <p:spPr>
          <a:xfrm>
            <a:off x="2681748" y="1221570"/>
            <a:ext cx="4320576" cy="3060408"/>
          </a:xfrm>
        </p:spPr>
        <p:txBody>
          <a:bodyPr/>
          <a:lstStyle/>
          <a:p>
            <a:pPr marL="285750" indent="-285750">
              <a:buFont typeface="Wingdings" pitchFamily="2" charset="2"/>
              <a:buChar char="§"/>
            </a:pPr>
            <a:r>
              <a:rPr lang="en-US" sz="1600" b="1" dirty="0">
                <a:latin typeface="Segoe WP" pitchFamily="34" charset="0"/>
              </a:rPr>
              <a:t>Table Storage</a:t>
            </a:r>
          </a:p>
          <a:p>
            <a:r>
              <a:rPr lang="ru-RU" sz="1600" dirty="0">
                <a:latin typeface="Segoe WP" pitchFamily="34" charset="0"/>
              </a:rPr>
              <a:t>не-реляционное хранилище сущностей </a:t>
            </a:r>
            <a:endParaRPr lang="en-US" sz="1600" dirty="0">
              <a:latin typeface="Segoe WP" pitchFamily="34" charset="0"/>
            </a:endParaRPr>
          </a:p>
          <a:p>
            <a:pPr marL="285750" indent="-285750">
              <a:buFont typeface="Wingdings" pitchFamily="2" charset="2"/>
              <a:buChar char="§"/>
            </a:pPr>
            <a:endParaRPr lang="en-US" sz="1600" dirty="0">
              <a:latin typeface="Segoe WP" pitchFamily="34" charset="0"/>
            </a:endParaRPr>
          </a:p>
          <a:p>
            <a:pPr marL="285750" indent="-285750">
              <a:buFont typeface="Wingdings" pitchFamily="2" charset="2"/>
              <a:buChar char="§"/>
            </a:pPr>
            <a:r>
              <a:rPr lang="en-US" sz="1600" b="1" dirty="0">
                <a:latin typeface="Segoe WP" pitchFamily="34" charset="0"/>
              </a:rPr>
              <a:t>Blog Storage</a:t>
            </a:r>
          </a:p>
          <a:p>
            <a:r>
              <a:rPr lang="ru-RU" sz="1600" dirty="0">
                <a:latin typeface="Segoe WP" pitchFamily="34" charset="0"/>
              </a:rPr>
              <a:t>хранилище двоичных данных</a:t>
            </a:r>
            <a:endParaRPr lang="en-US" sz="1600" dirty="0">
              <a:latin typeface="Segoe WP" pitchFamily="34" charset="0"/>
            </a:endParaRPr>
          </a:p>
          <a:p>
            <a:pPr marL="285750" indent="-285750">
              <a:buFont typeface="Wingdings" pitchFamily="2" charset="2"/>
              <a:buChar char="§"/>
            </a:pPr>
            <a:endParaRPr lang="en-US" sz="1600" dirty="0">
              <a:latin typeface="Segoe WP" pitchFamily="34" charset="0"/>
            </a:endParaRPr>
          </a:p>
          <a:p>
            <a:pPr marL="285750" indent="-285750">
              <a:buFont typeface="Wingdings" pitchFamily="2" charset="2"/>
              <a:buChar char="§"/>
            </a:pPr>
            <a:r>
              <a:rPr lang="en-US" sz="1600" b="1" dirty="0">
                <a:latin typeface="Segoe WP" pitchFamily="34" charset="0"/>
              </a:rPr>
              <a:t>SQL Azure</a:t>
            </a:r>
          </a:p>
          <a:p>
            <a:r>
              <a:rPr lang="ru-RU" sz="1600" dirty="0">
                <a:latin typeface="Segoe WP" pitchFamily="34" charset="0"/>
              </a:rPr>
              <a:t>распределенная реляционная база данных</a:t>
            </a:r>
            <a:endParaRPr lang="en-US" sz="1600" dirty="0">
              <a:latin typeface="Segoe WP" pitchFamily="34" charset="0"/>
            </a:endParaRPr>
          </a:p>
          <a:p>
            <a:pPr marL="342900" indent="-342900">
              <a:buFont typeface="Wingdings" pitchFamily="2" charset="2"/>
              <a:buChar char="§"/>
            </a:pPr>
            <a:endParaRPr lang="en-US" sz="1600" dirty="0">
              <a:latin typeface="Segoe WP" pitchFamily="34" charset="0"/>
            </a:endParaRPr>
          </a:p>
          <a:p>
            <a:pPr marL="285750" indent="-285750">
              <a:buFont typeface="Wingdings" pitchFamily="2" charset="2"/>
              <a:buChar char="§"/>
            </a:pPr>
            <a:r>
              <a:rPr lang="en-US" sz="1600" b="1" dirty="0">
                <a:latin typeface="Segoe WP" pitchFamily="34" charset="0"/>
              </a:rPr>
              <a:t>Message Queues</a:t>
            </a:r>
          </a:p>
          <a:p>
            <a:r>
              <a:rPr lang="ru-RU" sz="1600" dirty="0">
                <a:latin typeface="Segoe WP" pitchFamily="34" charset="0"/>
              </a:rPr>
              <a:t>квази-транзакционная очередь</a:t>
            </a:r>
            <a:r>
              <a:rPr lang="en-US" sz="1600" dirty="0">
                <a:latin typeface="Segoe WP" pitchFamily="34" charset="0"/>
              </a:rPr>
              <a:t> </a:t>
            </a:r>
          </a:p>
        </p:txBody>
      </p:sp>
    </p:spTree>
    <p:extLst>
      <p:ext uri="{BB962C8B-B14F-4D97-AF65-F5344CB8AC3E}">
        <p14:creationId xmlns:p14="http://schemas.microsoft.com/office/powerpoint/2010/main" val="19653003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71640" y="321450"/>
            <a:ext cx="5850780" cy="720097"/>
          </a:xfrm>
        </p:spPr>
        <p:txBody>
          <a:bodyPr/>
          <a:lstStyle/>
          <a:p>
            <a:r>
              <a:rPr lang="en-US" dirty="0" smtClean="0"/>
              <a:t>	</a:t>
            </a:r>
            <a:r>
              <a:rPr lang="en-US" dirty="0" err="1" smtClean="0"/>
              <a:t>AppFabric</a:t>
            </a:r>
            <a:endParaRPr lang="ru-RU" dirty="0"/>
          </a:p>
        </p:txBody>
      </p:sp>
      <p:sp>
        <p:nvSpPr>
          <p:cNvPr id="5" name="Content Placeholder 4"/>
          <p:cNvSpPr>
            <a:spLocks noGrp="1"/>
          </p:cNvSpPr>
          <p:nvPr>
            <p:ph idx="1"/>
          </p:nvPr>
        </p:nvSpPr>
        <p:spPr>
          <a:xfrm>
            <a:off x="2681748" y="1221570"/>
            <a:ext cx="4320576" cy="3060408"/>
          </a:xfrm>
        </p:spPr>
        <p:txBody>
          <a:bodyPr/>
          <a:lstStyle/>
          <a:p>
            <a:endParaRPr lang="en-US" sz="1800" b="1" dirty="0" smtClean="0">
              <a:latin typeface="Segoe WP" pitchFamily="34" charset="0"/>
            </a:endParaRPr>
          </a:p>
          <a:p>
            <a:pPr marL="285750" indent="-285750">
              <a:buFont typeface="Wingdings" pitchFamily="2" charset="2"/>
              <a:buChar char="§"/>
            </a:pPr>
            <a:r>
              <a:rPr lang="en-US" sz="1800" b="1" dirty="0" smtClean="0">
                <a:latin typeface="Segoe WP" pitchFamily="34" charset="0"/>
              </a:rPr>
              <a:t>Service </a:t>
            </a:r>
            <a:r>
              <a:rPr lang="en-US" sz="1800" b="1" dirty="0">
                <a:latin typeface="Segoe WP" pitchFamily="34" charset="0"/>
              </a:rPr>
              <a:t>Bus</a:t>
            </a:r>
          </a:p>
          <a:p>
            <a:r>
              <a:rPr lang="ru-RU" sz="1600" dirty="0">
                <a:latin typeface="Segoe WP" pitchFamily="34" charset="0"/>
              </a:rPr>
              <a:t>связь между распределенными приложениями на основе сообщений</a:t>
            </a:r>
            <a:endParaRPr lang="en-US" sz="1600" dirty="0">
              <a:latin typeface="Segoe WP" pitchFamily="34" charset="0"/>
            </a:endParaRPr>
          </a:p>
          <a:p>
            <a:pPr marL="342900" indent="-342900">
              <a:buFont typeface="Wingdings" pitchFamily="2" charset="2"/>
              <a:buChar char="§"/>
            </a:pPr>
            <a:endParaRPr lang="en-US" sz="1800" dirty="0">
              <a:latin typeface="Segoe WP" pitchFamily="34" charset="0"/>
            </a:endParaRPr>
          </a:p>
          <a:p>
            <a:pPr marL="285750" indent="-285750">
              <a:buFont typeface="Wingdings" pitchFamily="2" charset="2"/>
              <a:buChar char="§"/>
            </a:pPr>
            <a:r>
              <a:rPr lang="en-US" sz="1800" b="1" dirty="0">
                <a:latin typeface="Segoe WP" pitchFamily="34" charset="0"/>
              </a:rPr>
              <a:t>Access Control</a:t>
            </a:r>
          </a:p>
          <a:p>
            <a:r>
              <a:rPr lang="ru-RU" sz="1600" dirty="0">
                <a:latin typeface="Segoe WP" pitchFamily="34" charset="0"/>
              </a:rPr>
              <a:t>управление доступом</a:t>
            </a:r>
            <a:endParaRPr lang="en-US" sz="1600" dirty="0">
              <a:latin typeface="Segoe WP" pitchFamily="34" charset="0"/>
            </a:endParaRPr>
          </a:p>
          <a:p>
            <a:pPr marL="285750" indent="-285750">
              <a:buFont typeface="Wingdings" pitchFamily="2" charset="2"/>
              <a:buChar char="§"/>
            </a:pPr>
            <a:endParaRPr lang="en-US" sz="1800" dirty="0">
              <a:latin typeface="Segoe WP" pitchFamily="34" charset="0"/>
            </a:endParaRPr>
          </a:p>
          <a:p>
            <a:pPr marL="285750" indent="-285750">
              <a:buFont typeface="Wingdings" pitchFamily="2" charset="2"/>
              <a:buChar char="§"/>
            </a:pPr>
            <a:r>
              <a:rPr lang="en-US" sz="1800" b="1" dirty="0">
                <a:latin typeface="Segoe WP" pitchFamily="34" charset="0"/>
              </a:rPr>
              <a:t>Caching</a:t>
            </a:r>
          </a:p>
          <a:p>
            <a:r>
              <a:rPr lang="ru-RU" sz="1600" dirty="0">
                <a:latin typeface="Segoe WP" pitchFamily="34" charset="0"/>
              </a:rPr>
              <a:t>распределенный кэш в памяти</a:t>
            </a:r>
            <a:endParaRPr lang="ru-RU" sz="1600" dirty="0">
              <a:latin typeface="Segoe WP" pitchFamily="34" charset="0"/>
            </a:endParaRPr>
          </a:p>
        </p:txBody>
      </p:sp>
    </p:spTree>
    <p:extLst>
      <p:ext uri="{BB962C8B-B14F-4D97-AF65-F5344CB8AC3E}">
        <p14:creationId xmlns:p14="http://schemas.microsoft.com/office/powerpoint/2010/main" val="35438101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41676" y="321450"/>
            <a:ext cx="5850780" cy="720097"/>
          </a:xfrm>
        </p:spPr>
        <p:txBody>
          <a:bodyPr/>
          <a:lstStyle/>
          <a:p>
            <a:r>
              <a:rPr lang="ru-RU" dirty="0" smtClean="0"/>
              <a:t>  </a:t>
            </a:r>
            <a:r>
              <a:rPr lang="en-US" dirty="0" smtClean="0"/>
              <a:t>ASP.NET + AZURE</a:t>
            </a:r>
            <a:endParaRPr lang="ru-RU" dirty="0"/>
          </a:p>
        </p:txBody>
      </p:sp>
      <p:sp>
        <p:nvSpPr>
          <p:cNvPr id="5" name="Content Placeholder 4"/>
          <p:cNvSpPr>
            <a:spLocks noGrp="1"/>
          </p:cNvSpPr>
          <p:nvPr>
            <p:ph idx="1"/>
          </p:nvPr>
        </p:nvSpPr>
        <p:spPr>
          <a:xfrm>
            <a:off x="2681748" y="1221570"/>
            <a:ext cx="4320576" cy="3060408"/>
          </a:xfrm>
        </p:spPr>
        <p:txBody>
          <a:bodyPr/>
          <a:lstStyle/>
          <a:p>
            <a:r>
              <a:rPr lang="en-US" sz="2000" dirty="0" smtClean="0">
                <a:latin typeface="Segoe WP" pitchFamily="34" charset="0"/>
              </a:rPr>
              <a:t>1. </a:t>
            </a:r>
            <a:r>
              <a:rPr lang="ru-RU" sz="2000" dirty="0" smtClean="0">
                <a:latin typeface="Segoe WP" pitchFamily="34" charset="0"/>
              </a:rPr>
              <a:t>Выберите </a:t>
            </a:r>
            <a:r>
              <a:rPr lang="ru-RU" sz="2000" dirty="0">
                <a:latin typeface="Segoe WP" pitchFamily="34" charset="0"/>
              </a:rPr>
              <a:t>хранилище</a:t>
            </a:r>
            <a:endParaRPr lang="en-US" sz="2000" dirty="0">
              <a:latin typeface="Segoe WP" pitchFamily="34" charset="0"/>
            </a:endParaRPr>
          </a:p>
          <a:p>
            <a:endParaRPr lang="en-US" sz="2000" dirty="0">
              <a:latin typeface="Segoe WP" pitchFamily="34" charset="0"/>
            </a:endParaRPr>
          </a:p>
          <a:p>
            <a:r>
              <a:rPr lang="en-US" sz="2000" dirty="0">
                <a:latin typeface="Segoe WP" pitchFamily="34" charset="0"/>
              </a:rPr>
              <a:t>2. </a:t>
            </a:r>
            <a:r>
              <a:rPr lang="ru-RU" sz="2000" dirty="0">
                <a:latin typeface="Segoe WP" pitchFamily="34" charset="0"/>
              </a:rPr>
              <a:t>Проверьте работу нескольких экземпляров</a:t>
            </a:r>
            <a:endParaRPr lang="en-US" sz="2000" dirty="0">
              <a:latin typeface="Segoe WP" pitchFamily="34" charset="0"/>
            </a:endParaRPr>
          </a:p>
          <a:p>
            <a:pPr marL="342900" indent="-342900">
              <a:buFontTx/>
              <a:buAutoNum type="arabicPeriod"/>
            </a:pPr>
            <a:endParaRPr lang="en-US" sz="2000" dirty="0">
              <a:latin typeface="Segoe WP" pitchFamily="34" charset="0"/>
            </a:endParaRPr>
          </a:p>
          <a:p>
            <a:r>
              <a:rPr lang="en-US" sz="2000" dirty="0">
                <a:latin typeface="Segoe WP" pitchFamily="34" charset="0"/>
              </a:rPr>
              <a:t>3. </a:t>
            </a:r>
            <a:r>
              <a:rPr lang="ru-RU" sz="2000" dirty="0">
                <a:latin typeface="Segoe WP" pitchFamily="34" charset="0"/>
              </a:rPr>
              <a:t>Мигрируйте данные</a:t>
            </a:r>
          </a:p>
          <a:p>
            <a:endParaRPr lang="ru-RU" sz="2000" dirty="0">
              <a:latin typeface="Segoe WP" pitchFamily="34" charset="0"/>
            </a:endParaRPr>
          </a:p>
          <a:p>
            <a:r>
              <a:rPr lang="ru-RU" sz="2000" dirty="0">
                <a:latin typeface="Segoe WP" pitchFamily="34" charset="0"/>
              </a:rPr>
              <a:t>4. Мигрируйте сайт</a:t>
            </a:r>
            <a:endParaRPr lang="ru-RU" sz="2000" dirty="0">
              <a:latin typeface="Segoe WP" pitchFamily="34" charset="0"/>
            </a:endParaRPr>
          </a:p>
        </p:txBody>
      </p:sp>
    </p:spTree>
    <p:extLst>
      <p:ext uri="{BB962C8B-B14F-4D97-AF65-F5344CB8AC3E}">
        <p14:creationId xmlns:p14="http://schemas.microsoft.com/office/powerpoint/2010/main" val="10990443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41676" y="321450"/>
            <a:ext cx="5850780" cy="720097"/>
          </a:xfrm>
        </p:spPr>
        <p:txBody>
          <a:bodyPr/>
          <a:lstStyle/>
          <a:p>
            <a:r>
              <a:rPr lang="ru-RU" dirty="0" smtClean="0"/>
              <a:t>Инструменты для работы</a:t>
            </a:r>
            <a:endParaRPr lang="ru-RU" dirty="0"/>
          </a:p>
        </p:txBody>
      </p:sp>
      <p:sp>
        <p:nvSpPr>
          <p:cNvPr id="5" name="Content Placeholder 4"/>
          <p:cNvSpPr>
            <a:spLocks noGrp="1"/>
          </p:cNvSpPr>
          <p:nvPr>
            <p:ph idx="1"/>
          </p:nvPr>
        </p:nvSpPr>
        <p:spPr>
          <a:xfrm>
            <a:off x="2681748" y="1401594"/>
            <a:ext cx="4320576" cy="3060408"/>
          </a:xfrm>
        </p:spPr>
        <p:txBody>
          <a:bodyPr/>
          <a:lstStyle/>
          <a:p>
            <a:pPr marL="457200" indent="-457200">
              <a:buFont typeface="Wingdings" pitchFamily="2" charset="2"/>
              <a:buChar char="§"/>
            </a:pPr>
            <a:r>
              <a:rPr lang="en-US" sz="2000" dirty="0">
                <a:latin typeface="Segoe WP" pitchFamily="34" charset="0"/>
              </a:rPr>
              <a:t>Windows Azure Tools</a:t>
            </a:r>
          </a:p>
          <a:p>
            <a:pPr marL="457200" indent="-457200">
              <a:buFont typeface="Wingdings" pitchFamily="2" charset="2"/>
              <a:buChar char="§"/>
            </a:pPr>
            <a:endParaRPr lang="en-US" sz="2000" dirty="0">
              <a:latin typeface="Segoe WP" pitchFamily="34" charset="0"/>
            </a:endParaRPr>
          </a:p>
          <a:p>
            <a:pPr marL="457200" indent="-457200">
              <a:buFont typeface="Wingdings" pitchFamily="2" charset="2"/>
              <a:buChar char="§"/>
            </a:pPr>
            <a:r>
              <a:rPr lang="en-US" sz="2000" dirty="0" smtClean="0">
                <a:latin typeface="Segoe WP" pitchFamily="34" charset="0"/>
              </a:rPr>
              <a:t>Azure </a:t>
            </a:r>
            <a:r>
              <a:rPr lang="en-US" sz="2000" dirty="0">
                <a:latin typeface="Segoe WP" pitchFamily="34" charset="0"/>
              </a:rPr>
              <a:t>Storage Explorer</a:t>
            </a:r>
          </a:p>
          <a:p>
            <a:pPr marL="457200" indent="-457200">
              <a:buFont typeface="Wingdings" pitchFamily="2" charset="2"/>
              <a:buChar char="§"/>
            </a:pPr>
            <a:endParaRPr lang="en-US" sz="2000" dirty="0">
              <a:latin typeface="Segoe WP" pitchFamily="34" charset="0"/>
            </a:endParaRPr>
          </a:p>
          <a:p>
            <a:pPr marL="457200" indent="-457200">
              <a:buFont typeface="Wingdings" pitchFamily="2" charset="2"/>
              <a:buChar char="§"/>
            </a:pPr>
            <a:r>
              <a:rPr lang="en-US" sz="2000" dirty="0" smtClean="0">
                <a:latin typeface="Segoe WP" pitchFamily="34" charset="0"/>
              </a:rPr>
              <a:t>SQL </a:t>
            </a:r>
            <a:r>
              <a:rPr lang="en-US" sz="2000" dirty="0">
                <a:latin typeface="Segoe WP" pitchFamily="34" charset="0"/>
              </a:rPr>
              <a:t>Azure Migration Wizard</a:t>
            </a:r>
          </a:p>
          <a:p>
            <a:pPr marL="457200" indent="-457200">
              <a:buFont typeface="Wingdings" pitchFamily="2" charset="2"/>
              <a:buChar char="§"/>
            </a:pPr>
            <a:endParaRPr lang="en-US" sz="2000" dirty="0">
              <a:latin typeface="Segoe WP" pitchFamily="34" charset="0"/>
            </a:endParaRPr>
          </a:p>
          <a:p>
            <a:pPr marL="457200" indent="-457200">
              <a:buFont typeface="Wingdings" pitchFamily="2" charset="2"/>
              <a:buChar char="§"/>
            </a:pPr>
            <a:r>
              <a:rPr lang="en-US" sz="2000" dirty="0" smtClean="0">
                <a:latin typeface="Segoe WP" pitchFamily="34" charset="0"/>
              </a:rPr>
              <a:t>Azure </a:t>
            </a:r>
            <a:r>
              <a:rPr lang="en-US" sz="2000" dirty="0">
                <a:latin typeface="Segoe WP" pitchFamily="34" charset="0"/>
              </a:rPr>
              <a:t>Providers</a:t>
            </a:r>
            <a:endParaRPr lang="ru-RU" sz="2000" dirty="0">
              <a:latin typeface="Segoe WP" pitchFamily="34" charset="0"/>
            </a:endParaRPr>
          </a:p>
        </p:txBody>
      </p:sp>
    </p:spTree>
    <p:extLst>
      <p:ext uri="{BB962C8B-B14F-4D97-AF65-F5344CB8AC3E}">
        <p14:creationId xmlns:p14="http://schemas.microsoft.com/office/powerpoint/2010/main" val="7960732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DevCon">
      <a:dk1>
        <a:sysClr val="windowText" lastClr="000000"/>
      </a:dk1>
      <a:lt1>
        <a:sysClr val="window" lastClr="FFFFFF"/>
      </a:lt1>
      <a:dk2>
        <a:srgbClr val="21221C"/>
      </a:dk2>
      <a:lt2>
        <a:srgbClr val="F0EFE4"/>
      </a:lt2>
      <a:accent1>
        <a:srgbClr val="0071BC"/>
      </a:accent1>
      <a:accent2>
        <a:srgbClr val="00AEEF"/>
      </a:accent2>
      <a:accent3>
        <a:srgbClr val="00A600"/>
      </a:accent3>
      <a:accent4>
        <a:srgbClr val="8CC600"/>
      </a:accent4>
      <a:accent5>
        <a:srgbClr val="FABE00"/>
      </a:accent5>
      <a:accent6>
        <a:srgbClr val="FF0097"/>
      </a:accent6>
      <a:hlink>
        <a:srgbClr val="0000A6"/>
      </a:hlink>
      <a:folHlink>
        <a:srgbClr val="910091"/>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DevCon">
      <a:dk1>
        <a:sysClr val="windowText" lastClr="000000"/>
      </a:dk1>
      <a:lt1>
        <a:sysClr val="window" lastClr="FFFFFF"/>
      </a:lt1>
      <a:dk2>
        <a:srgbClr val="21221C"/>
      </a:dk2>
      <a:lt2>
        <a:srgbClr val="F0EFE4"/>
      </a:lt2>
      <a:accent1>
        <a:srgbClr val="0071BC"/>
      </a:accent1>
      <a:accent2>
        <a:srgbClr val="00AEEF"/>
      </a:accent2>
      <a:accent3>
        <a:srgbClr val="00A600"/>
      </a:accent3>
      <a:accent4>
        <a:srgbClr val="8CC600"/>
      </a:accent4>
      <a:accent5>
        <a:srgbClr val="FABE00"/>
      </a:accent5>
      <a:accent6>
        <a:srgbClr val="FF0097"/>
      </a:accent6>
      <a:hlink>
        <a:srgbClr val="0000A6"/>
      </a:hlink>
      <a:folHlink>
        <a:srgbClr val="910091"/>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570ae0aa-f748-4534-8478-fccc0711f5da" Revision="1" Stencil="System.MyShapes" StencilVersion="1.0"/>
</Control>
</file>

<file path=customXml/itemProps1.xml><?xml version="1.0" encoding="utf-8"?>
<ds:datastoreItem xmlns:ds="http://schemas.openxmlformats.org/officeDocument/2006/customXml" ds:itemID="{2E8303E9-29B4-4FA8-8D6C-077456D9569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2133</TotalTime>
  <Words>171</Words>
  <Application>Microsoft Office PowerPoint</Application>
  <PresentationFormat>On-screen Show (16:9)</PresentationFormat>
  <Paragraphs>70</Paragraphs>
  <Slides>13</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13</vt:i4>
      </vt:variant>
    </vt:vector>
  </HeadingPairs>
  <TitlesOfParts>
    <vt:vector size="25" baseType="lpstr">
      <vt:lpstr>Arial</vt:lpstr>
      <vt:lpstr>Segoe UI</vt:lpstr>
      <vt:lpstr>Segoe UI Symbol</vt:lpstr>
      <vt:lpstr>Segoe Light</vt:lpstr>
      <vt:lpstr>Segoe UI Light</vt:lpstr>
      <vt:lpstr>Consolas</vt:lpstr>
      <vt:lpstr>Wingdings</vt:lpstr>
      <vt:lpstr>Calibri</vt:lpstr>
      <vt:lpstr>Segoe WP</vt:lpstr>
      <vt:lpstr>Segoe UI Semibold</vt:lpstr>
      <vt:lpstr>Office Theme</vt:lpstr>
      <vt:lpstr>1_Office Theme</vt:lpstr>
      <vt:lpstr>ASP.NET MVC+ Windows Azure: step by step guide </vt:lpstr>
      <vt:lpstr>План</vt:lpstr>
      <vt:lpstr>  Облачные сервисы </vt:lpstr>
      <vt:lpstr>Windows Azure: PaaS/IaaS</vt:lpstr>
      <vt:lpstr>Что такое Windows Azure</vt:lpstr>
      <vt:lpstr>    Storage</vt:lpstr>
      <vt:lpstr> AppFabric</vt:lpstr>
      <vt:lpstr>  ASP.NET + AZURE</vt:lpstr>
      <vt:lpstr>Инструменты для работы</vt:lpstr>
      <vt:lpstr>DEMO</vt:lpstr>
      <vt:lpstr>Вопросы и ответы</vt:lpstr>
      <vt:lpstr>Материалы</vt:lpstr>
      <vt:lpstr>Спасибо за внимание!</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Konstantin Kichinsky</dc:creator>
  <cp:lastModifiedBy>galushko</cp:lastModifiedBy>
  <cp:revision>173</cp:revision>
  <dcterms:created xsi:type="dcterms:W3CDTF">2012-03-27T06:37:55Z</dcterms:created>
  <dcterms:modified xsi:type="dcterms:W3CDTF">2012-06-15T20:05:20Z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