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710" r:id="rId5"/>
    <p:sldMasterId id="2147483797" r:id="rId6"/>
  </p:sldMasterIdLst>
  <p:notesMasterIdLst>
    <p:notesMasterId r:id="rId22"/>
  </p:notesMasterIdLst>
  <p:sldIdLst>
    <p:sldId id="459" r:id="rId7"/>
    <p:sldId id="508" r:id="rId8"/>
    <p:sldId id="507" r:id="rId9"/>
    <p:sldId id="506" r:id="rId10"/>
    <p:sldId id="504" r:id="rId11"/>
    <p:sldId id="505" r:id="rId12"/>
    <p:sldId id="509" r:id="rId13"/>
    <p:sldId id="510" r:id="rId14"/>
    <p:sldId id="511" r:id="rId15"/>
    <p:sldId id="512" r:id="rId16"/>
    <p:sldId id="514" r:id="rId17"/>
    <p:sldId id="513" r:id="rId18"/>
    <p:sldId id="516" r:id="rId19"/>
    <p:sldId id="453" r:id="rId20"/>
    <p:sldId id="492" r:id="rId21"/>
  </p:sldIdLst>
  <p:sldSz cx="9144000" cy="6858000" type="screen4x3"/>
  <p:notesSz cx="6858000" cy="9144000"/>
  <p:embeddedFontLst>
    <p:embeddedFont>
      <p:font typeface="Segoe UI Light" pitchFamily="34" charset="0"/>
      <p:regular r:id="rId23"/>
    </p:embeddedFont>
    <p:embeddedFont>
      <p:font typeface="Segoe UI" pitchFamily="34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Segoe Light" charset="0"/>
      <p:regular r:id="rId32"/>
      <p:italic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D3C4C9CB-A4B8-4EB1-A07D-6347EE3224C6}">
          <p14:sldIdLst>
            <p14:sldId id="459"/>
          </p14:sldIdLst>
        </p14:section>
        <p14:section name="Экскурс в историю" id="{C8BDBD35-CA99-4C3A-9BB2-32B758C064D7}">
          <p14:sldIdLst>
            <p14:sldId id="508"/>
            <p14:sldId id="507"/>
            <p14:sldId id="506"/>
            <p14:sldId id="504"/>
            <p14:sldId id="505"/>
            <p14:sldId id="509"/>
            <p14:sldId id="510"/>
            <p14:sldId id="511"/>
            <p14:sldId id="512"/>
            <p14:sldId id="514"/>
            <p14:sldId id="513"/>
            <p14:sldId id="516"/>
          </p14:sldIdLst>
        </p14:section>
        <p14:section name="Ресурсы" id="{4B47CF6D-50BD-4984-8C6C-5CBA7DB907E2}">
          <p14:sldIdLst>
            <p14:sldId id="453"/>
          </p14:sldIdLst>
        </p14:section>
        <p14:section name="Регистрация" id="{F4E46994-8F1D-4F01-9AA3-D0CEAB5BC607}">
          <p14:sldIdLst>
            <p14:sldId id="4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999999"/>
    <a:srgbClr val="1FA91F"/>
    <a:srgbClr val="F09609"/>
    <a:srgbClr val="1BA1E2"/>
    <a:srgbClr val="F09408"/>
    <a:srgbClr val="E51400"/>
    <a:srgbClr val="339933"/>
    <a:srgbClr val="309830"/>
    <a:srgbClr val="26A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719" autoAdjust="0"/>
    <p:restoredTop sz="97068" autoAdjust="0"/>
  </p:normalViewPr>
  <p:slideViewPr>
    <p:cSldViewPr>
      <p:cViewPr>
        <p:scale>
          <a:sx n="100" d="100"/>
          <a:sy n="100" d="100"/>
        </p:scale>
        <p:origin x="-1224" y="-300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5C41C-95DF-4442-85B2-24E9D664088F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2EAA-E909-4318-AAAE-D75056CF6C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7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7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7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7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6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2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6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6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A32F-117F-49BC-9AF7-64DA2146C1B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BE62-276F-4208-9DFD-0E7B9C117C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CFA32F-117F-49BC-9AF7-64DA2146C1B0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40DBE62-276F-4208-9DFD-0E7B9C117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e.msdn.com/" TargetMode="External"/><Relationship Id="rId2" Type="http://schemas.openxmlformats.org/officeDocument/2006/relationships/hyperlink" Target="http://wp7rock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evrain.com/" TargetMode="External"/><Relationship Id="rId4" Type="http://schemas.openxmlformats.org/officeDocument/2006/relationships/hyperlink" Target="http://wp7publish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b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586896"/>
            <a:ext cx="3200400" cy="708504"/>
          </a:xfrm>
          <a:prstGeom prst="rect">
            <a:avLst/>
          </a:prstGeom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38200" y="2971800"/>
            <a:ext cx="76962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4000" b="1" dirty="0" smtClean="0">
                <a:solidFill>
                  <a:schemeClr val="bg2"/>
                </a:solidFill>
                <a:latin typeface="Segoe Light" pitchFamily="34" charset="0"/>
              </a:rPr>
              <a:t>разработка </a:t>
            </a:r>
            <a:r>
              <a:rPr lang="uk-UA" sz="4000" b="1" dirty="0" err="1" smtClean="0">
                <a:solidFill>
                  <a:schemeClr val="bg2"/>
                </a:solidFill>
                <a:latin typeface="Segoe Light" pitchFamily="34" charset="0"/>
              </a:rPr>
              <a:t>контентных</a:t>
            </a:r>
            <a:r>
              <a:rPr lang="uk-UA" sz="4000" b="1" dirty="0" smtClean="0">
                <a:solidFill>
                  <a:schemeClr val="bg2"/>
                </a:solidFill>
                <a:latin typeface="Segoe Light" pitchFamily="34" charset="0"/>
              </a:rPr>
              <a:t> приложений </a:t>
            </a:r>
            <a:r>
              <a:rPr lang="ru-RU" sz="4000" b="1" dirty="0" smtClean="0">
                <a:solidFill>
                  <a:schemeClr val="bg2"/>
                </a:solidFill>
                <a:latin typeface="Segoe Light" pitchFamily="34" charset="0"/>
              </a:rPr>
              <a:t>для </a:t>
            </a:r>
            <a:r>
              <a:rPr lang="en-US" sz="4000" b="1" dirty="0">
                <a:solidFill>
                  <a:schemeClr val="bg2"/>
                </a:solidFill>
                <a:latin typeface="Segoe Light" pitchFamily="34" charset="0"/>
              </a:rPr>
              <a:t>w</a:t>
            </a:r>
            <a:r>
              <a:rPr lang="en-US" sz="4000" b="1" dirty="0" smtClean="0">
                <a:solidFill>
                  <a:schemeClr val="bg2"/>
                </a:solidFill>
                <a:latin typeface="Segoe Light" pitchFamily="34" charset="0"/>
              </a:rPr>
              <a:t>indows phone </a:t>
            </a:r>
            <a:r>
              <a:rPr lang="ru-RU" sz="4000" b="1" dirty="0" smtClean="0">
                <a:solidFill>
                  <a:schemeClr val="bg2"/>
                </a:solidFill>
                <a:latin typeface="Segoe Light" pitchFamily="34" charset="0"/>
              </a:rPr>
              <a:t>и </a:t>
            </a:r>
            <a:r>
              <a:rPr lang="en-US" sz="4000" b="1" dirty="0" smtClean="0">
                <a:solidFill>
                  <a:schemeClr val="bg2"/>
                </a:solidFill>
                <a:latin typeface="Segoe Light" pitchFamily="34" charset="0"/>
              </a:rPr>
              <a:t>windows 8</a:t>
            </a:r>
          </a:p>
          <a:p>
            <a:pPr eaLnBrk="1" hangingPunct="1"/>
            <a:r>
              <a:rPr lang="ru-RU" sz="2800" b="1" dirty="0" smtClean="0">
                <a:solidFill>
                  <a:schemeClr val="bg2"/>
                </a:solidFill>
                <a:latin typeface="Segoe Light" pitchFamily="34" charset="0"/>
              </a:rPr>
              <a:t>а</a:t>
            </a:r>
            <a:r>
              <a:rPr lang="uk-UA" sz="2800" b="1" dirty="0" err="1" smtClean="0">
                <a:solidFill>
                  <a:schemeClr val="bg2"/>
                </a:solidFill>
                <a:latin typeface="Segoe Light" pitchFamily="34" charset="0"/>
              </a:rPr>
              <a:t>лександр</a:t>
            </a:r>
            <a:r>
              <a:rPr lang="uk-UA" sz="2800" b="1" dirty="0" smtClean="0">
                <a:solidFill>
                  <a:schemeClr val="bg2"/>
                </a:solidFill>
                <a:latin typeface="Segoe Light" pitchFamily="34" charset="0"/>
              </a:rPr>
              <a:t> </a:t>
            </a:r>
            <a:r>
              <a:rPr lang="uk-UA" sz="2800" b="1" dirty="0" err="1" smtClean="0">
                <a:solidFill>
                  <a:schemeClr val="bg2"/>
                </a:solidFill>
                <a:latin typeface="Segoe Light" pitchFamily="34" charset="0"/>
              </a:rPr>
              <a:t>краковецкий</a:t>
            </a:r>
            <a:endParaRPr lang="en-US" sz="2000" b="1" dirty="0" smtClean="0">
              <a:solidFill>
                <a:schemeClr val="bg2"/>
              </a:solidFill>
              <a:latin typeface="Segoe Light" pitchFamily="34" charset="0"/>
            </a:endParaRPr>
          </a:p>
          <a:p>
            <a:pPr eaLnBrk="1" hangingPunct="1"/>
            <a:r>
              <a:rPr lang="en-US" dirty="0" err="1" smtClean="0">
                <a:solidFill>
                  <a:schemeClr val="bg2"/>
                </a:solidFill>
                <a:latin typeface="Segoe Light" pitchFamily="34" charset="0"/>
              </a:rPr>
              <a:t>devrain</a:t>
            </a:r>
            <a:r>
              <a:rPr lang="en-US" dirty="0" smtClean="0">
                <a:solidFill>
                  <a:schemeClr val="bg2"/>
                </a:solidFill>
                <a:latin typeface="Segoe Light" pitchFamily="34" charset="0"/>
              </a:rPr>
              <a:t> solutions</a:t>
            </a:r>
          </a:p>
          <a:p>
            <a:pPr eaLnBrk="1" hangingPunct="1"/>
            <a:r>
              <a:rPr lang="en-US" dirty="0" smtClean="0">
                <a:solidFill>
                  <a:schemeClr val="bg2"/>
                </a:solidFill>
                <a:latin typeface="Segoe Light" pitchFamily="34" charset="0"/>
              </a:rPr>
              <a:t>Microsoft RD/MVP, </a:t>
            </a:r>
            <a:r>
              <a:rPr lang="en-US" dirty="0" err="1" smtClean="0">
                <a:solidFill>
                  <a:schemeClr val="bg2"/>
                </a:solidFill>
                <a:latin typeface="Segoe Light" pitchFamily="34" charset="0"/>
              </a:rPr>
              <a:t>Telerik</a:t>
            </a:r>
            <a:r>
              <a:rPr lang="en-US" dirty="0" smtClean="0">
                <a:solidFill>
                  <a:schemeClr val="bg2"/>
                </a:solidFill>
                <a:latin typeface="Segoe Light" pitchFamily="34" charset="0"/>
              </a:rPr>
              <a:t> MVP, PhD.</a:t>
            </a:r>
          </a:p>
          <a:p>
            <a:pPr eaLnBrk="1" hangingPunct="1"/>
            <a:r>
              <a:rPr lang="en-US" dirty="0" smtClean="0">
                <a:solidFill>
                  <a:schemeClr val="bg2"/>
                </a:solidFill>
                <a:latin typeface="Segoe Light" pitchFamily="34" charset="0"/>
              </a:rPr>
              <a:t>@</a:t>
            </a:r>
            <a:r>
              <a:rPr lang="en-US" dirty="0" err="1" smtClean="0">
                <a:solidFill>
                  <a:schemeClr val="bg2"/>
                </a:solidFill>
                <a:latin typeface="Segoe Light" pitchFamily="34" charset="0"/>
              </a:rPr>
              <a:t>msugvnua</a:t>
            </a:r>
            <a:r>
              <a:rPr lang="en-US" dirty="0">
                <a:solidFill>
                  <a:schemeClr val="bg2"/>
                </a:solidFill>
                <a:latin typeface="Segoe Light" pitchFamily="34" charset="0"/>
              </a:rPr>
              <a:t>,</a:t>
            </a:r>
            <a:r>
              <a:rPr lang="ru-RU" dirty="0" smtClean="0">
                <a:solidFill>
                  <a:schemeClr val="bg2"/>
                </a:solidFill>
                <a:latin typeface="Segoe Light" pitchFamily="34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Segoe Light" pitchFamily="34" charset="0"/>
              </a:rPr>
              <a:t>@wp7rocks</a:t>
            </a:r>
            <a:r>
              <a:rPr lang="en-US" dirty="0" smtClean="0">
                <a:solidFill>
                  <a:schemeClr val="bg2"/>
                </a:solidFill>
                <a:latin typeface="Segoe UI Light" pitchFamily="34" charset="0"/>
              </a:rPr>
              <a:t>_</a:t>
            </a:r>
            <a:r>
              <a:rPr lang="en-US" dirty="0" smtClean="0">
                <a:solidFill>
                  <a:schemeClr val="bg2"/>
                </a:solidFill>
                <a:latin typeface="Segoe Light" pitchFamily="34" charset="0"/>
              </a:rPr>
              <a:t>com, @</a:t>
            </a:r>
            <a:r>
              <a:rPr lang="en-US" dirty="0" err="1" smtClean="0">
                <a:solidFill>
                  <a:schemeClr val="bg2"/>
                </a:solidFill>
                <a:latin typeface="Segoe Light" pitchFamily="34" charset="0"/>
              </a:rPr>
              <a:t>devrain</a:t>
            </a:r>
            <a:endParaRPr lang="en-US" dirty="0" smtClean="0">
              <a:solidFill>
                <a:schemeClr val="bg2"/>
              </a:solidFill>
              <a:latin typeface="Segoe Light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457200"/>
            <a:ext cx="2101410" cy="800421"/>
          </a:xfrm>
          <a:prstGeom prst="rect">
            <a:avLst/>
          </a:prstGeom>
        </p:spPr>
      </p:pic>
      <p:pic>
        <p:nvPicPr>
          <p:cNvPr id="4098" name="Picture 2" descr="http://wp7rocks.com/Content/images/wp7rocks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33400"/>
            <a:ext cx="21526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wp7publish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6248400"/>
            <a:ext cx="6557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http://wp7publish.com</a:t>
            </a:r>
            <a:endParaRPr lang="uk-UA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4478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itchFamily="34" charset="0"/>
              </a:rPr>
              <a:t>WP7PUBLISH is a framework for building content-based applications for Windows Phone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7</a:t>
            </a:r>
            <a:r>
              <a:rPr lang="en-US" sz="2400" dirty="0">
                <a:solidFill>
                  <a:schemeClr val="bg1"/>
                </a:solidFill>
                <a:latin typeface="Segoe UI Light" pitchFamily="3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</a:rPr>
              <a:t>and Windows 8.</a:t>
            </a:r>
            <a:endParaRPr lang="uk-UA" sz="24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6943725" cy="609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wp7publish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6248400"/>
            <a:ext cx="6557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http://wp7publish.com</a:t>
            </a:r>
            <a:endParaRPr lang="uk-UA" sz="1400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://habrastorage.org/storage2/ee6/aaa/196/ee6aaa196223de79c93c8bea56dac61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2520000" cy="450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habrastorage.org/storage2/692/667/31f/69266731fcd8275a7bae0c53738cdc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00" y="1524000"/>
            <a:ext cx="2520000" cy="450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habrastorage.org/storage2/f21/f63/ec3/f21f63ec30ea209a230a5b424e157d7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"/>
            <a:ext cx="3276600" cy="586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wp7publish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7200" y="6248400"/>
            <a:ext cx="6557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http://wp7publish.com</a:t>
            </a:r>
            <a:endParaRPr lang="uk-UA" sz="1400" dirty="0">
              <a:solidFill>
                <a:schemeClr val="bg1"/>
              </a:solidFill>
            </a:endParaRPr>
          </a:p>
        </p:txBody>
      </p:sp>
      <p:pic>
        <p:nvPicPr>
          <p:cNvPr id="11266" name="Picture 2" descr="http://habrastorage.org/storage2/f9c/c87/305/f9cc87305833cdfeb883ad500d9645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24000"/>
            <a:ext cx="2520000" cy="450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habrastorage.org/storage2/076/4fa/243/0764fa243e6e61747d1a01d3442491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2520000" cy="450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habrastorage.org/storage2/5d5/28d/03f/5d528d03f7ac6c0cbda96ad5028d832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97512"/>
            <a:ext cx="3073765" cy="54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9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архитектура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7400"/>
            <a:ext cx="8231187" cy="449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Первый вариант</a:t>
            </a:r>
            <a:r>
              <a:rPr lang="en-US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 (available)</a:t>
            </a: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Windows Phone 7 + RSS, twitter, YouTube feeds </a:t>
            </a: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custom API</a:t>
            </a: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.</a:t>
            </a:r>
            <a:endParaRPr lang="en-US" sz="2800" dirty="0" smtClean="0">
              <a:solidFill>
                <a:schemeClr val="bg1"/>
              </a:solidFill>
              <a:latin typeface="Segoe Light"/>
              <a:ea typeface="+mj-ea"/>
              <a:cs typeface="Segoe Light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Второй вариант </a:t>
            </a:r>
            <a:r>
              <a:rPr lang="en-US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(beta):</a:t>
            </a:r>
          </a:p>
          <a:p>
            <a:pPr marL="457200" lvl="0" indent="-4572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Windows Phone </a:t>
            </a: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или </a:t>
            </a:r>
            <a:r>
              <a:rPr lang="en-US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Windows 8 + Azure cloud service</a:t>
            </a: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 + </a:t>
            </a:r>
            <a:r>
              <a:rPr lang="en-US" sz="2800" dirty="0">
                <a:solidFill>
                  <a:schemeClr val="bg1"/>
                </a:solidFill>
                <a:latin typeface="Segoe Light"/>
                <a:cs typeface="Segoe Light"/>
              </a:rPr>
              <a:t>+ RSS, twitter, YouTube feeds </a:t>
            </a:r>
            <a:r>
              <a:rPr lang="ru-RU" sz="2800" dirty="0">
                <a:solidFill>
                  <a:schemeClr val="bg1"/>
                </a:solidFill>
                <a:latin typeface="Segoe Light"/>
                <a:cs typeface="Segoe Light"/>
              </a:rPr>
              <a:t>или </a:t>
            </a:r>
            <a:r>
              <a:rPr lang="en-US" sz="2800" dirty="0">
                <a:solidFill>
                  <a:schemeClr val="bg1"/>
                </a:solidFill>
                <a:latin typeface="Segoe Light"/>
                <a:cs typeface="Segoe Light"/>
              </a:rPr>
              <a:t>custom API</a:t>
            </a: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.</a:t>
            </a:r>
            <a:endParaRPr lang="en-US" sz="2800" dirty="0" smtClean="0">
              <a:solidFill>
                <a:schemeClr val="bg1"/>
              </a:solidFill>
              <a:latin typeface="Segoe Light"/>
              <a:ea typeface="+mj-ea"/>
              <a:cs typeface="Segoe Light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Третий вариант (</a:t>
            </a:r>
            <a:r>
              <a:rPr lang="en-US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planned</a:t>
            </a: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):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сервис подписки для пользователей (</a:t>
            </a:r>
            <a:r>
              <a:rPr lang="en-US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Azure + </a:t>
            </a:r>
            <a:r>
              <a:rPr lang="ru-RU" sz="28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любой мобильный клиент).</a:t>
            </a:r>
            <a:endParaRPr lang="en-US" sz="2800" dirty="0" smtClean="0">
              <a:solidFill>
                <a:schemeClr val="bg1"/>
              </a:solidFill>
              <a:latin typeface="Segoe Light"/>
              <a:ea typeface="+mj-ea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89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Ресурсы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7400"/>
            <a:ext cx="8231187" cy="365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1143000" indent="-11430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  <a:hlinkClick r:id="rId2"/>
              </a:rPr>
              <a:t>wp7rocks.com</a:t>
            </a:r>
            <a:endParaRPr lang="en-US" sz="14400" dirty="0" smtClean="0">
              <a:solidFill>
                <a:schemeClr val="bg1"/>
              </a:solidFill>
              <a:latin typeface="Segoe Light"/>
              <a:cs typeface="Segoe Light"/>
            </a:endParaRPr>
          </a:p>
          <a:p>
            <a:pPr marL="1143000" lvl="0" indent="-11430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  <a:hlinkClick r:id="rId3"/>
              </a:rPr>
              <a:t>create.msdn.com</a:t>
            </a:r>
            <a:endParaRPr lang="en-US" sz="14400" dirty="0" smtClean="0">
              <a:solidFill>
                <a:schemeClr val="bg1"/>
              </a:solidFill>
              <a:latin typeface="Segoe Light"/>
              <a:cs typeface="Segoe Light"/>
            </a:endParaRPr>
          </a:p>
          <a:p>
            <a:pPr marL="1143000" lvl="0" indent="-11430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  <a:hlinkClick r:id="rId4"/>
              </a:rPr>
              <a:t>wp7publish.com</a:t>
            </a: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</a:rPr>
              <a:t> </a:t>
            </a:r>
          </a:p>
          <a:p>
            <a:pPr marL="1143000" lvl="0" indent="-1143000" defTabSz="457200"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4400" dirty="0" smtClean="0">
                <a:solidFill>
                  <a:schemeClr val="bg1"/>
                </a:solidFill>
                <a:latin typeface="Segoe Light"/>
                <a:cs typeface="Segoe Light"/>
                <a:hlinkClick r:id="rId5"/>
              </a:rPr>
              <a:t>devrain.com</a:t>
            </a:r>
            <a:endParaRPr lang="en-US" sz="14400" dirty="0" smtClean="0">
              <a:solidFill>
                <a:schemeClr val="bg1"/>
              </a:solidFill>
              <a:latin typeface="Segoe Light"/>
              <a:cs typeface="Segoe Light"/>
            </a:endParaRPr>
          </a:p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endParaRPr lang="en-US" sz="2400" dirty="0" smtClean="0">
              <a:solidFill>
                <a:schemeClr val="bg1"/>
              </a:solidFill>
              <a:latin typeface="Segoe Light"/>
              <a:cs typeface="Segoe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>
              <a:solidFill>
                <a:schemeClr val="bg1"/>
              </a:solidFill>
              <a:latin typeface="Segoe Light"/>
              <a:ea typeface="+mj-ea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1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7772400" cy="1371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  <a:latin typeface="Segoe Light"/>
                <a:cs typeface="Segoe Light"/>
              </a:rPr>
              <a:t>Q&amp;A</a:t>
            </a: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</a:br>
            <a:r>
              <a:rPr lang="en-US" sz="4000" dirty="0">
                <a:solidFill>
                  <a:schemeClr val="bg1"/>
                </a:solidFill>
                <a:latin typeface="Segoe Light"/>
                <a:cs typeface="Segoe Light"/>
              </a:rPr>
              <a:t/>
            </a:r>
            <a:br>
              <a:rPr lang="en-US" sz="4000" dirty="0">
                <a:solidFill>
                  <a:schemeClr val="bg1"/>
                </a:solidFill>
                <a:latin typeface="Segoe Light"/>
                <a:cs typeface="Segoe Light"/>
              </a:rPr>
            </a:br>
            <a:r>
              <a:rPr lang="en-US" sz="3600" dirty="0" smtClean="0">
                <a:solidFill>
                  <a:schemeClr val="bg1"/>
                </a:solidFill>
                <a:latin typeface="Segoe Light"/>
                <a:cs typeface="Segoe Light"/>
              </a:rPr>
              <a:t>@</a:t>
            </a:r>
            <a:r>
              <a:rPr lang="en-US" sz="3600" dirty="0" err="1" smtClean="0">
                <a:solidFill>
                  <a:schemeClr val="bg1"/>
                </a:solidFill>
                <a:latin typeface="Segoe Light"/>
                <a:cs typeface="Segoe Light"/>
              </a:rPr>
              <a:t>msugvnua</a:t>
            </a:r>
            <a:r>
              <a:rPr lang="en-US" sz="3600" dirty="0" smtClean="0">
                <a:solidFill>
                  <a:schemeClr val="bg1"/>
                </a:solidFill>
                <a:latin typeface="Segoe Light"/>
                <a:cs typeface="Segoe Light"/>
              </a:rPr>
              <a:t>, @</a:t>
            </a:r>
            <a:r>
              <a:rPr lang="en-US" sz="3600" dirty="0" err="1" smtClean="0">
                <a:solidFill>
                  <a:schemeClr val="bg1"/>
                </a:solidFill>
                <a:latin typeface="Segoe Light"/>
                <a:cs typeface="Segoe Light"/>
              </a:rPr>
              <a:t>devrain</a:t>
            </a:r>
            <a:r>
              <a:rPr lang="en-US" sz="3600" dirty="0" smtClean="0">
                <a:solidFill>
                  <a:schemeClr val="bg1"/>
                </a:solidFill>
                <a:latin typeface="Segoe Light"/>
                <a:cs typeface="Segoe Light"/>
              </a:rPr>
              <a:t>, </a:t>
            </a:r>
            <a:r>
              <a:rPr lang="en-US" sz="3600" dirty="0" smtClean="0">
                <a:solidFill>
                  <a:schemeClr val="bg1"/>
                </a:solidFill>
                <a:latin typeface="Segoe UI Light" pitchFamily="34" charset="0"/>
                <a:cs typeface="Segoe Light"/>
              </a:rPr>
              <a:t>@wp7rocks_com</a:t>
            </a:r>
            <a:endParaRPr lang="en-US" sz="36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371600"/>
            <a:ext cx="8231187" cy="365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goe Light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Segoe Light"/>
                <a:cs typeface="Segoe Light"/>
              </a:rPr>
              <a:t>devrain</a:t>
            </a: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 solutions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371600"/>
            <a:ext cx="7391400" cy="522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8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err="1" smtClean="0">
                <a:solidFill>
                  <a:schemeClr val="bg1"/>
                </a:solidFill>
                <a:latin typeface="Segoe Light"/>
                <a:cs typeface="Segoe Light"/>
              </a:rPr>
              <a:t>devrain</a:t>
            </a: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 solutions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66198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315200" y="762000"/>
            <a:ext cx="461665" cy="563880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app downloads for the selected criteria:  276,444 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контент!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24000"/>
            <a:ext cx="622146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&amp;Lcy;&amp;iecy;&amp;vcy;&amp;ycy;&amp;jcy; &amp;bcy;&amp;iecy;&amp;rcy;&amp;iecy;&amp;g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1524000"/>
            <a:ext cx="1485900" cy="148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it.rabota.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3124201"/>
            <a:ext cx="1485899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#&amp;ncy;&amp;ocy;&amp;vcy;&amp;ocy;&amp;scy;&amp;tcy;&amp;i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724400"/>
            <a:ext cx="1485899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примеры контентных приложений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pic>
        <p:nvPicPr>
          <p:cNvPr id="5" name="Picture 2" descr="http://catalog.zune.net/v3.2/ru-RU/image/ef7c8e90-6d5d-4c8b-8f66-276957a2a8d9?width=1280&amp;height=720&amp;resize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8111"/>
            <a:ext cx="2520000" cy="4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atalog.zune.net/v3.2/ru-RU/image/751b33e7-6f72-4d30-8196-cedb29266f6f?width=1280&amp;height=720&amp;resize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38111"/>
            <a:ext cx="2520000" cy="4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catalog.zune.net/v3.2/ru-RU/image/1d077a96-6471-4c23-8218-b7829408467d?width=1280&amp;height=720&amp;resize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8111"/>
            <a:ext cx="2520000" cy="4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примеры контентных приложений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pic>
        <p:nvPicPr>
          <p:cNvPr id="3074" name="Picture 2" descr="http://catalog.zune.net/v3.2/ru-RU/image/3b0ebb2a-bdd7-4f94-85de-26a69479937b?width=1280&amp;height=720&amp;resize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76400"/>
            <a:ext cx="2520000" cy="4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atalog.zune.net/v3.2/ru-RU/image/938c01ec-a749-47d6-91c2-e2eafbed134b?width=1280&amp;height=720&amp;resize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399"/>
            <a:ext cx="2520000" cy="4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catalog.zune.net/v3.2/ru-RU/image/ada37475-7cdb-4f2a-8f53-6b0e0c962596?width=1280&amp;height=720&amp;resize=tr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2520000" cy="42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686800" cy="29718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/>
            </a:r>
            <a:b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</a:br>
            <a:r>
              <a:rPr lang="ru-RU" sz="4000" dirty="0">
                <a:solidFill>
                  <a:schemeClr val="bg1"/>
                </a:solidFill>
                <a:latin typeface="Segoe Light"/>
                <a:cs typeface="Segoe Light"/>
              </a:rPr>
              <a:t/>
            </a:r>
            <a:br>
              <a:rPr lang="ru-RU" sz="4000" dirty="0">
                <a:solidFill>
                  <a:schemeClr val="bg1"/>
                </a:solidFill>
                <a:latin typeface="Segoe Light"/>
                <a:cs typeface="Segoe Light"/>
              </a:rPr>
            </a:br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Написать </a:t>
            </a: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RSS </a:t>
            </a:r>
            <a:r>
              <a:rPr lang="uk-UA" sz="4000" dirty="0" err="1" smtClean="0">
                <a:solidFill>
                  <a:schemeClr val="bg1"/>
                </a:solidFill>
                <a:latin typeface="Segoe Light"/>
                <a:cs typeface="Segoe Light"/>
              </a:rPr>
              <a:t>ридер</a:t>
            </a:r>
            <a:r>
              <a:rPr lang="uk-UA" sz="4000" dirty="0" smtClean="0">
                <a:solidFill>
                  <a:schemeClr val="bg1"/>
                </a:solidFill>
                <a:latin typeface="Segoe Light"/>
                <a:cs typeface="Segoe Light"/>
              </a:rPr>
              <a:t>? </a:t>
            </a:r>
            <a:br>
              <a:rPr lang="uk-UA" sz="4000" dirty="0" smtClean="0">
                <a:solidFill>
                  <a:schemeClr val="bg1"/>
                </a:solidFill>
                <a:latin typeface="Segoe Light"/>
                <a:cs typeface="Segoe Light"/>
              </a:rPr>
            </a:br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Что может быть проще</a:t>
            </a:r>
            <a:r>
              <a:rPr lang="en-US" sz="4000" dirty="0" smtClean="0">
                <a:solidFill>
                  <a:schemeClr val="bg1"/>
                </a:solidFill>
                <a:latin typeface="Segoe Light"/>
                <a:cs typeface="Segoe Light"/>
              </a:rPr>
              <a:t>?</a:t>
            </a:r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!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4724400"/>
            <a:ext cx="4926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И мы так тоже подумали….</a:t>
            </a:r>
            <a:endParaRPr lang="uk-UA" sz="3200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5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проблемы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057400"/>
            <a:ext cx="8231187" cy="449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синхронизация нескольких потоков;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«</a:t>
            </a:r>
            <a:r>
              <a:rPr lang="ru-RU" sz="2400" dirty="0" err="1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нативный</a:t>
            </a: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» вид контента;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HTML </a:t>
            </a: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мусор в </a:t>
            </a:r>
            <a:r>
              <a:rPr lang="en-US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RSS </a:t>
            </a: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лентах;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каждый второй источник отдает </a:t>
            </a:r>
            <a:r>
              <a:rPr lang="en-US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RSS </a:t>
            </a: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с ошибками или не полную мета информацию;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Кодировка </a:t>
            </a:r>
            <a:r>
              <a:rPr lang="en-US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HTML</a:t>
            </a: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;</a:t>
            </a:r>
            <a:endParaRPr lang="ru-RU" sz="2400" dirty="0" smtClean="0">
              <a:solidFill>
                <a:schemeClr val="bg1"/>
              </a:solidFill>
              <a:latin typeface="Segoe Light"/>
              <a:ea typeface="+mj-ea"/>
              <a:cs typeface="Segoe Light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перенаправления;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ограничения платформы на размер элементов управления;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поддержка офлайн работ</a:t>
            </a:r>
            <a:r>
              <a:rPr lang="uk-UA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ы</a:t>
            </a: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настройки;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локализация;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solidFill>
                  <a:schemeClr val="bg1"/>
                </a:solidFill>
                <a:latin typeface="Segoe Light"/>
                <a:ea typeface="+mj-ea"/>
                <a:cs typeface="Segoe Light"/>
              </a:rPr>
              <a:t>скорость работы.</a:t>
            </a:r>
            <a:endParaRPr lang="ru-RU" sz="2400" dirty="0" smtClean="0">
              <a:solidFill>
                <a:schemeClr val="bg1"/>
              </a:solidFill>
              <a:latin typeface="Segoe Light"/>
              <a:ea typeface="+mj-ea"/>
              <a:cs typeface="Segoe Light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solidFill>
                <a:schemeClr val="bg1"/>
              </a:solidFill>
              <a:latin typeface="Segoe Light"/>
              <a:ea typeface="+mj-ea"/>
              <a:cs typeface="Segoe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7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686800" cy="1371600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цена ошибки (</a:t>
            </a:r>
            <a:r>
              <a:rPr lang="ru-RU" sz="4000" dirty="0" err="1" smtClean="0">
                <a:solidFill>
                  <a:schemeClr val="bg1"/>
                </a:solidFill>
                <a:latin typeface="Segoe Light"/>
                <a:cs typeface="Segoe Light"/>
              </a:rPr>
              <a:t>задолбали</a:t>
            </a:r>
            <a:r>
              <a:rPr lang="ru-RU" sz="4000" dirty="0" smtClean="0">
                <a:solidFill>
                  <a:schemeClr val="bg1"/>
                </a:solidFill>
                <a:latin typeface="Segoe Light"/>
                <a:cs typeface="Segoe Light"/>
              </a:rPr>
              <a:t>)</a:t>
            </a:r>
            <a:endParaRPr lang="en-US" sz="4000" dirty="0">
              <a:solidFill>
                <a:schemeClr val="bg1"/>
              </a:solidFill>
              <a:latin typeface="Segoe Light"/>
              <a:cs typeface="Segoe Ligh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804988"/>
            <a:ext cx="85439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5305425"/>
            <a:ext cx="33623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5305425"/>
            <a:ext cx="3886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23837" y="6248400"/>
            <a:ext cx="6557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http://www.windowsphone.com/ru-RU/apps/466dbc0b-0aeb-4d4b-87ab-5fe10751c64a</a:t>
            </a:r>
            <a:endParaRPr lang="uk-U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2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howHeaderTitle xsi:nil=&quot;true&quot; /&gt;&#10;  &lt;ShowHeaderNumber xsi:nil=&quot;true&quot; /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Metadata xmlns:xsi=&quot;http://www.w3.org/2001/XMLSchema-instance&quot; xmlns:xsd=&quot;http://www.w3.org/2001/XMLSchema&quot; xsi:type=&quot;BackgroundMetadata&quot;&gt;&#10;  &lt;SectionOptions /&gt;&#10;  &lt;GalleryItemID&gt;BackgroundGalleryItem2&lt;/GalleryItemID&gt;&#10;&lt;/Metadata&gt;"/>
</p:tagLst>
</file>

<file path=ppt/theme/theme1.xml><?xml version="1.0" encoding="utf-8"?>
<a:theme xmlns:a="http://schemas.openxmlformats.org/drawingml/2006/main" name="Office Theme">
  <a:themeElements>
    <a:clrScheme name="dpeua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2A6D7D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000000"/>
      </a:accent6>
      <a:hlink>
        <a:srgbClr val="FFC000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E91D6E7FE66844B599A5FFA931E451" ma:contentTypeVersion="0" ma:contentTypeDescription="Create a new document." ma:contentTypeScope="" ma:versionID="2ffc9b6698640865037213d5e52d868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DC0D3C-747E-49BF-B4AC-9ED60FBFE13F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BDB44AE-AB3F-433F-A130-241ADD05C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F71EBD9-6A4B-4A15-89AB-AE2B8325F6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215</Words>
  <Application>Microsoft Office PowerPoint</Application>
  <PresentationFormat>Экран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Segoe UI Light</vt:lpstr>
      <vt:lpstr>Segoe UI</vt:lpstr>
      <vt:lpstr>Calibri</vt:lpstr>
      <vt:lpstr>Segoe Light</vt:lpstr>
      <vt:lpstr>Office Theme</vt:lpstr>
      <vt:lpstr>1_Office Theme</vt:lpstr>
      <vt:lpstr>6_Office Theme</vt:lpstr>
      <vt:lpstr>Презентация PowerPoint</vt:lpstr>
      <vt:lpstr>devrain solutions</vt:lpstr>
      <vt:lpstr>devrain solutions</vt:lpstr>
      <vt:lpstr>контент!</vt:lpstr>
      <vt:lpstr>примеры контентных приложений</vt:lpstr>
      <vt:lpstr>примеры контентных приложений</vt:lpstr>
      <vt:lpstr>  Написать RSS ридер?  Что может быть проще?!</vt:lpstr>
      <vt:lpstr>проблемы</vt:lpstr>
      <vt:lpstr>цена ошибки (задолбали)</vt:lpstr>
      <vt:lpstr>wp7publish</vt:lpstr>
      <vt:lpstr>wp7publish</vt:lpstr>
      <vt:lpstr>wp7publish</vt:lpstr>
      <vt:lpstr>архитектура</vt:lpstr>
      <vt:lpstr>Ресурсы</vt:lpstr>
      <vt:lpstr>Q&amp;A  @msugvnua, @devrain, @wp7rocks_com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Windows Phone</dc:title>
  <dc:subject>Hackaton</dc:subject>
  <dc:creator>Nikita Lukianets</dc:creator>
  <dc:description>Template:
Formatting:
Event Date: March 15-17, 2010
Event Location: Las Vegas, Mandalay Bay Hotel
Audience Type: Internal/External</dc:description>
  <cp:lastModifiedBy>1</cp:lastModifiedBy>
  <cp:revision>355</cp:revision>
  <dcterms:created xsi:type="dcterms:W3CDTF">2010-03-12T04:29:48Z</dcterms:created>
  <dcterms:modified xsi:type="dcterms:W3CDTF">2012-08-15T16:14:06Z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0x01010094E91D6E7FE66844B599A5FFA931E451</vt:lpwstr>
  </property>
</Properties>
</file>