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06" r:id="rId1"/>
    <p:sldMasterId id="2147484245" r:id="rId2"/>
  </p:sldMasterIdLst>
  <p:notesMasterIdLst>
    <p:notesMasterId r:id="rId21"/>
  </p:notesMasterIdLst>
  <p:handoutMasterIdLst>
    <p:handoutMasterId r:id="rId22"/>
  </p:handoutMasterIdLst>
  <p:sldIdLst>
    <p:sldId id="1173" r:id="rId3"/>
    <p:sldId id="1234" r:id="rId4"/>
    <p:sldId id="1240" r:id="rId5"/>
    <p:sldId id="1231" r:id="rId6"/>
    <p:sldId id="1239" r:id="rId7"/>
    <p:sldId id="1236" r:id="rId8"/>
    <p:sldId id="1241" r:id="rId9"/>
    <p:sldId id="1242" r:id="rId10"/>
    <p:sldId id="1243" r:id="rId11"/>
    <p:sldId id="1214" r:id="rId12"/>
    <p:sldId id="1220" r:id="rId13"/>
    <p:sldId id="1230" r:id="rId14"/>
    <p:sldId id="1226" r:id="rId15"/>
    <p:sldId id="1222" r:id="rId16"/>
    <p:sldId id="1221" r:id="rId17"/>
    <p:sldId id="1224" r:id="rId18"/>
    <p:sldId id="1232" r:id="rId19"/>
    <p:sldId id="1244" r:id="rId20"/>
  </p:sldIdLst>
  <p:sldSz cx="9144000" cy="5143500" type="screen16x9"/>
  <p:notesSz cx="9144000" cy="6858000"/>
  <p:defaultTextStyle>
    <a:defPPr>
      <a:defRPr lang="en-US"/>
    </a:defPPr>
    <a:lvl1pPr marL="0" algn="l" defTabSz="685585" rtl="0" eaLnBrk="1" latinLnBrk="0" hangingPunct="1">
      <a:defRPr sz="1300" kern="1200">
        <a:solidFill>
          <a:schemeClr val="tx1"/>
        </a:solidFill>
        <a:latin typeface="+mn-lt"/>
        <a:ea typeface="+mn-ea"/>
        <a:cs typeface="+mn-cs"/>
      </a:defRPr>
    </a:lvl1pPr>
    <a:lvl2pPr marL="342794" algn="l" defTabSz="685585" rtl="0" eaLnBrk="1" latinLnBrk="0" hangingPunct="1">
      <a:defRPr sz="1300" kern="1200">
        <a:solidFill>
          <a:schemeClr val="tx1"/>
        </a:solidFill>
        <a:latin typeface="+mn-lt"/>
        <a:ea typeface="+mn-ea"/>
        <a:cs typeface="+mn-cs"/>
      </a:defRPr>
    </a:lvl2pPr>
    <a:lvl3pPr marL="685585" algn="l" defTabSz="685585" rtl="0" eaLnBrk="1" latinLnBrk="0" hangingPunct="1">
      <a:defRPr sz="1300" kern="1200">
        <a:solidFill>
          <a:schemeClr val="tx1"/>
        </a:solidFill>
        <a:latin typeface="+mn-lt"/>
        <a:ea typeface="+mn-ea"/>
        <a:cs typeface="+mn-cs"/>
      </a:defRPr>
    </a:lvl3pPr>
    <a:lvl4pPr marL="1028378" algn="l" defTabSz="685585" rtl="0" eaLnBrk="1" latinLnBrk="0" hangingPunct="1">
      <a:defRPr sz="1300" kern="1200">
        <a:solidFill>
          <a:schemeClr val="tx1"/>
        </a:solidFill>
        <a:latin typeface="+mn-lt"/>
        <a:ea typeface="+mn-ea"/>
        <a:cs typeface="+mn-cs"/>
      </a:defRPr>
    </a:lvl4pPr>
    <a:lvl5pPr marL="1371171" algn="l" defTabSz="685585" rtl="0" eaLnBrk="1" latinLnBrk="0" hangingPunct="1">
      <a:defRPr sz="1300" kern="1200">
        <a:solidFill>
          <a:schemeClr val="tx1"/>
        </a:solidFill>
        <a:latin typeface="+mn-lt"/>
        <a:ea typeface="+mn-ea"/>
        <a:cs typeface="+mn-cs"/>
      </a:defRPr>
    </a:lvl5pPr>
    <a:lvl6pPr marL="1713963" algn="l" defTabSz="685585" rtl="0" eaLnBrk="1" latinLnBrk="0" hangingPunct="1">
      <a:defRPr sz="1300" kern="1200">
        <a:solidFill>
          <a:schemeClr val="tx1"/>
        </a:solidFill>
        <a:latin typeface="+mn-lt"/>
        <a:ea typeface="+mn-ea"/>
        <a:cs typeface="+mn-cs"/>
      </a:defRPr>
    </a:lvl6pPr>
    <a:lvl7pPr marL="2056757" algn="l" defTabSz="685585" rtl="0" eaLnBrk="1" latinLnBrk="0" hangingPunct="1">
      <a:defRPr sz="1300" kern="1200">
        <a:solidFill>
          <a:schemeClr val="tx1"/>
        </a:solidFill>
        <a:latin typeface="+mn-lt"/>
        <a:ea typeface="+mn-ea"/>
        <a:cs typeface="+mn-cs"/>
      </a:defRPr>
    </a:lvl7pPr>
    <a:lvl8pPr marL="2399549" algn="l" defTabSz="685585" rtl="0" eaLnBrk="1" latinLnBrk="0" hangingPunct="1">
      <a:defRPr sz="1300" kern="1200">
        <a:solidFill>
          <a:schemeClr val="tx1"/>
        </a:solidFill>
        <a:latin typeface="+mn-lt"/>
        <a:ea typeface="+mn-ea"/>
        <a:cs typeface="+mn-cs"/>
      </a:defRPr>
    </a:lvl8pPr>
    <a:lvl9pPr marL="2742343" algn="l" defTabSz="685585" rtl="0" eaLnBrk="1" latinLnBrk="0" hangingPunct="1">
      <a:defRPr sz="1300" kern="1200">
        <a:solidFill>
          <a:schemeClr val="tx1"/>
        </a:solidFill>
        <a:latin typeface="+mn-lt"/>
        <a:ea typeface="+mn-ea"/>
        <a:cs typeface="+mn-cs"/>
      </a:defRPr>
    </a:lvl9pPr>
  </p:defaultTextStyle>
  <p:extLst>
    <p:ext uri="{521415D9-36F7-43E2-AB2F-B90AF26B5E84}">
      <p14:sectionLst xmlns:p14="http://schemas.microsoft.com/office/powerpoint/2010/main">
        <p14:section name="Content" id="{9E7F10FC-961F-A549-AFBF-B2E1DB378C0F}">
          <p14:sldIdLst>
            <p14:sldId id="1173"/>
            <p14:sldId id="1234"/>
            <p14:sldId id="1240"/>
            <p14:sldId id="1231"/>
            <p14:sldId id="1239"/>
            <p14:sldId id="1236"/>
            <p14:sldId id="1241"/>
            <p14:sldId id="1242"/>
            <p14:sldId id="1243"/>
            <p14:sldId id="1214"/>
            <p14:sldId id="1220"/>
            <p14:sldId id="1230"/>
            <p14:sldId id="1226"/>
            <p14:sldId id="1222"/>
            <p14:sldId id="1221"/>
            <p14:sldId id="1224"/>
            <p14:sldId id="1232"/>
            <p14:sldId id="1244"/>
          </p14:sldIdLst>
        </p14:section>
      </p14:sectionLst>
    </p:ext>
    <p:ext uri="{EFAFB233-063F-42B5-8137-9DF3F51BA10A}">
      <p15:sldGuideLst xmlns:p15="http://schemas.microsoft.com/office/powerpoint/2012/main">
        <p15:guide id="1" orient="horz" pos="138">
          <p15:clr>
            <a:srgbClr val="A4A3A4"/>
          </p15:clr>
        </p15:guide>
        <p15:guide id="2" orient="horz" pos="561">
          <p15:clr>
            <a:srgbClr val="A4A3A4"/>
          </p15:clr>
        </p15:guide>
        <p15:guide id="3" orient="horz" pos="984">
          <p15:clr>
            <a:srgbClr val="A4A3A4"/>
          </p15:clr>
        </p15:guide>
        <p15:guide id="4" orient="horz" pos="1831">
          <p15:clr>
            <a:srgbClr val="A4A3A4"/>
          </p15:clr>
        </p15:guide>
        <p15:guide id="5" orient="horz" pos="3102">
          <p15:clr>
            <a:srgbClr val="A4A3A4"/>
          </p15:clr>
        </p15:guide>
        <p15:guide id="6" orient="horz" pos="2255">
          <p15:clr>
            <a:srgbClr val="A4A3A4"/>
          </p15:clr>
        </p15:guide>
        <p15:guide id="7" orient="horz" pos="2680">
          <p15:clr>
            <a:srgbClr val="A4A3A4"/>
          </p15:clr>
        </p15:guide>
        <p15:guide id="8" orient="horz" pos="1406">
          <p15:clr>
            <a:srgbClr val="A4A3A4"/>
          </p15:clr>
        </p15:guide>
        <p15:guide id="9" pos="732">
          <p15:clr>
            <a:srgbClr val="A4A3A4"/>
          </p15:clr>
        </p15:guide>
        <p15:guide id="10" pos="2992">
          <p15:clr>
            <a:srgbClr val="A4A3A4"/>
          </p15:clr>
        </p15:guide>
        <p15:guide id="11" pos="1301">
          <p15:clr>
            <a:srgbClr val="A4A3A4"/>
          </p15:clr>
        </p15:guide>
        <p15:guide id="12" pos="2427">
          <p15:clr>
            <a:srgbClr val="A4A3A4"/>
          </p15:clr>
        </p15:guide>
        <p15:guide id="13" pos="5253">
          <p15:clr>
            <a:srgbClr val="A4A3A4"/>
          </p15:clr>
        </p15:guide>
        <p15:guide id="14" pos="3560">
          <p15:clr>
            <a:srgbClr val="A4A3A4"/>
          </p15:clr>
        </p15:guide>
        <p15:guide id="15" pos="4123">
          <p15:clr>
            <a:srgbClr val="A4A3A4"/>
          </p15:clr>
        </p15:guide>
        <p15:guide id="16" pos="4688">
          <p15:clr>
            <a:srgbClr val="A4A3A4"/>
          </p15:clr>
        </p15:guide>
        <p15:guide id="17" pos="1866">
          <p15:clr>
            <a:srgbClr val="A4A3A4"/>
          </p15:clr>
        </p15:guide>
        <p15:guide id="18" pos="170">
          <p15:clr>
            <a:srgbClr val="A4A3A4"/>
          </p15:clr>
        </p15:guide>
        <p15:guide id="19" pos="5587">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h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05050"/>
    <a:srgbClr val="68217A"/>
    <a:srgbClr val="FFFFFF"/>
    <a:srgbClr val="CC00CC"/>
    <a:srgbClr val="00FFFF"/>
    <a:srgbClr val="D2D2D2"/>
    <a:srgbClr val="969696"/>
    <a:srgbClr val="333333"/>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87" autoAdjust="0"/>
    <p:restoredTop sz="94434" autoAdjust="0"/>
  </p:normalViewPr>
  <p:slideViewPr>
    <p:cSldViewPr snapToGrid="0">
      <p:cViewPr varScale="1">
        <p:scale>
          <a:sx n="99" d="100"/>
          <a:sy n="99" d="100"/>
        </p:scale>
        <p:origin x="57" y="222"/>
      </p:cViewPr>
      <p:guideLst>
        <p:guide orient="horz" pos="138"/>
        <p:guide orient="horz" pos="561"/>
        <p:guide orient="horz" pos="984"/>
        <p:guide orient="horz" pos="1831"/>
        <p:guide orient="horz" pos="3102"/>
        <p:guide orient="horz" pos="2255"/>
        <p:guide orient="horz" pos="2680"/>
        <p:guide orient="horz" pos="1406"/>
        <p:guide pos="732"/>
        <p:guide pos="2992"/>
        <p:guide pos="1301"/>
        <p:guide pos="2427"/>
        <p:guide pos="5253"/>
        <p:guide pos="3560"/>
        <p:guide pos="4123"/>
        <p:guide pos="4688"/>
        <p:guide pos="1866"/>
        <p:guide pos="170"/>
        <p:guide pos="5587"/>
      </p:guideLst>
    </p:cSldViewPr>
  </p:slideViewPr>
  <p:notesTextViewPr>
    <p:cViewPr>
      <p:scale>
        <a:sx n="100" d="100"/>
        <a:sy n="100" d="100"/>
      </p:scale>
      <p:origin x="0" y="0"/>
    </p:cViewPr>
  </p:notesTextViewPr>
  <p:sorterViewPr>
    <p:cViewPr varScale="1">
      <p:scale>
        <a:sx n="1" d="1"/>
        <a:sy n="1" d="1"/>
      </p:scale>
      <p:origin x="0" y="144"/>
    </p:cViewPr>
  </p:sorterViewPr>
  <p:notesViewPr>
    <p:cSldViewPr showGuides="1">
      <p:cViewPr>
        <p:scale>
          <a:sx n="268" d="100"/>
          <a:sy n="268" d="100"/>
        </p:scale>
        <p:origin x="480" y="10614"/>
      </p:cViewPr>
      <p:guideLst>
        <p:guide orient="horz" pos="2160"/>
        <p:guide pos="288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888BDF-6CEE-4812-B69C-475FC209D8C7}"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3FB944D7-4FDC-48D5-83C2-E7911537E748}">
      <dgm:prSet phldrT="[Text]" custT="1"/>
      <dgm:spPr>
        <a:solidFill>
          <a:schemeClr val="accent6">
            <a:alpha val="50000"/>
          </a:schemeClr>
        </a:solidFill>
      </dgm:spPr>
      <dgm:t>
        <a:bodyPr/>
        <a:lstStyle/>
        <a:p>
          <a:r>
            <a:rPr lang="en-US" sz="1600" dirty="0" smtClean="0">
              <a:solidFill>
                <a:schemeClr val="bg1"/>
              </a:solidFill>
            </a:rPr>
            <a:t>Every</a:t>
          </a:r>
          <a:br>
            <a:rPr lang="en-US" sz="1600" dirty="0" smtClean="0">
              <a:solidFill>
                <a:schemeClr val="bg1"/>
              </a:solidFill>
            </a:rPr>
          </a:br>
          <a:r>
            <a:rPr lang="en-US" sz="8000" dirty="0" smtClean="0">
              <a:solidFill>
                <a:schemeClr val="bg1"/>
              </a:solidFill>
            </a:rPr>
            <a:t>2sec</a:t>
          </a:r>
          <a:br>
            <a:rPr lang="en-US" sz="8000" dirty="0" smtClean="0">
              <a:solidFill>
                <a:schemeClr val="bg1"/>
              </a:solidFill>
            </a:rPr>
          </a:br>
          <a:r>
            <a:rPr lang="en-US" sz="1600" dirty="0" smtClean="0">
              <a:solidFill>
                <a:schemeClr val="bg1"/>
              </a:solidFill>
            </a:rPr>
            <a:t>someone needs blood</a:t>
          </a:r>
          <a:endParaRPr lang="en-US" sz="1600" dirty="0"/>
        </a:p>
      </dgm:t>
    </dgm:pt>
    <dgm:pt modelId="{8A843A22-E753-403B-9869-969FFBA0CE00}" type="parTrans" cxnId="{15280C4A-53A8-4E0B-AE52-D3361C03FAAA}">
      <dgm:prSet/>
      <dgm:spPr/>
      <dgm:t>
        <a:bodyPr/>
        <a:lstStyle/>
        <a:p>
          <a:endParaRPr lang="en-US"/>
        </a:p>
      </dgm:t>
    </dgm:pt>
    <dgm:pt modelId="{01A1F613-D1DF-4A92-B72D-32C35E66EB10}" type="sibTrans" cxnId="{15280C4A-53A8-4E0B-AE52-D3361C03FAAA}">
      <dgm:prSet/>
      <dgm:spPr/>
      <dgm:t>
        <a:bodyPr/>
        <a:lstStyle/>
        <a:p>
          <a:endParaRPr lang="en-US"/>
        </a:p>
      </dgm:t>
    </dgm:pt>
    <dgm:pt modelId="{13E3C731-08FA-4C36-B490-D6B1B51F26FF}">
      <dgm:prSet phldrT="[Text]" custT="1"/>
      <dgm:spPr>
        <a:solidFill>
          <a:schemeClr val="accent6">
            <a:alpha val="50000"/>
          </a:schemeClr>
        </a:solidFill>
      </dgm:spPr>
      <dgm:t>
        <a:bodyPr/>
        <a:lstStyle/>
        <a:p>
          <a:r>
            <a:rPr lang="en-US" sz="8000" dirty="0" smtClean="0">
              <a:solidFill>
                <a:schemeClr val="bg1"/>
              </a:solidFill>
            </a:rPr>
            <a:t>90%</a:t>
          </a:r>
          <a:r>
            <a:rPr lang="en-US" sz="7200" dirty="0" smtClean="0">
              <a:solidFill>
                <a:schemeClr val="bg1"/>
              </a:solidFill>
            </a:rPr>
            <a:t/>
          </a:r>
          <a:br>
            <a:rPr lang="en-US" sz="7200" dirty="0" smtClean="0">
              <a:solidFill>
                <a:schemeClr val="bg1"/>
              </a:solidFill>
            </a:rPr>
          </a:br>
          <a:r>
            <a:rPr lang="en-US" sz="1600" dirty="0" smtClean="0">
              <a:solidFill>
                <a:schemeClr val="bg1"/>
              </a:solidFill>
            </a:rPr>
            <a:t>of people eligible to donate blood are not doing so</a:t>
          </a:r>
          <a:endParaRPr lang="en-US" sz="1600" dirty="0"/>
        </a:p>
      </dgm:t>
    </dgm:pt>
    <dgm:pt modelId="{38E098B8-A203-4C42-87E4-5BD847FB1744}" type="sibTrans" cxnId="{BA617468-DA7A-496B-AC1F-57A47C5B272C}">
      <dgm:prSet/>
      <dgm:spPr/>
      <dgm:t>
        <a:bodyPr/>
        <a:lstStyle/>
        <a:p>
          <a:endParaRPr lang="en-US"/>
        </a:p>
      </dgm:t>
    </dgm:pt>
    <dgm:pt modelId="{0404A6ED-CD6B-4012-B949-13AE373325F7}" type="parTrans" cxnId="{BA617468-DA7A-496B-AC1F-57A47C5B272C}">
      <dgm:prSet/>
      <dgm:spPr/>
      <dgm:t>
        <a:bodyPr/>
        <a:lstStyle/>
        <a:p>
          <a:endParaRPr lang="en-US"/>
        </a:p>
      </dgm:t>
    </dgm:pt>
    <dgm:pt modelId="{10ED85F3-09B6-40FC-9E67-EA0566BD8E9E}" type="pres">
      <dgm:prSet presAssocID="{4D888BDF-6CEE-4812-B69C-475FC209D8C7}" presName="Name0" presStyleCnt="0">
        <dgm:presLayoutVars>
          <dgm:dir/>
          <dgm:resizeHandles val="exact"/>
        </dgm:presLayoutVars>
      </dgm:prSet>
      <dgm:spPr/>
      <dgm:t>
        <a:bodyPr/>
        <a:lstStyle/>
        <a:p>
          <a:endParaRPr lang="en-US"/>
        </a:p>
      </dgm:t>
    </dgm:pt>
    <dgm:pt modelId="{1D405465-3DDB-475E-99A1-E6FF4CE46BFC}" type="pres">
      <dgm:prSet presAssocID="{3FB944D7-4FDC-48D5-83C2-E7911537E748}" presName="Name5" presStyleLbl="vennNode1" presStyleIdx="0" presStyleCnt="2" custLinFactNeighborX="2934">
        <dgm:presLayoutVars>
          <dgm:bulletEnabled val="1"/>
        </dgm:presLayoutVars>
      </dgm:prSet>
      <dgm:spPr/>
      <dgm:t>
        <a:bodyPr/>
        <a:lstStyle/>
        <a:p>
          <a:endParaRPr lang="en-US"/>
        </a:p>
      </dgm:t>
    </dgm:pt>
    <dgm:pt modelId="{822880A6-BE1A-41D1-B606-73A274A5351D}" type="pres">
      <dgm:prSet presAssocID="{01A1F613-D1DF-4A92-B72D-32C35E66EB10}" presName="space" presStyleCnt="0"/>
      <dgm:spPr/>
    </dgm:pt>
    <dgm:pt modelId="{8F19A5F5-BFB7-432E-B135-E16CDBDFDB7B}" type="pres">
      <dgm:prSet presAssocID="{13E3C731-08FA-4C36-B490-D6B1B51F26FF}" presName="Name5" presStyleLbl="vennNode1" presStyleIdx="1" presStyleCnt="2" custLinFactX="23171" custLinFactNeighborX="100000" custLinFactNeighborY="920">
        <dgm:presLayoutVars>
          <dgm:bulletEnabled val="1"/>
        </dgm:presLayoutVars>
      </dgm:prSet>
      <dgm:spPr/>
      <dgm:t>
        <a:bodyPr/>
        <a:lstStyle/>
        <a:p>
          <a:endParaRPr lang="en-US"/>
        </a:p>
      </dgm:t>
    </dgm:pt>
  </dgm:ptLst>
  <dgm:cxnLst>
    <dgm:cxn modelId="{7DC1AC7D-0806-4C96-9E84-E5C10A3F0583}" type="presOf" srcId="{13E3C731-08FA-4C36-B490-D6B1B51F26FF}" destId="{8F19A5F5-BFB7-432E-B135-E16CDBDFDB7B}" srcOrd="0" destOrd="0" presId="urn:microsoft.com/office/officeart/2005/8/layout/venn3"/>
    <dgm:cxn modelId="{F41269F0-4F6C-4179-AC95-A13295F0ADC8}" type="presOf" srcId="{3FB944D7-4FDC-48D5-83C2-E7911537E748}" destId="{1D405465-3DDB-475E-99A1-E6FF4CE46BFC}" srcOrd="0" destOrd="0" presId="urn:microsoft.com/office/officeart/2005/8/layout/venn3"/>
    <dgm:cxn modelId="{BA617468-DA7A-496B-AC1F-57A47C5B272C}" srcId="{4D888BDF-6CEE-4812-B69C-475FC209D8C7}" destId="{13E3C731-08FA-4C36-B490-D6B1B51F26FF}" srcOrd="1" destOrd="0" parTransId="{0404A6ED-CD6B-4012-B949-13AE373325F7}" sibTransId="{38E098B8-A203-4C42-87E4-5BD847FB1744}"/>
    <dgm:cxn modelId="{BB61828B-CAFF-4F67-813A-18A9044F8AAE}" type="presOf" srcId="{4D888BDF-6CEE-4812-B69C-475FC209D8C7}" destId="{10ED85F3-09B6-40FC-9E67-EA0566BD8E9E}" srcOrd="0" destOrd="0" presId="urn:microsoft.com/office/officeart/2005/8/layout/venn3"/>
    <dgm:cxn modelId="{15280C4A-53A8-4E0B-AE52-D3361C03FAAA}" srcId="{4D888BDF-6CEE-4812-B69C-475FC209D8C7}" destId="{3FB944D7-4FDC-48D5-83C2-E7911537E748}" srcOrd="0" destOrd="0" parTransId="{8A843A22-E753-403B-9869-969FFBA0CE00}" sibTransId="{01A1F613-D1DF-4A92-B72D-32C35E66EB10}"/>
    <dgm:cxn modelId="{91F17E0D-9D19-4AFF-83A6-9EC151198C7D}" type="presParOf" srcId="{10ED85F3-09B6-40FC-9E67-EA0566BD8E9E}" destId="{1D405465-3DDB-475E-99A1-E6FF4CE46BFC}" srcOrd="0" destOrd="0" presId="urn:microsoft.com/office/officeart/2005/8/layout/venn3"/>
    <dgm:cxn modelId="{BCA6FC67-54AA-4832-A353-E993400B05D2}" type="presParOf" srcId="{10ED85F3-09B6-40FC-9E67-EA0566BD8E9E}" destId="{822880A6-BE1A-41D1-B606-73A274A5351D}" srcOrd="1" destOrd="0" presId="urn:microsoft.com/office/officeart/2005/8/layout/venn3"/>
    <dgm:cxn modelId="{EC5B299B-47E6-4304-B6AF-AB158E550C49}" type="presParOf" srcId="{10ED85F3-09B6-40FC-9E67-EA0566BD8E9E}" destId="{8F19A5F5-BFB7-432E-B135-E16CDBDFDB7B}" srcOrd="2"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32C640-936D-42EB-BA19-FF48C4592EF4}" type="doc">
      <dgm:prSet loTypeId="urn:microsoft.com/office/officeart/2008/layout/HexagonCluster" loCatId="relationship" qsTypeId="urn:microsoft.com/office/officeart/2005/8/quickstyle/simple1" qsCatId="simple" csTypeId="urn:microsoft.com/office/officeart/2005/8/colors/accent1_2" csCatId="accent1" phldr="1"/>
      <dgm:spPr/>
      <dgm:t>
        <a:bodyPr/>
        <a:lstStyle/>
        <a:p>
          <a:endParaRPr lang="en-US"/>
        </a:p>
      </dgm:t>
    </dgm:pt>
    <dgm:pt modelId="{58C787E6-EEF9-409E-B991-4CBCCE5D35AE}">
      <dgm:prSet phldrT="[Text]"/>
      <dgm:spPr/>
      <dgm:t>
        <a:bodyPr/>
        <a:lstStyle/>
        <a:p>
          <a:r>
            <a:rPr lang="en-US" dirty="0" smtClean="0"/>
            <a:t>I have no time or ability</a:t>
          </a:r>
          <a:endParaRPr lang="en-US" dirty="0"/>
        </a:p>
      </dgm:t>
    </dgm:pt>
    <dgm:pt modelId="{DAFB212A-CF91-4519-B65F-B545580D2A9F}" type="parTrans" cxnId="{2DC8593D-B752-434B-ADE0-AB4E1397E96F}">
      <dgm:prSet/>
      <dgm:spPr/>
      <dgm:t>
        <a:bodyPr/>
        <a:lstStyle/>
        <a:p>
          <a:endParaRPr lang="en-US"/>
        </a:p>
      </dgm:t>
    </dgm:pt>
    <dgm:pt modelId="{A4024A0E-53D8-46D5-B1C6-45EF0C22ED9C}" type="sibTrans" cxnId="{2DC8593D-B752-434B-ADE0-AB4E1397E96F}">
      <dgm:prSet/>
      <dgm:spPr>
        <a:blipFill>
          <a:blip xmlns:r="http://schemas.openxmlformats.org/officeDocument/2006/relationships" r:embed="rId1"/>
          <a:stretch>
            <a:fillRect/>
          </a:stretch>
        </a:blipFill>
      </dgm:spPr>
      <dgm:t>
        <a:bodyPr/>
        <a:lstStyle/>
        <a:p>
          <a:endParaRPr lang="en-US"/>
        </a:p>
      </dgm:t>
    </dgm:pt>
    <dgm:pt modelId="{6C425C9F-6A8A-44A5-9299-97E4A99AE11F}">
      <dgm:prSet phldrT="[Text]"/>
      <dgm:spPr/>
      <dgm:t>
        <a:bodyPr/>
        <a:lstStyle/>
        <a:p>
          <a:r>
            <a:rPr lang="en-US" dirty="0" smtClean="0"/>
            <a:t>I am afraid it’s not safe</a:t>
          </a:r>
          <a:endParaRPr lang="en-US" dirty="0"/>
        </a:p>
      </dgm:t>
    </dgm:pt>
    <dgm:pt modelId="{2A4C3556-1B65-46B0-B4C2-028C97E284B1}" type="parTrans" cxnId="{3AC09FFE-880E-4A88-9C35-5A950DA6E50B}">
      <dgm:prSet/>
      <dgm:spPr/>
      <dgm:t>
        <a:bodyPr/>
        <a:lstStyle/>
        <a:p>
          <a:endParaRPr lang="en-US"/>
        </a:p>
      </dgm:t>
    </dgm:pt>
    <dgm:pt modelId="{1854F118-EFC5-4C49-9AE6-A359BCABE062}" type="sibTrans" cxnId="{3AC09FFE-880E-4A88-9C35-5A950DA6E50B}">
      <dgm:prSet/>
      <dgm:spPr>
        <a:blipFill>
          <a:blip xmlns:r="http://schemas.openxmlformats.org/officeDocument/2006/relationships" r:embed="rId2"/>
          <a:stretch>
            <a:fillRect/>
          </a:stretch>
        </a:blipFill>
      </dgm:spPr>
      <dgm:t>
        <a:bodyPr/>
        <a:lstStyle/>
        <a:p>
          <a:endParaRPr lang="en-US"/>
        </a:p>
      </dgm:t>
    </dgm:pt>
    <dgm:pt modelId="{79AF3F3B-D884-4A67-8941-1F4AF902191A}">
      <dgm:prSet phldrT="[Text]"/>
      <dgm:spPr/>
      <dgm:t>
        <a:bodyPr/>
        <a:lstStyle/>
        <a:p>
          <a:r>
            <a:rPr lang="en-US" dirty="0" smtClean="0"/>
            <a:t>I am not motivated to do it</a:t>
          </a:r>
          <a:endParaRPr lang="en-US" dirty="0"/>
        </a:p>
      </dgm:t>
    </dgm:pt>
    <dgm:pt modelId="{68D700AC-C748-46EC-9597-678D05B8A454}" type="parTrans" cxnId="{C550329A-97C2-46C0-970B-AD204F743161}">
      <dgm:prSet/>
      <dgm:spPr/>
      <dgm:t>
        <a:bodyPr/>
        <a:lstStyle/>
        <a:p>
          <a:endParaRPr lang="en-US"/>
        </a:p>
      </dgm:t>
    </dgm:pt>
    <dgm:pt modelId="{EF7CE069-DFF8-46EE-8BFA-A8C057A7A598}" type="sibTrans" cxnId="{C550329A-97C2-46C0-970B-AD204F743161}">
      <dgm:prSet/>
      <dgm:spPr>
        <a:blipFill>
          <a:blip xmlns:r="http://schemas.openxmlformats.org/officeDocument/2006/relationships" r:embed="rId3"/>
          <a:stretch>
            <a:fillRect/>
          </a:stretch>
        </a:blipFill>
      </dgm:spPr>
      <dgm:t>
        <a:bodyPr/>
        <a:lstStyle/>
        <a:p>
          <a:endParaRPr lang="en-US"/>
        </a:p>
      </dgm:t>
    </dgm:pt>
    <dgm:pt modelId="{D462C8AD-A09B-4047-BD7F-1A2B86F5E4BF}">
      <dgm:prSet phldrT="[Text]"/>
      <dgm:spPr/>
      <dgm:t>
        <a:bodyPr/>
        <a:lstStyle/>
        <a:p>
          <a:r>
            <a:rPr lang="en-US" dirty="0" smtClean="0"/>
            <a:t>My impact is not obvious</a:t>
          </a:r>
          <a:endParaRPr lang="en-US" dirty="0"/>
        </a:p>
      </dgm:t>
    </dgm:pt>
    <dgm:pt modelId="{E821CE70-023A-4BFE-9B41-DF79008611D4}" type="parTrans" cxnId="{83663CE3-59BC-48A9-9798-9BB601927A88}">
      <dgm:prSet/>
      <dgm:spPr/>
      <dgm:t>
        <a:bodyPr/>
        <a:lstStyle/>
        <a:p>
          <a:endParaRPr lang="en-US"/>
        </a:p>
      </dgm:t>
    </dgm:pt>
    <dgm:pt modelId="{3AC08C67-8486-41D2-8582-E1B2546C64A5}" type="sibTrans" cxnId="{83663CE3-59BC-48A9-9798-9BB601927A88}">
      <dgm:prSet/>
      <dgm:spPr>
        <a:blipFill>
          <a:blip xmlns:r="http://schemas.openxmlformats.org/officeDocument/2006/relationships" r:embed="rId4"/>
          <a:stretch>
            <a:fillRect/>
          </a:stretch>
        </a:blipFill>
      </dgm:spPr>
      <dgm:t>
        <a:bodyPr/>
        <a:lstStyle/>
        <a:p>
          <a:endParaRPr lang="en-US"/>
        </a:p>
      </dgm:t>
    </dgm:pt>
    <dgm:pt modelId="{83661D06-F670-4552-B508-59B2055C6746}" type="pres">
      <dgm:prSet presAssocID="{6E32C640-936D-42EB-BA19-FF48C4592EF4}" presName="Name0" presStyleCnt="0">
        <dgm:presLayoutVars>
          <dgm:chMax val="21"/>
          <dgm:chPref val="21"/>
        </dgm:presLayoutVars>
      </dgm:prSet>
      <dgm:spPr/>
      <dgm:t>
        <a:bodyPr/>
        <a:lstStyle/>
        <a:p>
          <a:endParaRPr lang="en-US"/>
        </a:p>
      </dgm:t>
    </dgm:pt>
    <dgm:pt modelId="{6CB88D3E-D456-4EBA-9910-59ACA52AF681}" type="pres">
      <dgm:prSet presAssocID="{58C787E6-EEF9-409E-B991-4CBCCE5D35AE}" presName="text1" presStyleCnt="0"/>
      <dgm:spPr/>
    </dgm:pt>
    <dgm:pt modelId="{DBE55BBF-23CC-49DC-A7E0-75BE0AB2F219}" type="pres">
      <dgm:prSet presAssocID="{58C787E6-EEF9-409E-B991-4CBCCE5D35AE}" presName="textRepeatNode" presStyleLbl="alignNode1" presStyleIdx="0" presStyleCnt="4">
        <dgm:presLayoutVars>
          <dgm:chMax val="0"/>
          <dgm:chPref val="0"/>
          <dgm:bulletEnabled val="1"/>
        </dgm:presLayoutVars>
      </dgm:prSet>
      <dgm:spPr/>
      <dgm:t>
        <a:bodyPr/>
        <a:lstStyle/>
        <a:p>
          <a:endParaRPr lang="en-US"/>
        </a:p>
      </dgm:t>
    </dgm:pt>
    <dgm:pt modelId="{D4FD439E-7221-4954-943C-D8B11B2E2D99}" type="pres">
      <dgm:prSet presAssocID="{58C787E6-EEF9-409E-B991-4CBCCE5D35AE}" presName="textaccent1" presStyleCnt="0"/>
      <dgm:spPr/>
    </dgm:pt>
    <dgm:pt modelId="{7E7BF627-8059-4D1D-AB2D-4ADC18D66BE4}" type="pres">
      <dgm:prSet presAssocID="{58C787E6-EEF9-409E-B991-4CBCCE5D35AE}" presName="accentRepeatNode" presStyleLbl="solidAlignAcc1" presStyleIdx="0" presStyleCnt="8"/>
      <dgm:spPr/>
    </dgm:pt>
    <dgm:pt modelId="{6C466AF4-A796-4F70-9421-A2BFF2B2142B}" type="pres">
      <dgm:prSet presAssocID="{A4024A0E-53D8-46D5-B1C6-45EF0C22ED9C}" presName="image1" presStyleCnt="0"/>
      <dgm:spPr/>
    </dgm:pt>
    <dgm:pt modelId="{7FC50FFE-43BC-4C60-8863-04C67FFEAFE6}" type="pres">
      <dgm:prSet presAssocID="{A4024A0E-53D8-46D5-B1C6-45EF0C22ED9C}" presName="imageRepeatNode" presStyleLbl="alignAcc1" presStyleIdx="0" presStyleCnt="4"/>
      <dgm:spPr/>
      <dgm:t>
        <a:bodyPr/>
        <a:lstStyle/>
        <a:p>
          <a:endParaRPr lang="en-US"/>
        </a:p>
      </dgm:t>
    </dgm:pt>
    <dgm:pt modelId="{B5D53F49-38AA-4A54-9752-1BB44DBA0973}" type="pres">
      <dgm:prSet presAssocID="{A4024A0E-53D8-46D5-B1C6-45EF0C22ED9C}" presName="imageaccent1" presStyleCnt="0"/>
      <dgm:spPr/>
    </dgm:pt>
    <dgm:pt modelId="{9A89F697-D7E6-450B-8291-39FD76CC6EFC}" type="pres">
      <dgm:prSet presAssocID="{A4024A0E-53D8-46D5-B1C6-45EF0C22ED9C}" presName="accentRepeatNode" presStyleLbl="solidAlignAcc1" presStyleIdx="1" presStyleCnt="8"/>
      <dgm:spPr/>
    </dgm:pt>
    <dgm:pt modelId="{75D1563A-5680-4D6C-AE79-88E27FBF27A4}" type="pres">
      <dgm:prSet presAssocID="{6C425C9F-6A8A-44A5-9299-97E4A99AE11F}" presName="text2" presStyleCnt="0"/>
      <dgm:spPr/>
    </dgm:pt>
    <dgm:pt modelId="{9C1A4527-6DEF-4B0E-BA46-3C2A6CBBC5E3}" type="pres">
      <dgm:prSet presAssocID="{6C425C9F-6A8A-44A5-9299-97E4A99AE11F}" presName="textRepeatNode" presStyleLbl="alignNode1" presStyleIdx="1" presStyleCnt="4">
        <dgm:presLayoutVars>
          <dgm:chMax val="0"/>
          <dgm:chPref val="0"/>
          <dgm:bulletEnabled val="1"/>
        </dgm:presLayoutVars>
      </dgm:prSet>
      <dgm:spPr/>
      <dgm:t>
        <a:bodyPr/>
        <a:lstStyle/>
        <a:p>
          <a:endParaRPr lang="en-US"/>
        </a:p>
      </dgm:t>
    </dgm:pt>
    <dgm:pt modelId="{F7DFB7B3-9A18-4CF5-B320-EE8B525A4495}" type="pres">
      <dgm:prSet presAssocID="{6C425C9F-6A8A-44A5-9299-97E4A99AE11F}" presName="textaccent2" presStyleCnt="0"/>
      <dgm:spPr/>
    </dgm:pt>
    <dgm:pt modelId="{40720E33-5860-4568-B271-3878B43C1527}" type="pres">
      <dgm:prSet presAssocID="{6C425C9F-6A8A-44A5-9299-97E4A99AE11F}" presName="accentRepeatNode" presStyleLbl="solidAlignAcc1" presStyleIdx="2" presStyleCnt="8"/>
      <dgm:spPr/>
    </dgm:pt>
    <dgm:pt modelId="{75A27377-E958-4CA9-8163-19D13B68D462}" type="pres">
      <dgm:prSet presAssocID="{1854F118-EFC5-4C49-9AE6-A359BCABE062}" presName="image2" presStyleCnt="0"/>
      <dgm:spPr/>
    </dgm:pt>
    <dgm:pt modelId="{8CC4C51F-0ED7-4D63-9836-15864A7C107C}" type="pres">
      <dgm:prSet presAssocID="{1854F118-EFC5-4C49-9AE6-A359BCABE062}" presName="imageRepeatNode" presStyleLbl="alignAcc1" presStyleIdx="1" presStyleCnt="4"/>
      <dgm:spPr/>
      <dgm:t>
        <a:bodyPr/>
        <a:lstStyle/>
        <a:p>
          <a:endParaRPr lang="en-US"/>
        </a:p>
      </dgm:t>
    </dgm:pt>
    <dgm:pt modelId="{55AB57D9-4F3A-48C8-AF58-AD34FE10BA1A}" type="pres">
      <dgm:prSet presAssocID="{1854F118-EFC5-4C49-9AE6-A359BCABE062}" presName="imageaccent2" presStyleCnt="0"/>
      <dgm:spPr/>
    </dgm:pt>
    <dgm:pt modelId="{E3EED541-5DFD-484C-A426-3B9E1E251245}" type="pres">
      <dgm:prSet presAssocID="{1854F118-EFC5-4C49-9AE6-A359BCABE062}" presName="accentRepeatNode" presStyleLbl="solidAlignAcc1" presStyleIdx="3" presStyleCnt="8"/>
      <dgm:spPr/>
    </dgm:pt>
    <dgm:pt modelId="{4130DF6D-22E3-4D90-AF84-341CF49DDB6E}" type="pres">
      <dgm:prSet presAssocID="{D462C8AD-A09B-4047-BD7F-1A2B86F5E4BF}" presName="text3" presStyleCnt="0"/>
      <dgm:spPr/>
    </dgm:pt>
    <dgm:pt modelId="{0B064586-89A0-471F-83A8-2F5CDD808B6F}" type="pres">
      <dgm:prSet presAssocID="{D462C8AD-A09B-4047-BD7F-1A2B86F5E4BF}" presName="textRepeatNode" presStyleLbl="alignNode1" presStyleIdx="2" presStyleCnt="4">
        <dgm:presLayoutVars>
          <dgm:chMax val="0"/>
          <dgm:chPref val="0"/>
          <dgm:bulletEnabled val="1"/>
        </dgm:presLayoutVars>
      </dgm:prSet>
      <dgm:spPr/>
      <dgm:t>
        <a:bodyPr/>
        <a:lstStyle/>
        <a:p>
          <a:endParaRPr lang="en-US"/>
        </a:p>
      </dgm:t>
    </dgm:pt>
    <dgm:pt modelId="{C8A6A86C-8E3C-4DC8-A93E-73140B20B73D}" type="pres">
      <dgm:prSet presAssocID="{D462C8AD-A09B-4047-BD7F-1A2B86F5E4BF}" presName="textaccent3" presStyleCnt="0"/>
      <dgm:spPr/>
    </dgm:pt>
    <dgm:pt modelId="{97383753-3EC0-4C98-8CC6-386B411351F3}" type="pres">
      <dgm:prSet presAssocID="{D462C8AD-A09B-4047-BD7F-1A2B86F5E4BF}" presName="accentRepeatNode" presStyleLbl="solidAlignAcc1" presStyleIdx="4" presStyleCnt="8"/>
      <dgm:spPr/>
    </dgm:pt>
    <dgm:pt modelId="{8B2879EC-C999-4A28-8484-117B6B508746}" type="pres">
      <dgm:prSet presAssocID="{3AC08C67-8486-41D2-8582-E1B2546C64A5}" presName="image3" presStyleCnt="0"/>
      <dgm:spPr/>
    </dgm:pt>
    <dgm:pt modelId="{4F6C801F-DF5C-46F2-962F-D99654880BFA}" type="pres">
      <dgm:prSet presAssocID="{3AC08C67-8486-41D2-8582-E1B2546C64A5}" presName="imageRepeatNode" presStyleLbl="alignAcc1" presStyleIdx="2" presStyleCnt="4"/>
      <dgm:spPr/>
      <dgm:t>
        <a:bodyPr/>
        <a:lstStyle/>
        <a:p>
          <a:endParaRPr lang="en-US"/>
        </a:p>
      </dgm:t>
    </dgm:pt>
    <dgm:pt modelId="{F2856587-9EFA-440D-B49F-0587E25B399B}" type="pres">
      <dgm:prSet presAssocID="{3AC08C67-8486-41D2-8582-E1B2546C64A5}" presName="imageaccent3" presStyleCnt="0"/>
      <dgm:spPr/>
    </dgm:pt>
    <dgm:pt modelId="{34E3AE4F-B7AD-4A10-913F-E684322B4FEE}" type="pres">
      <dgm:prSet presAssocID="{3AC08C67-8486-41D2-8582-E1B2546C64A5}" presName="accentRepeatNode" presStyleLbl="solidAlignAcc1" presStyleIdx="5" presStyleCnt="8"/>
      <dgm:spPr/>
    </dgm:pt>
    <dgm:pt modelId="{58EC689B-EC13-4284-BEEC-FAAA795B8234}" type="pres">
      <dgm:prSet presAssocID="{79AF3F3B-D884-4A67-8941-1F4AF902191A}" presName="text4" presStyleCnt="0"/>
      <dgm:spPr/>
    </dgm:pt>
    <dgm:pt modelId="{13596712-491C-4252-B2E6-72B394A7057A}" type="pres">
      <dgm:prSet presAssocID="{79AF3F3B-D884-4A67-8941-1F4AF902191A}" presName="textRepeatNode" presStyleLbl="alignNode1" presStyleIdx="3" presStyleCnt="4">
        <dgm:presLayoutVars>
          <dgm:chMax val="0"/>
          <dgm:chPref val="0"/>
          <dgm:bulletEnabled val="1"/>
        </dgm:presLayoutVars>
      </dgm:prSet>
      <dgm:spPr/>
      <dgm:t>
        <a:bodyPr/>
        <a:lstStyle/>
        <a:p>
          <a:endParaRPr lang="en-US"/>
        </a:p>
      </dgm:t>
    </dgm:pt>
    <dgm:pt modelId="{88C87158-0E0D-4CB4-9CF9-9210F6F86E2D}" type="pres">
      <dgm:prSet presAssocID="{79AF3F3B-D884-4A67-8941-1F4AF902191A}" presName="textaccent4" presStyleCnt="0"/>
      <dgm:spPr/>
    </dgm:pt>
    <dgm:pt modelId="{89A682C3-2D76-4231-9501-AE17C6E8FF74}" type="pres">
      <dgm:prSet presAssocID="{79AF3F3B-D884-4A67-8941-1F4AF902191A}" presName="accentRepeatNode" presStyleLbl="solidAlignAcc1" presStyleIdx="6" presStyleCnt="8"/>
      <dgm:spPr/>
    </dgm:pt>
    <dgm:pt modelId="{4109D34B-FFBD-497B-A656-83C1BA47EF15}" type="pres">
      <dgm:prSet presAssocID="{EF7CE069-DFF8-46EE-8BFA-A8C057A7A598}" presName="image4" presStyleCnt="0"/>
      <dgm:spPr/>
    </dgm:pt>
    <dgm:pt modelId="{0147B986-C95F-4751-A83D-E6134E993B39}" type="pres">
      <dgm:prSet presAssocID="{EF7CE069-DFF8-46EE-8BFA-A8C057A7A598}" presName="imageRepeatNode" presStyleLbl="alignAcc1" presStyleIdx="3" presStyleCnt="4"/>
      <dgm:spPr/>
      <dgm:t>
        <a:bodyPr/>
        <a:lstStyle/>
        <a:p>
          <a:endParaRPr lang="en-US"/>
        </a:p>
      </dgm:t>
    </dgm:pt>
    <dgm:pt modelId="{832D6541-C3C2-49CB-9FE1-B4F0E59D4843}" type="pres">
      <dgm:prSet presAssocID="{EF7CE069-DFF8-46EE-8BFA-A8C057A7A598}" presName="imageaccent4" presStyleCnt="0"/>
      <dgm:spPr/>
    </dgm:pt>
    <dgm:pt modelId="{3BD26C4F-A64C-4AC2-BDFA-515B9F490234}" type="pres">
      <dgm:prSet presAssocID="{EF7CE069-DFF8-46EE-8BFA-A8C057A7A598}" presName="accentRepeatNode" presStyleLbl="solidAlignAcc1" presStyleIdx="7" presStyleCnt="8"/>
      <dgm:spPr/>
    </dgm:pt>
  </dgm:ptLst>
  <dgm:cxnLst>
    <dgm:cxn modelId="{EDC5735C-2E47-483F-B3E2-AB7F1CFD19EF}" type="presOf" srcId="{6E32C640-936D-42EB-BA19-FF48C4592EF4}" destId="{83661D06-F670-4552-B508-59B2055C6746}" srcOrd="0" destOrd="0" presId="urn:microsoft.com/office/officeart/2008/layout/HexagonCluster"/>
    <dgm:cxn modelId="{C550329A-97C2-46C0-970B-AD204F743161}" srcId="{6E32C640-936D-42EB-BA19-FF48C4592EF4}" destId="{79AF3F3B-D884-4A67-8941-1F4AF902191A}" srcOrd="3" destOrd="0" parTransId="{68D700AC-C748-46EC-9597-678D05B8A454}" sibTransId="{EF7CE069-DFF8-46EE-8BFA-A8C057A7A598}"/>
    <dgm:cxn modelId="{90CB6A51-A012-4B6C-A15E-C38D4B48AF42}" type="presOf" srcId="{1854F118-EFC5-4C49-9AE6-A359BCABE062}" destId="{8CC4C51F-0ED7-4D63-9836-15864A7C107C}" srcOrd="0" destOrd="0" presId="urn:microsoft.com/office/officeart/2008/layout/HexagonCluster"/>
    <dgm:cxn modelId="{0BD8C103-EDF2-4776-B61D-30EA57ABDEEF}" type="presOf" srcId="{D462C8AD-A09B-4047-BD7F-1A2B86F5E4BF}" destId="{0B064586-89A0-471F-83A8-2F5CDD808B6F}" srcOrd="0" destOrd="0" presId="urn:microsoft.com/office/officeart/2008/layout/HexagonCluster"/>
    <dgm:cxn modelId="{46C8BFC6-79F5-4C05-88AF-06972F695F02}" type="presOf" srcId="{79AF3F3B-D884-4A67-8941-1F4AF902191A}" destId="{13596712-491C-4252-B2E6-72B394A7057A}" srcOrd="0" destOrd="0" presId="urn:microsoft.com/office/officeart/2008/layout/HexagonCluster"/>
    <dgm:cxn modelId="{0BFDB60F-D5E4-4087-9461-1973F06BCCF6}" type="presOf" srcId="{A4024A0E-53D8-46D5-B1C6-45EF0C22ED9C}" destId="{7FC50FFE-43BC-4C60-8863-04C67FFEAFE6}" srcOrd="0" destOrd="0" presId="urn:microsoft.com/office/officeart/2008/layout/HexagonCluster"/>
    <dgm:cxn modelId="{2DC8593D-B752-434B-ADE0-AB4E1397E96F}" srcId="{6E32C640-936D-42EB-BA19-FF48C4592EF4}" destId="{58C787E6-EEF9-409E-B991-4CBCCE5D35AE}" srcOrd="0" destOrd="0" parTransId="{DAFB212A-CF91-4519-B65F-B545580D2A9F}" sibTransId="{A4024A0E-53D8-46D5-B1C6-45EF0C22ED9C}"/>
    <dgm:cxn modelId="{17E75C71-3B74-4C7C-9427-FE5264A52B01}" type="presOf" srcId="{6C425C9F-6A8A-44A5-9299-97E4A99AE11F}" destId="{9C1A4527-6DEF-4B0E-BA46-3C2A6CBBC5E3}" srcOrd="0" destOrd="0" presId="urn:microsoft.com/office/officeart/2008/layout/HexagonCluster"/>
    <dgm:cxn modelId="{3AC09FFE-880E-4A88-9C35-5A950DA6E50B}" srcId="{6E32C640-936D-42EB-BA19-FF48C4592EF4}" destId="{6C425C9F-6A8A-44A5-9299-97E4A99AE11F}" srcOrd="1" destOrd="0" parTransId="{2A4C3556-1B65-46B0-B4C2-028C97E284B1}" sibTransId="{1854F118-EFC5-4C49-9AE6-A359BCABE062}"/>
    <dgm:cxn modelId="{E30942DA-9741-4E19-A65F-C80C11BDF2AB}" type="presOf" srcId="{EF7CE069-DFF8-46EE-8BFA-A8C057A7A598}" destId="{0147B986-C95F-4751-A83D-E6134E993B39}" srcOrd="0" destOrd="0" presId="urn:microsoft.com/office/officeart/2008/layout/HexagonCluster"/>
    <dgm:cxn modelId="{83663CE3-59BC-48A9-9798-9BB601927A88}" srcId="{6E32C640-936D-42EB-BA19-FF48C4592EF4}" destId="{D462C8AD-A09B-4047-BD7F-1A2B86F5E4BF}" srcOrd="2" destOrd="0" parTransId="{E821CE70-023A-4BFE-9B41-DF79008611D4}" sibTransId="{3AC08C67-8486-41D2-8582-E1B2546C64A5}"/>
    <dgm:cxn modelId="{6931B736-ACB2-4E1F-83AD-0F794E06F111}" type="presOf" srcId="{3AC08C67-8486-41D2-8582-E1B2546C64A5}" destId="{4F6C801F-DF5C-46F2-962F-D99654880BFA}" srcOrd="0" destOrd="0" presId="urn:microsoft.com/office/officeart/2008/layout/HexagonCluster"/>
    <dgm:cxn modelId="{E62A09DE-9D67-448A-BEEC-2D4D69EC850C}" type="presOf" srcId="{58C787E6-EEF9-409E-B991-4CBCCE5D35AE}" destId="{DBE55BBF-23CC-49DC-A7E0-75BE0AB2F219}" srcOrd="0" destOrd="0" presId="urn:microsoft.com/office/officeart/2008/layout/HexagonCluster"/>
    <dgm:cxn modelId="{093DDCBE-2C3C-4368-AB27-FCA71FBC05E1}" type="presParOf" srcId="{83661D06-F670-4552-B508-59B2055C6746}" destId="{6CB88D3E-D456-4EBA-9910-59ACA52AF681}" srcOrd="0" destOrd="0" presId="urn:microsoft.com/office/officeart/2008/layout/HexagonCluster"/>
    <dgm:cxn modelId="{18D986D7-EDDB-40AD-8BB8-937227CA8F46}" type="presParOf" srcId="{6CB88D3E-D456-4EBA-9910-59ACA52AF681}" destId="{DBE55BBF-23CC-49DC-A7E0-75BE0AB2F219}" srcOrd="0" destOrd="0" presId="urn:microsoft.com/office/officeart/2008/layout/HexagonCluster"/>
    <dgm:cxn modelId="{44FE80F8-2EF0-4370-8D81-A64866923031}" type="presParOf" srcId="{83661D06-F670-4552-B508-59B2055C6746}" destId="{D4FD439E-7221-4954-943C-D8B11B2E2D99}" srcOrd="1" destOrd="0" presId="urn:microsoft.com/office/officeart/2008/layout/HexagonCluster"/>
    <dgm:cxn modelId="{9EAFEB05-A758-40BB-A073-F324696D1502}" type="presParOf" srcId="{D4FD439E-7221-4954-943C-D8B11B2E2D99}" destId="{7E7BF627-8059-4D1D-AB2D-4ADC18D66BE4}" srcOrd="0" destOrd="0" presId="urn:microsoft.com/office/officeart/2008/layout/HexagonCluster"/>
    <dgm:cxn modelId="{0D00EB13-9D32-451A-91E9-9A2920F914B5}" type="presParOf" srcId="{83661D06-F670-4552-B508-59B2055C6746}" destId="{6C466AF4-A796-4F70-9421-A2BFF2B2142B}" srcOrd="2" destOrd="0" presId="urn:microsoft.com/office/officeart/2008/layout/HexagonCluster"/>
    <dgm:cxn modelId="{E6C63A2D-79EA-4003-A087-E732CBF9BFE3}" type="presParOf" srcId="{6C466AF4-A796-4F70-9421-A2BFF2B2142B}" destId="{7FC50FFE-43BC-4C60-8863-04C67FFEAFE6}" srcOrd="0" destOrd="0" presId="urn:microsoft.com/office/officeart/2008/layout/HexagonCluster"/>
    <dgm:cxn modelId="{B24F1D21-F3EE-4B80-9531-B328B3EBB088}" type="presParOf" srcId="{83661D06-F670-4552-B508-59B2055C6746}" destId="{B5D53F49-38AA-4A54-9752-1BB44DBA0973}" srcOrd="3" destOrd="0" presId="urn:microsoft.com/office/officeart/2008/layout/HexagonCluster"/>
    <dgm:cxn modelId="{0BD33BC4-F016-477C-BEA1-E50B24B99B66}" type="presParOf" srcId="{B5D53F49-38AA-4A54-9752-1BB44DBA0973}" destId="{9A89F697-D7E6-450B-8291-39FD76CC6EFC}" srcOrd="0" destOrd="0" presId="urn:microsoft.com/office/officeart/2008/layout/HexagonCluster"/>
    <dgm:cxn modelId="{E345838F-4F5B-43EE-AA27-39B69316B01A}" type="presParOf" srcId="{83661D06-F670-4552-B508-59B2055C6746}" destId="{75D1563A-5680-4D6C-AE79-88E27FBF27A4}" srcOrd="4" destOrd="0" presId="urn:microsoft.com/office/officeart/2008/layout/HexagonCluster"/>
    <dgm:cxn modelId="{9102CECA-627F-433F-9889-A63EBA33294A}" type="presParOf" srcId="{75D1563A-5680-4D6C-AE79-88E27FBF27A4}" destId="{9C1A4527-6DEF-4B0E-BA46-3C2A6CBBC5E3}" srcOrd="0" destOrd="0" presId="urn:microsoft.com/office/officeart/2008/layout/HexagonCluster"/>
    <dgm:cxn modelId="{A96AFC67-E88D-4A67-A545-EC9C1B8AF00D}" type="presParOf" srcId="{83661D06-F670-4552-B508-59B2055C6746}" destId="{F7DFB7B3-9A18-4CF5-B320-EE8B525A4495}" srcOrd="5" destOrd="0" presId="urn:microsoft.com/office/officeart/2008/layout/HexagonCluster"/>
    <dgm:cxn modelId="{64A38421-3E63-4C3B-9D0C-E4AB38B1243C}" type="presParOf" srcId="{F7DFB7B3-9A18-4CF5-B320-EE8B525A4495}" destId="{40720E33-5860-4568-B271-3878B43C1527}" srcOrd="0" destOrd="0" presId="urn:microsoft.com/office/officeart/2008/layout/HexagonCluster"/>
    <dgm:cxn modelId="{8D039B03-97D2-47A6-86EE-DA90372C64C2}" type="presParOf" srcId="{83661D06-F670-4552-B508-59B2055C6746}" destId="{75A27377-E958-4CA9-8163-19D13B68D462}" srcOrd="6" destOrd="0" presId="urn:microsoft.com/office/officeart/2008/layout/HexagonCluster"/>
    <dgm:cxn modelId="{90575340-8627-42C7-8C08-23DC1902B41B}" type="presParOf" srcId="{75A27377-E958-4CA9-8163-19D13B68D462}" destId="{8CC4C51F-0ED7-4D63-9836-15864A7C107C}" srcOrd="0" destOrd="0" presId="urn:microsoft.com/office/officeart/2008/layout/HexagonCluster"/>
    <dgm:cxn modelId="{7C4087DA-1C9B-48D1-91B0-27CE4876271A}" type="presParOf" srcId="{83661D06-F670-4552-B508-59B2055C6746}" destId="{55AB57D9-4F3A-48C8-AF58-AD34FE10BA1A}" srcOrd="7" destOrd="0" presId="urn:microsoft.com/office/officeart/2008/layout/HexagonCluster"/>
    <dgm:cxn modelId="{F5B39A0C-CD16-42CF-ACB5-29A4EEC44F1F}" type="presParOf" srcId="{55AB57D9-4F3A-48C8-AF58-AD34FE10BA1A}" destId="{E3EED541-5DFD-484C-A426-3B9E1E251245}" srcOrd="0" destOrd="0" presId="urn:microsoft.com/office/officeart/2008/layout/HexagonCluster"/>
    <dgm:cxn modelId="{94275153-E148-4480-9871-D188770E7E19}" type="presParOf" srcId="{83661D06-F670-4552-B508-59B2055C6746}" destId="{4130DF6D-22E3-4D90-AF84-341CF49DDB6E}" srcOrd="8" destOrd="0" presId="urn:microsoft.com/office/officeart/2008/layout/HexagonCluster"/>
    <dgm:cxn modelId="{A3D038EE-854E-4502-BAE9-73C191402C6E}" type="presParOf" srcId="{4130DF6D-22E3-4D90-AF84-341CF49DDB6E}" destId="{0B064586-89A0-471F-83A8-2F5CDD808B6F}" srcOrd="0" destOrd="0" presId="urn:microsoft.com/office/officeart/2008/layout/HexagonCluster"/>
    <dgm:cxn modelId="{6B9372EE-9CF0-4A1E-9E6A-FBFB17B8C6F1}" type="presParOf" srcId="{83661D06-F670-4552-B508-59B2055C6746}" destId="{C8A6A86C-8E3C-4DC8-A93E-73140B20B73D}" srcOrd="9" destOrd="0" presId="urn:microsoft.com/office/officeart/2008/layout/HexagonCluster"/>
    <dgm:cxn modelId="{B2B8A645-93C3-4826-855D-FDE8395DEE77}" type="presParOf" srcId="{C8A6A86C-8E3C-4DC8-A93E-73140B20B73D}" destId="{97383753-3EC0-4C98-8CC6-386B411351F3}" srcOrd="0" destOrd="0" presId="urn:microsoft.com/office/officeart/2008/layout/HexagonCluster"/>
    <dgm:cxn modelId="{4734633A-70BC-4BA2-A9EB-AEC9ADC2E3CC}" type="presParOf" srcId="{83661D06-F670-4552-B508-59B2055C6746}" destId="{8B2879EC-C999-4A28-8484-117B6B508746}" srcOrd="10" destOrd="0" presId="urn:microsoft.com/office/officeart/2008/layout/HexagonCluster"/>
    <dgm:cxn modelId="{0BA2B02E-DC2C-4DA8-866E-7C0A662F7221}" type="presParOf" srcId="{8B2879EC-C999-4A28-8484-117B6B508746}" destId="{4F6C801F-DF5C-46F2-962F-D99654880BFA}" srcOrd="0" destOrd="0" presId="urn:microsoft.com/office/officeart/2008/layout/HexagonCluster"/>
    <dgm:cxn modelId="{A31C1944-3480-4DF2-A7F1-B2F3C016FD34}" type="presParOf" srcId="{83661D06-F670-4552-B508-59B2055C6746}" destId="{F2856587-9EFA-440D-B49F-0587E25B399B}" srcOrd="11" destOrd="0" presId="urn:microsoft.com/office/officeart/2008/layout/HexagonCluster"/>
    <dgm:cxn modelId="{C73A9714-FB59-4AB1-8BEB-69296C71E5A2}" type="presParOf" srcId="{F2856587-9EFA-440D-B49F-0587E25B399B}" destId="{34E3AE4F-B7AD-4A10-913F-E684322B4FEE}" srcOrd="0" destOrd="0" presId="urn:microsoft.com/office/officeart/2008/layout/HexagonCluster"/>
    <dgm:cxn modelId="{B01A1A1D-4CE3-4476-90CB-6BE79CD0060B}" type="presParOf" srcId="{83661D06-F670-4552-B508-59B2055C6746}" destId="{58EC689B-EC13-4284-BEEC-FAAA795B8234}" srcOrd="12" destOrd="0" presId="urn:microsoft.com/office/officeart/2008/layout/HexagonCluster"/>
    <dgm:cxn modelId="{A7D07E56-7006-45DF-B33F-6BD47BFB7996}" type="presParOf" srcId="{58EC689B-EC13-4284-BEEC-FAAA795B8234}" destId="{13596712-491C-4252-B2E6-72B394A7057A}" srcOrd="0" destOrd="0" presId="urn:microsoft.com/office/officeart/2008/layout/HexagonCluster"/>
    <dgm:cxn modelId="{86826493-A8AE-4E06-9DC2-D944C04A6D48}" type="presParOf" srcId="{83661D06-F670-4552-B508-59B2055C6746}" destId="{88C87158-0E0D-4CB4-9CF9-9210F6F86E2D}" srcOrd="13" destOrd="0" presId="urn:microsoft.com/office/officeart/2008/layout/HexagonCluster"/>
    <dgm:cxn modelId="{CC1A5431-E6B2-42AD-8430-E250B498B20F}" type="presParOf" srcId="{88C87158-0E0D-4CB4-9CF9-9210F6F86E2D}" destId="{89A682C3-2D76-4231-9501-AE17C6E8FF74}" srcOrd="0" destOrd="0" presId="urn:microsoft.com/office/officeart/2008/layout/HexagonCluster"/>
    <dgm:cxn modelId="{07FFEC88-0372-4F60-95D2-042C51FBDD90}" type="presParOf" srcId="{83661D06-F670-4552-B508-59B2055C6746}" destId="{4109D34B-FFBD-497B-A656-83C1BA47EF15}" srcOrd="14" destOrd="0" presId="urn:microsoft.com/office/officeart/2008/layout/HexagonCluster"/>
    <dgm:cxn modelId="{834F18EA-80E6-4157-BF10-BCDDA5139E6E}" type="presParOf" srcId="{4109D34B-FFBD-497B-A656-83C1BA47EF15}" destId="{0147B986-C95F-4751-A83D-E6134E993B39}" srcOrd="0" destOrd="0" presId="urn:microsoft.com/office/officeart/2008/layout/HexagonCluster"/>
    <dgm:cxn modelId="{B44450C1-D49F-4D3A-BEFF-D9C67F3A15E5}" type="presParOf" srcId="{83661D06-F670-4552-B508-59B2055C6746}" destId="{832D6541-C3C2-49CB-9FE1-B4F0E59D4843}" srcOrd="15" destOrd="0" presId="urn:microsoft.com/office/officeart/2008/layout/HexagonCluster"/>
    <dgm:cxn modelId="{04AF6C56-8D24-473F-AC25-589A94332811}" type="presParOf" srcId="{832D6541-C3C2-49CB-9FE1-B4F0E59D4843}" destId="{3BD26C4F-A64C-4AC2-BDFA-515B9F490234}"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E295EB-83A9-418B-9C4F-981FD580ABBD}"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F78ECB78-FD77-4584-B773-9B6516891904}">
      <dgm:prSet phldrT="[Text]" custT="1"/>
      <dgm:spPr>
        <a:blipFill rotWithShape="0">
          <a:blip xmlns:r="http://schemas.openxmlformats.org/officeDocument/2006/relationships" r:embed="rId1"/>
          <a:stretch>
            <a:fillRect/>
          </a:stretch>
        </a:blipFill>
      </dgm:spPr>
      <dgm:t>
        <a:bodyPr/>
        <a:lstStyle/>
        <a:p>
          <a:endParaRPr lang="en-US" sz="2000" b="1" dirty="0">
            <a:solidFill>
              <a:schemeClr val="bg1"/>
            </a:solidFill>
            <a:effectLst>
              <a:outerShdw blurRad="38100" dist="38100" dir="2700000" algn="tl">
                <a:srgbClr val="000000">
                  <a:alpha val="43137"/>
                </a:srgbClr>
              </a:outerShdw>
            </a:effectLst>
          </a:endParaRPr>
        </a:p>
      </dgm:t>
    </dgm:pt>
    <dgm:pt modelId="{A189F946-93A7-4E94-8C32-D8AC3BD51E3A}" type="parTrans" cxnId="{7B74F477-C46D-4D6A-9EDB-75554D040824}">
      <dgm:prSet/>
      <dgm:spPr/>
      <dgm:t>
        <a:bodyPr/>
        <a:lstStyle/>
        <a:p>
          <a:endParaRPr lang="en-US"/>
        </a:p>
      </dgm:t>
    </dgm:pt>
    <dgm:pt modelId="{B0E697E8-7F4E-431F-9735-823F491438B3}" type="sibTrans" cxnId="{7B74F477-C46D-4D6A-9EDB-75554D040824}">
      <dgm:prSet/>
      <dgm:spPr/>
      <dgm:t>
        <a:bodyPr/>
        <a:lstStyle/>
        <a:p>
          <a:endParaRPr lang="en-US"/>
        </a:p>
      </dgm:t>
    </dgm:pt>
    <dgm:pt modelId="{3B6B8C36-6E28-4031-83A4-1CFE41AC7D92}">
      <dgm:prSet phldrT="[Text]" custT="1"/>
      <dgm:spPr>
        <a:blipFill rotWithShape="0">
          <a:blip xmlns:r="http://schemas.openxmlformats.org/officeDocument/2006/relationships" r:embed="rId2"/>
          <a:stretch>
            <a:fillRect/>
          </a:stretch>
        </a:blipFill>
      </dgm:spPr>
      <dgm:t>
        <a:bodyPr/>
        <a:lstStyle/>
        <a:p>
          <a:endParaRPr lang="en-US" sz="1900" b="1" dirty="0">
            <a:effectLst>
              <a:outerShdw blurRad="38100" dist="38100" dir="2700000" algn="tl">
                <a:srgbClr val="000000">
                  <a:alpha val="43137"/>
                </a:srgbClr>
              </a:outerShdw>
            </a:effectLst>
          </a:endParaRPr>
        </a:p>
      </dgm:t>
    </dgm:pt>
    <dgm:pt modelId="{9908F687-9DFC-4D44-9DA1-B07E9EE3C5ED}" type="parTrans" cxnId="{3370A050-8B7F-4798-94B1-8B9CDF2FB32C}">
      <dgm:prSet/>
      <dgm:spPr/>
      <dgm:t>
        <a:bodyPr/>
        <a:lstStyle/>
        <a:p>
          <a:endParaRPr lang="en-US"/>
        </a:p>
      </dgm:t>
    </dgm:pt>
    <dgm:pt modelId="{13CCDF95-6C08-4C53-99C9-B95196756592}" type="sibTrans" cxnId="{3370A050-8B7F-4798-94B1-8B9CDF2FB32C}">
      <dgm:prSet/>
      <dgm:spPr/>
      <dgm:t>
        <a:bodyPr/>
        <a:lstStyle/>
        <a:p>
          <a:endParaRPr lang="en-US"/>
        </a:p>
      </dgm:t>
    </dgm:pt>
    <dgm:pt modelId="{02CFA271-0AB3-4C58-8D7E-F5F02637E713}">
      <dgm:prSet phldrT="[Text]"/>
      <dgm:spPr>
        <a:blipFill rotWithShape="0">
          <a:blip xmlns:r="http://schemas.openxmlformats.org/officeDocument/2006/relationships" r:embed="rId3"/>
          <a:stretch>
            <a:fillRect/>
          </a:stretch>
        </a:blipFill>
      </dgm:spPr>
      <dgm:t>
        <a:bodyPr/>
        <a:lstStyle/>
        <a:p>
          <a:endParaRPr lang="en-US" b="1" dirty="0">
            <a:effectLst>
              <a:outerShdw blurRad="38100" dist="38100" dir="2700000" algn="tl">
                <a:srgbClr val="000000">
                  <a:alpha val="43137"/>
                </a:srgbClr>
              </a:outerShdw>
            </a:effectLst>
          </a:endParaRPr>
        </a:p>
      </dgm:t>
    </dgm:pt>
    <dgm:pt modelId="{ED3E8978-5699-418A-9AC3-8BC64D6394B7}" type="parTrans" cxnId="{F796AD49-CCAB-457C-9802-66BA5B6A8EEB}">
      <dgm:prSet/>
      <dgm:spPr/>
      <dgm:t>
        <a:bodyPr/>
        <a:lstStyle/>
        <a:p>
          <a:endParaRPr lang="en-US"/>
        </a:p>
      </dgm:t>
    </dgm:pt>
    <dgm:pt modelId="{1B8F4A31-92AA-4501-A70D-21187D5428B3}" type="sibTrans" cxnId="{F796AD49-CCAB-457C-9802-66BA5B6A8EEB}">
      <dgm:prSet/>
      <dgm:spPr/>
      <dgm:t>
        <a:bodyPr/>
        <a:lstStyle/>
        <a:p>
          <a:endParaRPr lang="en-US"/>
        </a:p>
      </dgm:t>
    </dgm:pt>
    <dgm:pt modelId="{8BA00471-CD95-4D66-AB2C-6C24C6C1096A}" type="pres">
      <dgm:prSet presAssocID="{D9E295EB-83A9-418B-9C4F-981FD580ABBD}" presName="Name0" presStyleCnt="0">
        <dgm:presLayoutVars>
          <dgm:dir/>
          <dgm:resizeHandles val="exact"/>
        </dgm:presLayoutVars>
      </dgm:prSet>
      <dgm:spPr/>
      <dgm:t>
        <a:bodyPr/>
        <a:lstStyle/>
        <a:p>
          <a:endParaRPr lang="en-US"/>
        </a:p>
      </dgm:t>
    </dgm:pt>
    <dgm:pt modelId="{2367E370-BCAF-4421-B0AA-3A558DD4D4C1}" type="pres">
      <dgm:prSet presAssocID="{F78ECB78-FD77-4584-B773-9B6516891904}" presName="Name5" presStyleLbl="vennNode1" presStyleIdx="0" presStyleCnt="3">
        <dgm:presLayoutVars>
          <dgm:bulletEnabled val="1"/>
        </dgm:presLayoutVars>
      </dgm:prSet>
      <dgm:spPr/>
      <dgm:t>
        <a:bodyPr/>
        <a:lstStyle/>
        <a:p>
          <a:endParaRPr lang="en-US"/>
        </a:p>
      </dgm:t>
    </dgm:pt>
    <dgm:pt modelId="{37FA84B8-E096-41B6-A114-5614340BFAC9}" type="pres">
      <dgm:prSet presAssocID="{B0E697E8-7F4E-431F-9735-823F491438B3}" presName="space" presStyleCnt="0"/>
      <dgm:spPr/>
    </dgm:pt>
    <dgm:pt modelId="{44840756-9440-4798-960C-DB8C255D600B}" type="pres">
      <dgm:prSet presAssocID="{3B6B8C36-6E28-4031-83A4-1CFE41AC7D92}" presName="Name5" presStyleLbl="vennNode1" presStyleIdx="1" presStyleCnt="3" custLinFactNeighborX="-6226" custLinFactNeighborY="-5">
        <dgm:presLayoutVars>
          <dgm:bulletEnabled val="1"/>
        </dgm:presLayoutVars>
      </dgm:prSet>
      <dgm:spPr/>
      <dgm:t>
        <a:bodyPr/>
        <a:lstStyle/>
        <a:p>
          <a:endParaRPr lang="en-US"/>
        </a:p>
      </dgm:t>
    </dgm:pt>
    <dgm:pt modelId="{8F18023E-1BE6-49D1-BE97-D10F49D73C3C}" type="pres">
      <dgm:prSet presAssocID="{13CCDF95-6C08-4C53-99C9-B95196756592}" presName="space" presStyleCnt="0"/>
      <dgm:spPr/>
    </dgm:pt>
    <dgm:pt modelId="{99DE1DC0-3536-49B8-A8B4-2E14EAA6C02A}" type="pres">
      <dgm:prSet presAssocID="{02CFA271-0AB3-4C58-8D7E-F5F02637E713}" presName="Name5" presStyleLbl="vennNode1" presStyleIdx="2" presStyleCnt="3" custLinFactX="25211" custLinFactNeighborX="100000" custLinFactNeighborY="320">
        <dgm:presLayoutVars>
          <dgm:bulletEnabled val="1"/>
        </dgm:presLayoutVars>
      </dgm:prSet>
      <dgm:spPr/>
      <dgm:t>
        <a:bodyPr/>
        <a:lstStyle/>
        <a:p>
          <a:endParaRPr lang="en-US"/>
        </a:p>
      </dgm:t>
    </dgm:pt>
  </dgm:ptLst>
  <dgm:cxnLst>
    <dgm:cxn modelId="{7B74F477-C46D-4D6A-9EDB-75554D040824}" srcId="{D9E295EB-83A9-418B-9C4F-981FD580ABBD}" destId="{F78ECB78-FD77-4584-B773-9B6516891904}" srcOrd="0" destOrd="0" parTransId="{A189F946-93A7-4E94-8C32-D8AC3BD51E3A}" sibTransId="{B0E697E8-7F4E-431F-9735-823F491438B3}"/>
    <dgm:cxn modelId="{3370A050-8B7F-4798-94B1-8B9CDF2FB32C}" srcId="{D9E295EB-83A9-418B-9C4F-981FD580ABBD}" destId="{3B6B8C36-6E28-4031-83A4-1CFE41AC7D92}" srcOrd="1" destOrd="0" parTransId="{9908F687-9DFC-4D44-9DA1-B07E9EE3C5ED}" sibTransId="{13CCDF95-6C08-4C53-99C9-B95196756592}"/>
    <dgm:cxn modelId="{3648342B-09E1-431F-BB86-C9824C18E46F}" type="presOf" srcId="{F78ECB78-FD77-4584-B773-9B6516891904}" destId="{2367E370-BCAF-4421-B0AA-3A558DD4D4C1}" srcOrd="0" destOrd="0" presId="urn:microsoft.com/office/officeart/2005/8/layout/venn3"/>
    <dgm:cxn modelId="{F796AD49-CCAB-457C-9802-66BA5B6A8EEB}" srcId="{D9E295EB-83A9-418B-9C4F-981FD580ABBD}" destId="{02CFA271-0AB3-4C58-8D7E-F5F02637E713}" srcOrd="2" destOrd="0" parTransId="{ED3E8978-5699-418A-9AC3-8BC64D6394B7}" sibTransId="{1B8F4A31-92AA-4501-A70D-21187D5428B3}"/>
    <dgm:cxn modelId="{F46D24B0-B061-4360-ACFF-9EDB3CE7FF9D}" type="presOf" srcId="{3B6B8C36-6E28-4031-83A4-1CFE41AC7D92}" destId="{44840756-9440-4798-960C-DB8C255D600B}" srcOrd="0" destOrd="0" presId="urn:microsoft.com/office/officeart/2005/8/layout/venn3"/>
    <dgm:cxn modelId="{C2E62A87-5B29-4171-AA86-94B4D1C5B056}" type="presOf" srcId="{02CFA271-0AB3-4C58-8D7E-F5F02637E713}" destId="{99DE1DC0-3536-49B8-A8B4-2E14EAA6C02A}" srcOrd="0" destOrd="0" presId="urn:microsoft.com/office/officeart/2005/8/layout/venn3"/>
    <dgm:cxn modelId="{458ACE30-1EEC-463A-A169-E52BF1AE3CC5}" type="presOf" srcId="{D9E295EB-83A9-418B-9C4F-981FD580ABBD}" destId="{8BA00471-CD95-4D66-AB2C-6C24C6C1096A}" srcOrd="0" destOrd="0" presId="urn:microsoft.com/office/officeart/2005/8/layout/venn3"/>
    <dgm:cxn modelId="{A59194BB-B9D2-4F28-B4F7-F473B758D850}" type="presParOf" srcId="{8BA00471-CD95-4D66-AB2C-6C24C6C1096A}" destId="{2367E370-BCAF-4421-B0AA-3A558DD4D4C1}" srcOrd="0" destOrd="0" presId="urn:microsoft.com/office/officeart/2005/8/layout/venn3"/>
    <dgm:cxn modelId="{81D5A32B-1BF8-42A8-BD86-24A76EE3C3E4}" type="presParOf" srcId="{8BA00471-CD95-4D66-AB2C-6C24C6C1096A}" destId="{37FA84B8-E096-41B6-A114-5614340BFAC9}" srcOrd="1" destOrd="0" presId="urn:microsoft.com/office/officeart/2005/8/layout/venn3"/>
    <dgm:cxn modelId="{71649C86-473B-4FD2-8C17-52D76C613D3C}" type="presParOf" srcId="{8BA00471-CD95-4D66-AB2C-6C24C6C1096A}" destId="{44840756-9440-4798-960C-DB8C255D600B}" srcOrd="2" destOrd="0" presId="urn:microsoft.com/office/officeart/2005/8/layout/venn3"/>
    <dgm:cxn modelId="{B3721B35-CBC9-4B8B-BEC6-E78AA4D3C396}" type="presParOf" srcId="{8BA00471-CD95-4D66-AB2C-6C24C6C1096A}" destId="{8F18023E-1BE6-49D1-BE97-D10F49D73C3C}" srcOrd="3" destOrd="0" presId="urn:microsoft.com/office/officeart/2005/8/layout/venn3"/>
    <dgm:cxn modelId="{39CF9572-556E-460C-B494-F373A801EEA9}" type="presParOf" srcId="{8BA00471-CD95-4D66-AB2C-6C24C6C1096A}" destId="{99DE1DC0-3536-49B8-A8B4-2E14EAA6C02A}"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7E370-BCAF-4421-B0AA-3A558DD4D4C1}">
      <dsp:nvSpPr>
        <dsp:cNvPr id="0" name=""/>
        <dsp:cNvSpPr/>
      </dsp:nvSpPr>
      <dsp:spPr>
        <a:xfrm>
          <a:off x="2851" y="853331"/>
          <a:ext cx="2493148" cy="2493148"/>
        </a:xfrm>
        <a:prstGeom prst="ellipse">
          <a:avLst/>
        </a:prstGeom>
        <a:blipFill rotWithShape="0">
          <a:blip xmlns:r="http://schemas.openxmlformats.org/officeDocument/2006/relationships" r:embed="rId1"/>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7206" tIns="25400" rIns="137206" bIns="25400" numCol="1" spcCol="1270" anchor="ctr" anchorCtr="0">
          <a:noAutofit/>
        </a:bodyPr>
        <a:lstStyle/>
        <a:p>
          <a:pPr lvl="0" algn="ctr" defTabSz="889000">
            <a:lnSpc>
              <a:spcPct val="90000"/>
            </a:lnSpc>
            <a:spcBef>
              <a:spcPct val="0"/>
            </a:spcBef>
            <a:spcAft>
              <a:spcPct val="35000"/>
            </a:spcAft>
          </a:pPr>
          <a:endParaRPr lang="en-US" sz="2000" b="1" kern="1200" dirty="0">
            <a:solidFill>
              <a:schemeClr val="bg1"/>
            </a:solidFill>
            <a:effectLst>
              <a:outerShdw blurRad="38100" dist="38100" dir="2700000" algn="tl">
                <a:srgbClr val="000000">
                  <a:alpha val="43137"/>
                </a:srgbClr>
              </a:outerShdw>
            </a:effectLst>
          </a:endParaRPr>
        </a:p>
      </dsp:txBody>
      <dsp:txXfrm>
        <a:off x="367964" y="1218444"/>
        <a:ext cx="1762922" cy="1762922"/>
      </dsp:txXfrm>
    </dsp:sp>
    <dsp:sp modelId="{44840756-9440-4798-960C-DB8C255D600B}">
      <dsp:nvSpPr>
        <dsp:cNvPr id="0" name=""/>
        <dsp:cNvSpPr/>
      </dsp:nvSpPr>
      <dsp:spPr>
        <a:xfrm>
          <a:off x="1966325" y="853206"/>
          <a:ext cx="2493148" cy="2493148"/>
        </a:xfrm>
        <a:prstGeom prst="ellipse">
          <a:avLst/>
        </a:prstGeom>
        <a:blipFill rotWithShape="0">
          <a:blip xmlns:r="http://schemas.openxmlformats.org/officeDocument/2006/relationships" r:embed="rId2"/>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7206" tIns="24130" rIns="137206" bIns="24130" numCol="1" spcCol="1270" anchor="ctr" anchorCtr="0">
          <a:noAutofit/>
        </a:bodyPr>
        <a:lstStyle/>
        <a:p>
          <a:pPr lvl="0" algn="ctr" defTabSz="844550">
            <a:lnSpc>
              <a:spcPct val="90000"/>
            </a:lnSpc>
            <a:spcBef>
              <a:spcPct val="0"/>
            </a:spcBef>
            <a:spcAft>
              <a:spcPct val="35000"/>
            </a:spcAft>
          </a:pPr>
          <a:endParaRPr lang="en-US" sz="1900" b="1" kern="1200" dirty="0">
            <a:effectLst>
              <a:outerShdw blurRad="38100" dist="38100" dir="2700000" algn="tl">
                <a:srgbClr val="000000">
                  <a:alpha val="43137"/>
                </a:srgbClr>
              </a:outerShdw>
            </a:effectLst>
          </a:endParaRPr>
        </a:p>
      </dsp:txBody>
      <dsp:txXfrm>
        <a:off x="2331438" y="1218319"/>
        <a:ext cx="1762922" cy="1762922"/>
      </dsp:txXfrm>
    </dsp:sp>
    <dsp:sp modelId="{99DE1DC0-3536-49B8-A8B4-2E14EAA6C02A}">
      <dsp:nvSpPr>
        <dsp:cNvPr id="0" name=""/>
        <dsp:cNvSpPr/>
      </dsp:nvSpPr>
      <dsp:spPr>
        <a:xfrm>
          <a:off x="3994740" y="861309"/>
          <a:ext cx="2493148" cy="2493148"/>
        </a:xfrm>
        <a:prstGeom prst="ellipse">
          <a:avLst/>
        </a:prstGeom>
        <a:blipFill rotWithShape="0">
          <a:blip xmlns:r="http://schemas.openxmlformats.org/officeDocument/2006/relationships" r:embed="rId3"/>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7206" tIns="82550" rIns="137206" bIns="82550" numCol="1" spcCol="1270" anchor="ctr" anchorCtr="0">
          <a:noAutofit/>
        </a:bodyPr>
        <a:lstStyle/>
        <a:p>
          <a:pPr lvl="0" algn="ctr" defTabSz="2889250">
            <a:lnSpc>
              <a:spcPct val="90000"/>
            </a:lnSpc>
            <a:spcBef>
              <a:spcPct val="0"/>
            </a:spcBef>
            <a:spcAft>
              <a:spcPct val="35000"/>
            </a:spcAft>
          </a:pPr>
          <a:endParaRPr lang="en-US" sz="6500" b="1" kern="1200" dirty="0">
            <a:effectLst>
              <a:outerShdw blurRad="38100" dist="38100" dir="2700000" algn="tl">
                <a:srgbClr val="000000">
                  <a:alpha val="43137"/>
                </a:srgbClr>
              </a:outerShdw>
            </a:effectLst>
          </a:endParaRPr>
        </a:p>
      </dsp:txBody>
      <dsp:txXfrm>
        <a:off x="4359853" y="1226422"/>
        <a:ext cx="1762922" cy="1762922"/>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pPr/>
              <a:t>4/8/2016</a:t>
            </a:fld>
            <a:endParaRPr lang="en-US" dirty="0">
              <a:latin typeface="Segoe UI" pitchFamily="34" charset="0"/>
            </a:endParaRPr>
          </a:p>
        </p:txBody>
      </p:sp>
      <p:sp>
        <p:nvSpPr>
          <p:cNvPr id="8" name="Footer Placeholder 7"/>
          <p:cNvSpPr>
            <a:spLocks noGrp="1"/>
          </p:cNvSpPr>
          <p:nvPr>
            <p:ph type="ftr" sz="quarter" idx="2"/>
          </p:nvPr>
        </p:nvSpPr>
        <p:spPr>
          <a:xfrm>
            <a:off x="0" y="6513910"/>
            <a:ext cx="7726680" cy="249326"/>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7711439" y="6513910"/>
            <a:ext cx="1430444" cy="3429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6515100"/>
            <a:ext cx="7894320" cy="266973"/>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4/8/2016</a:t>
            </a:fld>
            <a:endParaRPr lang="en-US" dirty="0"/>
          </a:p>
        </p:txBody>
      </p:sp>
      <p:sp>
        <p:nvSpPr>
          <p:cNvPr id="12" name="Notes Placeholder 11"/>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7879079" y="6513910"/>
            <a:ext cx="1262804" cy="3429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685585" rtl="0" eaLnBrk="1" latinLnBrk="0" hangingPunct="1">
      <a:lnSpc>
        <a:spcPct val="90000"/>
      </a:lnSpc>
      <a:spcAft>
        <a:spcPts val="250"/>
      </a:spcAft>
      <a:defRPr sz="600" kern="1200">
        <a:solidFill>
          <a:schemeClr val="tx1"/>
        </a:solidFill>
        <a:latin typeface="Segoe UI Light" pitchFamily="34" charset="0"/>
        <a:ea typeface="+mn-ea"/>
        <a:cs typeface="+mn-cs"/>
      </a:defRPr>
    </a:lvl1pPr>
    <a:lvl2pPr marL="159692" indent="-79351"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2pPr>
    <a:lvl3pPr marL="245986" indent="-86293"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3pPr>
    <a:lvl4pPr marL="362034" indent="-110098"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4pPr>
    <a:lvl5pPr marL="461224" indent="-86293"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5pPr>
    <a:lvl6pPr marL="1713963" algn="l" defTabSz="685585" rtl="0" eaLnBrk="1" latinLnBrk="0" hangingPunct="1">
      <a:defRPr sz="900" kern="1200">
        <a:solidFill>
          <a:schemeClr val="tx1"/>
        </a:solidFill>
        <a:latin typeface="+mn-lt"/>
        <a:ea typeface="+mn-ea"/>
        <a:cs typeface="+mn-cs"/>
      </a:defRPr>
    </a:lvl6pPr>
    <a:lvl7pPr marL="2056757" algn="l" defTabSz="685585" rtl="0" eaLnBrk="1" latinLnBrk="0" hangingPunct="1">
      <a:defRPr sz="900" kern="1200">
        <a:solidFill>
          <a:schemeClr val="tx1"/>
        </a:solidFill>
        <a:latin typeface="+mn-lt"/>
        <a:ea typeface="+mn-ea"/>
        <a:cs typeface="+mn-cs"/>
      </a:defRPr>
    </a:lvl7pPr>
    <a:lvl8pPr marL="2399549" algn="l" defTabSz="685585" rtl="0" eaLnBrk="1" latinLnBrk="0" hangingPunct="1">
      <a:defRPr sz="900" kern="1200">
        <a:solidFill>
          <a:schemeClr val="tx1"/>
        </a:solidFill>
        <a:latin typeface="+mn-lt"/>
        <a:ea typeface="+mn-ea"/>
        <a:cs typeface="+mn-cs"/>
      </a:defRPr>
    </a:lvl8pPr>
    <a:lvl9pPr marL="2742343" algn="l" defTabSz="685585"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272832" y="3217705"/>
            <a:ext cx="4299839" cy="672414"/>
          </a:xfrm>
          <a:prstGeom prst="rect">
            <a:avLst/>
          </a:prstGeom>
          <a:noFill/>
        </p:spPr>
        <p:txBody>
          <a:bodyPr lIns="107536" tIns="80653" rIns="107536" bIns="80653">
            <a:noAutofit/>
          </a:bodyPr>
          <a:lstStyle>
            <a:lvl1pPr marL="0" indent="0">
              <a:spcBef>
                <a:spcPts val="0"/>
              </a:spcBef>
              <a:buNone/>
              <a:defRPr sz="1400" b="0" i="0" spc="0" baseline="0">
                <a:solidFill>
                  <a:srgbClr val="616161"/>
                </a:solidFill>
                <a:latin typeface="Segoe UI"/>
                <a:cs typeface="Segoe UI"/>
              </a:defRPr>
            </a:lvl1pPr>
          </a:lstStyle>
          <a:p>
            <a:pPr lvl="0"/>
            <a:r>
              <a:rPr lang="en-US" dirty="0" smtClean="0"/>
              <a:t>Speaker Name</a:t>
            </a:r>
          </a:p>
          <a:p>
            <a:pPr lvl="0"/>
            <a:r>
              <a:rPr lang="en-US" dirty="0" smtClean="0"/>
              <a:t>Speaker Title</a:t>
            </a:r>
          </a:p>
        </p:txBody>
      </p:sp>
      <p:sp>
        <p:nvSpPr>
          <p:cNvPr id="11" name="Title 1"/>
          <p:cNvSpPr>
            <a:spLocks noGrp="1"/>
          </p:cNvSpPr>
          <p:nvPr>
            <p:ph type="title" hasCustomPrompt="1"/>
          </p:nvPr>
        </p:nvSpPr>
        <p:spPr>
          <a:xfrm>
            <a:off x="271480" y="1685026"/>
            <a:ext cx="5744007" cy="1359775"/>
          </a:xfrm>
          <a:prstGeom prst="rect">
            <a:avLst/>
          </a:prstGeom>
          <a:noFill/>
        </p:spPr>
        <p:txBody>
          <a:bodyPr lIns="107536" tIns="67211" rIns="107536" bIns="67211" anchor="t" anchorCtr="0"/>
          <a:lstStyle>
            <a:lvl1pPr>
              <a:defRPr sz="3900" spc="-74" baseline="0">
                <a:solidFill>
                  <a:srgbClr val="616161"/>
                </a:solidFill>
              </a:defRPr>
            </a:lvl1pPr>
          </a:lstStyle>
          <a:p>
            <a:r>
              <a:rPr lang="en-US" dirty="0" smtClean="0"/>
              <a:t>Presentation title</a:t>
            </a:r>
            <a:endParaRPr lang="en-US" dirty="0"/>
          </a:p>
        </p:txBody>
      </p:sp>
    </p:spTree>
    <p:extLst>
      <p:ext uri="{BB962C8B-B14F-4D97-AF65-F5344CB8AC3E}">
        <p14:creationId xmlns:p14="http://schemas.microsoft.com/office/powerpoint/2010/main" val="32629670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Test Title">
    <p:bg>
      <p:bgPr>
        <a:solidFill>
          <a:schemeClr val="tx1"/>
        </a:solidFill>
        <a:effectLst/>
      </p:bgPr>
    </p:bg>
    <p:spTree>
      <p:nvGrpSpPr>
        <p:cNvPr id="1" name=""/>
        <p:cNvGrpSpPr/>
        <p:nvPr/>
      </p:nvGrpSpPr>
      <p:grpSpPr>
        <a:xfrm>
          <a:off x="0" y="0"/>
          <a:ext cx="0" cy="0"/>
          <a:chOff x="0" y="0"/>
          <a:chExt cx="0" cy="0"/>
        </a:xfrm>
      </p:grpSpPr>
      <p:pic>
        <p:nvPicPr>
          <p:cNvPr id="10" name="Picture 9" descr="Microsoft.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2105" y="235001"/>
            <a:ext cx="1069883" cy="228467"/>
          </a:xfrm>
          <a:prstGeom prst="rect">
            <a:avLst/>
          </a:prstGeom>
        </p:spPr>
      </p:pic>
    </p:spTree>
    <p:extLst>
      <p:ext uri="{BB962C8B-B14F-4D97-AF65-F5344CB8AC3E}">
        <p14:creationId xmlns:p14="http://schemas.microsoft.com/office/powerpoint/2010/main" val="5457279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eneric Title &amp;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64" y="891883"/>
            <a:ext cx="5678054" cy="1468664"/>
          </a:xfrm>
        </p:spPr>
        <p:txBody>
          <a:bodyPr/>
          <a:lstStyle>
            <a:lvl1pPr marL="0" indent="0">
              <a:buNone/>
              <a:defRPr>
                <a:solidFill>
                  <a:srgbClr val="616161"/>
                </a:solidFill>
              </a:defRPr>
            </a:lvl1pPr>
            <a:lvl2pPr marL="0" indent="0">
              <a:buFontTx/>
              <a:buNone/>
              <a:defRPr sz="1400">
                <a:solidFill>
                  <a:srgbClr val="616161"/>
                </a:solidFill>
              </a:defRPr>
            </a:lvl2pPr>
            <a:lvl3pPr marL="168026" indent="0">
              <a:buNone/>
              <a:defRPr>
                <a:solidFill>
                  <a:srgbClr val="616161"/>
                </a:solidFill>
              </a:defRPr>
            </a:lvl3pPr>
            <a:lvl4pPr marL="336051" indent="0">
              <a:buNone/>
              <a:defRPr>
                <a:solidFill>
                  <a:srgbClr val="616161"/>
                </a:solidFill>
              </a:defRPr>
            </a:lvl4pPr>
            <a:lvl5pPr marL="504077" indent="0">
              <a:buNone/>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9"/>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50604169"/>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ic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2" y="1568689"/>
            <a:ext cx="5722660" cy="1536374"/>
          </a:xfrm>
        </p:spPr>
        <p:txBody>
          <a:bodyPr wrap="square">
            <a:spAutoFit/>
          </a:bodyPr>
          <a:lstStyle>
            <a:lvl1pPr>
              <a:defRPr>
                <a:solidFill>
                  <a:srgbClr val="616161"/>
                </a:solidFill>
              </a:defRPr>
            </a:lvl1pPr>
            <a:lvl2pPr>
              <a:defRPr>
                <a:solidFill>
                  <a:srgbClr val="616161"/>
                </a:solidFill>
              </a:defRPr>
            </a:lvl2pPr>
            <a:lvl3pPr>
              <a:defRPr>
                <a:solidFill>
                  <a:srgbClr val="616161"/>
                </a:solidFill>
              </a:defRPr>
            </a:lvl3pPr>
            <a:lvl4pPr>
              <a:defRPr>
                <a:solidFill>
                  <a:srgbClr val="616161"/>
                </a:solidFill>
              </a:defRPr>
            </a:lvl4pPr>
            <a:lvl5pPr>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269263" y="217136"/>
            <a:ext cx="8600807" cy="674749"/>
          </a:xfrm>
        </p:spPr>
        <p:txBody>
          <a:bodyPr/>
          <a:lstStyle>
            <a:lvl1pPr>
              <a:defRPr>
                <a:solidFill>
                  <a:srgbClr val="61616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40598178"/>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891883"/>
            <a:ext cx="3024064" cy="1797728"/>
          </a:xfrm>
        </p:spPr>
        <p:txBody>
          <a:bodyPr wrap="square">
            <a:spAutoFit/>
          </a:bodyPr>
          <a:lstStyle>
            <a:lvl1pPr marL="0" indent="0">
              <a:spcBef>
                <a:spcPts val="900"/>
              </a:spcBef>
              <a:buClr>
                <a:schemeClr val="tx1"/>
              </a:buClr>
              <a:buFont typeface="Wingdings" pitchFamily="2" charset="2"/>
              <a:buNone/>
              <a:defRPr sz="2700">
                <a:solidFill>
                  <a:schemeClr val="tx1"/>
                </a:solidFill>
              </a:defRPr>
            </a:lvl1pPr>
            <a:lvl2pPr marL="0" indent="0">
              <a:buNone/>
              <a:defRPr sz="1400">
                <a:solidFill>
                  <a:schemeClr val="tx1"/>
                </a:solidFill>
              </a:defRPr>
            </a:lvl2pPr>
            <a:lvl3pPr marL="170360" indent="0">
              <a:buNone/>
              <a:tabLst/>
              <a:defRPr sz="1400">
                <a:solidFill>
                  <a:schemeClr val="tx1"/>
                </a:solidFill>
              </a:defRPr>
            </a:lvl3pPr>
            <a:lvl4pPr marL="338385" indent="0">
              <a:buNone/>
              <a:defRPr>
                <a:solidFill>
                  <a:schemeClr val="tx1"/>
                </a:solidFill>
              </a:defRPr>
            </a:lvl4pPr>
            <a:lvl5pPr marL="504077" indent="0">
              <a:buNone/>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3483144" y="899103"/>
            <a:ext cx="2895353" cy="1797728"/>
          </a:xfrm>
        </p:spPr>
        <p:txBody>
          <a:bodyPr wrap="square">
            <a:spAutoFit/>
          </a:bodyPr>
          <a:lstStyle>
            <a:lvl1pPr marL="0" indent="0">
              <a:spcBef>
                <a:spcPts val="900"/>
              </a:spcBef>
              <a:buClr>
                <a:schemeClr val="tx1"/>
              </a:buClr>
              <a:buFont typeface="Wingdings" pitchFamily="2" charset="2"/>
              <a:buNone/>
              <a:defRPr sz="2700">
                <a:solidFill>
                  <a:srgbClr val="616161"/>
                </a:solidFill>
              </a:defRPr>
            </a:lvl1pPr>
            <a:lvl2pPr marL="0" indent="0">
              <a:buNone/>
              <a:defRPr sz="1400">
                <a:solidFill>
                  <a:srgbClr val="616161"/>
                </a:solidFill>
              </a:defRPr>
            </a:lvl2pPr>
            <a:lvl3pPr marL="170360" indent="0">
              <a:buNone/>
              <a:tabLst/>
              <a:defRPr sz="1400">
                <a:solidFill>
                  <a:srgbClr val="616161"/>
                </a:solidFill>
              </a:defRPr>
            </a:lvl3pPr>
            <a:lvl4pPr marL="338385" indent="0">
              <a:buNone/>
              <a:defRPr>
                <a:solidFill>
                  <a:srgbClr val="616161"/>
                </a:solidFill>
              </a:defRPr>
            </a:lvl4pPr>
            <a:lvl5pPr marL="504077" indent="0">
              <a:buNone/>
              <a:tabLst/>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1"/>
          <p:cNvSpPr>
            <a:spLocks noGrp="1"/>
          </p:cNvSpPr>
          <p:nvPr>
            <p:ph type="title"/>
          </p:nvPr>
        </p:nvSpPr>
        <p:spPr>
          <a:xfrm>
            <a:off x="269263" y="217136"/>
            <a:ext cx="8600807" cy="674749"/>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87327955"/>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eneric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62" y="891884"/>
            <a:ext cx="3016631" cy="1868773"/>
          </a:xfrm>
        </p:spPr>
        <p:txBody>
          <a:bodyPr wrap="square">
            <a:spAutoFit/>
          </a:bodyPr>
          <a:lstStyle>
            <a:lvl1pPr marL="211200" indent="-211200">
              <a:spcBef>
                <a:spcPts val="900"/>
              </a:spcBef>
              <a:buClr>
                <a:schemeClr val="tx1"/>
              </a:buClr>
              <a:buFont typeface="Arial" pitchFamily="34" charset="0"/>
              <a:buChar char="•"/>
              <a:defRPr sz="2700">
                <a:solidFill>
                  <a:srgbClr val="616161"/>
                </a:solidFill>
              </a:defRPr>
            </a:lvl1pPr>
            <a:lvl2pPr marL="390419" indent="-171403">
              <a:defRPr sz="1800">
                <a:solidFill>
                  <a:srgbClr val="616161"/>
                </a:solidFill>
              </a:defRPr>
            </a:lvl2pPr>
            <a:lvl3pPr marL="514210" indent="-123792">
              <a:tabLst/>
              <a:defRPr sz="1400">
                <a:solidFill>
                  <a:srgbClr val="616161"/>
                </a:solidFill>
              </a:defRPr>
            </a:lvl3pPr>
            <a:lvl4pPr marL="647524" indent="-133314">
              <a:defRPr>
                <a:solidFill>
                  <a:srgbClr val="616161"/>
                </a:solidFill>
              </a:defRPr>
            </a:lvl4pPr>
            <a:lvl5pPr marL="771314" indent="-123792">
              <a:tabLst/>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3475712" y="891884"/>
            <a:ext cx="2999430" cy="1868773"/>
          </a:xfrm>
        </p:spPr>
        <p:txBody>
          <a:bodyPr wrap="square">
            <a:spAutoFit/>
          </a:bodyPr>
          <a:lstStyle>
            <a:lvl1pPr marL="211200" indent="-211200">
              <a:spcBef>
                <a:spcPts val="900"/>
              </a:spcBef>
              <a:buClr>
                <a:schemeClr val="tx1"/>
              </a:buClr>
              <a:buFont typeface="Arial" pitchFamily="34" charset="0"/>
              <a:buChar char="•"/>
              <a:defRPr sz="2700">
                <a:solidFill>
                  <a:srgbClr val="616161"/>
                </a:solidFill>
              </a:defRPr>
            </a:lvl1pPr>
            <a:lvl2pPr marL="390419" indent="-171403">
              <a:defRPr sz="1800">
                <a:solidFill>
                  <a:srgbClr val="616161"/>
                </a:solidFill>
              </a:defRPr>
            </a:lvl2pPr>
            <a:lvl3pPr marL="514210" indent="-123792">
              <a:tabLst/>
              <a:defRPr sz="1400">
                <a:solidFill>
                  <a:srgbClr val="616161"/>
                </a:solidFill>
              </a:defRPr>
            </a:lvl3pPr>
            <a:lvl4pPr marL="647524" indent="-133314">
              <a:defRPr>
                <a:solidFill>
                  <a:srgbClr val="616161"/>
                </a:solidFill>
              </a:defRPr>
            </a:lvl4pPr>
            <a:lvl5pPr marL="771314" indent="-123792">
              <a:tabLst/>
              <a:defRPr>
                <a:solidFill>
                  <a:srgbClr val="61616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5301363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eneric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269262" y="1561962"/>
            <a:ext cx="2823978" cy="2689656"/>
          </a:xfrm>
          <a:solidFill>
            <a:schemeClr val="accent2"/>
          </a:solidFill>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3149563" y="1561962"/>
            <a:ext cx="2823978" cy="2689656"/>
          </a:xfrm>
          <a:solidFill>
            <a:srgbClr val="68217A"/>
          </a:solidFill>
          <a:ln>
            <a:noFill/>
          </a:ln>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34450088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eneric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269263" y="1558973"/>
            <a:ext cx="2109664" cy="2689656"/>
          </a:xfrm>
          <a:solidFill>
            <a:schemeClr val="accent2"/>
          </a:solidFill>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
        <p:nvSpPr>
          <p:cNvPr id="5" name="Picture Placeholder 3"/>
          <p:cNvSpPr>
            <a:spLocks noGrp="1"/>
          </p:cNvSpPr>
          <p:nvPr>
            <p:ph type="pic" sz="quarter" idx="14"/>
          </p:nvPr>
        </p:nvSpPr>
        <p:spPr>
          <a:xfrm>
            <a:off x="2378928" y="1558973"/>
            <a:ext cx="3992136" cy="2692645"/>
          </a:xfr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201446288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eneric Title Only">
    <p:spTree>
      <p:nvGrpSpPr>
        <p:cNvPr id="1" name=""/>
        <p:cNvGrpSpPr/>
        <p:nvPr/>
      </p:nvGrpSpPr>
      <p:grpSpPr>
        <a:xfrm>
          <a:off x="0" y="0"/>
          <a:ext cx="0" cy="0"/>
          <a:chOff x="0" y="0"/>
          <a:chExt cx="0" cy="0"/>
        </a:xfrm>
      </p:grpSpPr>
      <p:sp>
        <p:nvSpPr>
          <p:cNvPr id="5"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01292812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
        <p:nvSpPr>
          <p:cNvPr id="2" name="Rectangle 1"/>
          <p:cNvSpPr/>
          <p:nvPr userDrawn="1"/>
        </p:nvSpPr>
        <p:spPr bwMode="auto">
          <a:xfrm>
            <a:off x="0" y="4723214"/>
            <a:ext cx="2389459" cy="42028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0093" tIns="128075" rIns="160093" bIns="128075" numCol="1" spcCol="0" rtlCol="0" fromWordArt="0" anchor="t" anchorCtr="0" forceAA="0" compatLnSpc="1">
            <a:prstTxWarp prst="textNoShape">
              <a:avLst/>
            </a:prstTxWarp>
            <a:noAutofit/>
          </a:bodyPr>
          <a:lstStyle/>
          <a:p>
            <a:pPr algn="ctr" defTabSz="816286" fontAlgn="base">
              <a:lnSpc>
                <a:spcPct val="90000"/>
              </a:lnSpc>
              <a:spcBef>
                <a:spcPct val="0"/>
              </a:spcBef>
              <a:spcAft>
                <a:spcPct val="0"/>
              </a:spcAft>
            </a:pPr>
            <a:endParaRPr lang="en-US" sz="21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45460837"/>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eneric Emphasis Content">
    <p:bg>
      <p:bgPr>
        <a:solidFill>
          <a:schemeClr val="tx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69263" y="1561962"/>
            <a:ext cx="8600807" cy="975195"/>
          </a:xfrm>
        </p:spPr>
        <p:txBody>
          <a:bodyPr wrap="square">
            <a:spAutoFit/>
          </a:bodyPr>
          <a:lstStyle>
            <a:lvl1pPr marL="0" indent="0">
              <a:spcBef>
                <a:spcPts val="900"/>
              </a:spcBef>
              <a:buClr>
                <a:schemeClr val="tx1"/>
              </a:buClr>
              <a:buFont typeface="Wingdings" pitchFamily="2" charset="2"/>
              <a:buNone/>
              <a:defRPr sz="3900">
                <a:solidFill>
                  <a:schemeClr val="tx1"/>
                </a:solidFill>
              </a:defRPr>
            </a:lvl1pPr>
            <a:lvl2pPr marL="0" indent="0">
              <a:spcBef>
                <a:spcPts val="794"/>
              </a:spcBef>
              <a:buNone/>
              <a:defRPr sz="1400">
                <a:solidFill>
                  <a:schemeClr val="tx1"/>
                </a:solidFill>
              </a:defRPr>
            </a:lvl2pPr>
            <a:lvl3pPr marL="170360" indent="0">
              <a:buNone/>
              <a:tabLst/>
              <a:defRPr sz="1400">
                <a:solidFill>
                  <a:schemeClr val="tx1"/>
                </a:solidFill>
              </a:defRPr>
            </a:lvl3pPr>
            <a:lvl4pPr marL="338385" indent="0">
              <a:buNone/>
              <a:defRPr>
                <a:solidFill>
                  <a:schemeClr val="tx1"/>
                </a:solidFill>
              </a:defRPr>
            </a:lvl4pPr>
            <a:lvl5pPr marL="504077" indent="0">
              <a:buNone/>
              <a:tabLst/>
              <a:defRPr>
                <a:solidFill>
                  <a:schemeClr val="tx1"/>
                </a:solidFill>
              </a:defRPr>
            </a:lvl5pPr>
          </a:lstStyle>
          <a:p>
            <a:pPr lvl="0"/>
            <a:r>
              <a:rPr lang="en-US" dirty="0" smtClean="0"/>
              <a:t>Click to edit Master text styles</a:t>
            </a:r>
          </a:p>
          <a:p>
            <a:pPr lvl="1"/>
            <a:r>
              <a:rPr lang="en-US" dirty="0" smtClean="0"/>
              <a:t>Second level</a:t>
            </a:r>
          </a:p>
        </p:txBody>
      </p:sp>
      <p:sp>
        <p:nvSpPr>
          <p:cNvPr id="2" name="Rectangle 1"/>
          <p:cNvSpPr/>
          <p:nvPr userDrawn="1"/>
        </p:nvSpPr>
        <p:spPr bwMode="auto">
          <a:xfrm>
            <a:off x="0" y="4771900"/>
            <a:ext cx="2303093" cy="3716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0093" tIns="128075" rIns="160093" bIns="128075" numCol="1" spcCol="0" rtlCol="0" fromWordArt="0" anchor="t" anchorCtr="0" forceAA="0" compatLnSpc="1">
            <a:prstTxWarp prst="textNoShape">
              <a:avLst/>
            </a:prstTxWarp>
            <a:noAutofit/>
          </a:bodyPr>
          <a:lstStyle/>
          <a:p>
            <a:pPr algn="ctr" defTabSz="816286" fontAlgn="base">
              <a:lnSpc>
                <a:spcPct val="90000"/>
              </a:lnSpc>
              <a:spcBef>
                <a:spcPct val="0"/>
              </a:spcBef>
              <a:spcAft>
                <a:spcPct val="0"/>
              </a:spcAft>
            </a:pPr>
            <a:endParaRPr lang="en-US" sz="210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945122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ic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2832" y="203811"/>
            <a:ext cx="5378549" cy="1347163"/>
          </a:xfrm>
          <a:prstGeom prst="rect">
            <a:avLst/>
          </a:prstGeom>
          <a:noFill/>
        </p:spPr>
        <p:txBody>
          <a:bodyPr lIns="80047" tIns="67211" rIns="80047" bIns="67211" anchor="t" anchorCtr="0"/>
          <a:lstStyle>
            <a:lvl1pPr>
              <a:defRPr sz="6400" spc="-74" baseline="0">
                <a:solidFill>
                  <a:srgbClr val="616161"/>
                </a:solidFill>
              </a:defRPr>
            </a:lvl1pPr>
          </a:lstStyle>
          <a:p>
            <a:r>
              <a:rPr lang="en-US" dirty="0" smtClean="0"/>
              <a:t>Section title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3699" y="3446456"/>
            <a:ext cx="1928109" cy="1445213"/>
          </a:xfrm>
          <a:prstGeom prst="rect">
            <a:avLst/>
          </a:prstGeom>
        </p:spPr>
      </p:pic>
    </p:spTree>
    <p:extLst>
      <p:ext uri="{BB962C8B-B14F-4D97-AF65-F5344CB8AC3E}">
        <p14:creationId xmlns:p14="http://schemas.microsoft.com/office/powerpoint/2010/main" val="1203082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neric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410469"/>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eneric Developer Code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64" y="897994"/>
            <a:ext cx="5774698" cy="1467125"/>
          </a:xfrm>
        </p:spPr>
        <p:txBody>
          <a:bodyPr/>
          <a:lstStyle>
            <a:lvl1pPr marL="0" indent="0">
              <a:buNone/>
              <a:defRPr sz="2500">
                <a:solidFill>
                  <a:srgbClr val="616161"/>
                </a:solidFill>
                <a:latin typeface="Segoe UI" pitchFamily="34" charset="0"/>
                <a:cs typeface="Segoe UI" pitchFamily="34" charset="0"/>
              </a:defRPr>
            </a:lvl1pPr>
            <a:lvl2pPr marL="254724" indent="0">
              <a:buNone/>
              <a:defRPr>
                <a:solidFill>
                  <a:srgbClr val="616161"/>
                </a:solidFill>
                <a:latin typeface="Segoe UI" pitchFamily="34" charset="0"/>
                <a:cs typeface="Segoe UI" pitchFamily="34" charset="0"/>
              </a:defRPr>
            </a:lvl2pPr>
            <a:lvl3pPr marL="429700" indent="0">
              <a:buNone/>
              <a:defRPr>
                <a:solidFill>
                  <a:srgbClr val="616161"/>
                </a:solidFill>
                <a:latin typeface="Segoe UI" pitchFamily="34" charset="0"/>
                <a:cs typeface="Segoe UI" pitchFamily="34" charset="0"/>
              </a:defRPr>
            </a:lvl3pPr>
            <a:lvl4pPr marL="598722" indent="0">
              <a:buNone/>
              <a:defRPr>
                <a:solidFill>
                  <a:srgbClr val="616161"/>
                </a:solidFill>
                <a:latin typeface="Segoe UI" pitchFamily="34" charset="0"/>
                <a:cs typeface="Segoe UI" pitchFamily="34" charset="0"/>
              </a:defRPr>
            </a:lvl4pPr>
            <a:lvl5pPr marL="772505" indent="0">
              <a:buNone/>
              <a:defRPr>
                <a:solidFill>
                  <a:srgbClr val="616161"/>
                </a:soli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269263" y="217136"/>
            <a:ext cx="8600807" cy="674749"/>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736915719"/>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eneric 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62" y="891883"/>
            <a:ext cx="5990289" cy="1799780"/>
          </a:xfrm>
          <a:prstGeom prst="rect">
            <a:avLst/>
          </a:prstGeom>
        </p:spPr>
        <p:txBody>
          <a:bodyPr/>
          <a:lstStyle>
            <a:lvl1pPr marL="213533" indent="-213533">
              <a:buClr>
                <a:schemeClr val="tx1"/>
              </a:buClr>
              <a:buSzPct val="90000"/>
              <a:buFont typeface="Arial" pitchFamily="34" charset="0"/>
              <a:buChar char="•"/>
              <a:defRPr sz="27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066" indent="-206531">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598" indent="-2135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623" indent="-168026">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650" indent="-168026">
              <a:buClr>
                <a:schemeClr val="tx1"/>
              </a:buClr>
              <a:buSzPct val="90000"/>
              <a:buFont typeface="Arial" pitchFamily="34" charset="0"/>
              <a:buChar char="•"/>
              <a:defRPr sz="14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2" y="4679157"/>
            <a:ext cx="9144001" cy="464344"/>
          </a:xfrm>
          <a:prstGeom prst="rect">
            <a:avLst/>
          </a:prstGeom>
          <a:solidFill>
            <a:srgbClr val="FFFF99"/>
          </a:solidFill>
        </p:spPr>
        <p:txBody>
          <a:bodyPr wrap="square" lIns="114265" tIns="57131" rIns="114265" bIns="57131" anchor="b" anchorCtr="0">
            <a:noAutofit/>
          </a:bodyPr>
          <a:lstStyle>
            <a:lvl1pPr algn="r">
              <a:buFont typeface="Arial" pitchFamily="34" charset="0"/>
              <a:buNone/>
              <a:defRPr sz="27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2" name="Footer Placeholder 1"/>
          <p:cNvSpPr>
            <a:spLocks noGrp="1"/>
          </p:cNvSpPr>
          <p:nvPr>
            <p:ph type="ftr" sz="quarter" idx="12"/>
          </p:nvPr>
        </p:nvSpPr>
        <p:spPr>
          <a:xfrm>
            <a:off x="279454" y="4750468"/>
            <a:ext cx="2896507" cy="273168"/>
          </a:xfrm>
          <a:prstGeom prst="rect">
            <a:avLst/>
          </a:prstGeom>
        </p:spPr>
        <p:txBody>
          <a:bodyPr lIns="80047" tIns="40023" rIns="80047" bIns="40023"/>
          <a:lstStyle/>
          <a:p>
            <a:endParaRPr lang="en-US" dirty="0"/>
          </a:p>
        </p:txBody>
      </p:sp>
      <p:sp>
        <p:nvSpPr>
          <p:cNvPr id="5" name="Slide Number Placeholder 4"/>
          <p:cNvSpPr>
            <a:spLocks noGrp="1"/>
          </p:cNvSpPr>
          <p:nvPr>
            <p:ph type="sldNum" sz="quarter" idx="13"/>
          </p:nvPr>
        </p:nvSpPr>
        <p:spPr>
          <a:xfrm>
            <a:off x="6746739" y="4750466"/>
            <a:ext cx="2133860" cy="273168"/>
          </a:xfrm>
          <a:prstGeom prst="rect">
            <a:avLst/>
          </a:prstGeom>
        </p:spPr>
        <p:txBody>
          <a:bodyPr lIns="80047" tIns="40023" rIns="80047" bIns="40023"/>
          <a:lstStyle/>
          <a:p>
            <a:r>
              <a:rPr lang="en-US" smtClean="0"/>
              <a:t>1</a:t>
            </a:r>
            <a:endParaRPr lang="en-US" dirty="0"/>
          </a:p>
        </p:txBody>
      </p:sp>
    </p:spTree>
    <p:extLst>
      <p:ext uri="{BB962C8B-B14F-4D97-AF65-F5344CB8AC3E}">
        <p14:creationId xmlns:p14="http://schemas.microsoft.com/office/powerpoint/2010/main" val="71832033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rple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99397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rang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solidFill>
                  <a:schemeClr val="tx1"/>
                </a:soli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urple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ue Blank Accen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rang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Test Title and Bullet Text">
    <p:spTree>
      <p:nvGrpSpPr>
        <p:cNvPr id="1" name=""/>
        <p:cNvGrpSpPr/>
        <p:nvPr/>
      </p:nvGrpSpPr>
      <p:grpSpPr>
        <a:xfrm>
          <a:off x="0" y="0"/>
          <a:ext cx="0" cy="0"/>
          <a:chOff x="0" y="0"/>
          <a:chExt cx="0" cy="0"/>
        </a:xfrm>
      </p:grpSpPr>
      <p:sp>
        <p:nvSpPr>
          <p:cNvPr id="9" name="Title 1"/>
          <p:cNvSpPr>
            <a:spLocks noGrp="1"/>
          </p:cNvSpPr>
          <p:nvPr>
            <p:ph type="title"/>
          </p:nvPr>
        </p:nvSpPr>
        <p:spPr>
          <a:xfrm>
            <a:off x="269263" y="217136"/>
            <a:ext cx="8600807" cy="674749"/>
          </a:xfrm>
          <a:prstGeom prst="rect">
            <a:avLst/>
          </a:prstGeom>
        </p:spPr>
        <p:txBody>
          <a:bodyPr/>
          <a:lstStyle>
            <a:lvl1pPr>
              <a:defRPr>
                <a:solidFill>
                  <a:srgbClr val="616161"/>
                </a:solidFill>
              </a:defRPr>
            </a:lvl1pPr>
          </a:lstStyle>
          <a:p>
            <a:r>
              <a:rPr lang="en-US" dirty="0" smtClean="0"/>
              <a:t>Click to edit Master title style</a:t>
            </a:r>
            <a:endParaRPr lang="en-US" dirty="0"/>
          </a:p>
        </p:txBody>
      </p:sp>
      <p:sp>
        <p:nvSpPr>
          <p:cNvPr id="6" name="Text Placeholder 3"/>
          <p:cNvSpPr txBox="1">
            <a:spLocks/>
          </p:cNvSpPr>
          <p:nvPr userDrawn="1"/>
        </p:nvSpPr>
        <p:spPr>
          <a:xfrm>
            <a:off x="269262" y="1568689"/>
            <a:ext cx="5722660" cy="1536374"/>
          </a:xfrm>
          <a:prstGeom prst="rect">
            <a:avLst/>
          </a:prstGeom>
        </p:spPr>
        <p:txBody>
          <a:bodyPr vert="horz" wrap="square" lIns="107536" tIns="67211" rIns="107536" bIns="67211"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252040" marR="0" lvl="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000" b="0" i="0" u="none" strike="noStrike" kern="1200" cap="none" spc="0" normalizeH="0" baseline="0" noProof="0" smtClean="0">
                <a:ln>
                  <a:noFill/>
                </a:ln>
                <a:solidFill>
                  <a:srgbClr val="616161"/>
                </a:solidFill>
                <a:effectLst/>
                <a:uLnTx/>
                <a:uFillTx/>
                <a:latin typeface="Segoe UI Light"/>
                <a:ea typeface="+mn-ea"/>
                <a:cs typeface="+mn-cs"/>
              </a:rPr>
              <a:t>Click to edit Master text styles</a:t>
            </a:r>
          </a:p>
          <a:p>
            <a:pPr marL="429400" marR="0" lvl="1"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800" b="0" i="0" u="none" strike="noStrike" kern="1200" cap="none" spc="0" normalizeH="0" baseline="0" noProof="0" smtClean="0">
                <a:ln>
                  <a:noFill/>
                </a:ln>
                <a:solidFill>
                  <a:srgbClr val="616161"/>
                </a:solidFill>
                <a:effectLst/>
                <a:uLnTx/>
                <a:uFillTx/>
                <a:latin typeface="Segoe UI"/>
                <a:ea typeface="+mn-ea"/>
                <a:cs typeface="+mn-cs"/>
              </a:rPr>
              <a:t>Second level</a:t>
            </a:r>
          </a:p>
          <a:p>
            <a:pPr marL="588092" marR="0" lvl="2"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400" b="0" i="0" u="none" strike="noStrike" kern="1200" cap="none" spc="0" normalizeH="0" baseline="0" noProof="0" smtClean="0">
                <a:ln>
                  <a:noFill/>
                </a:ln>
                <a:solidFill>
                  <a:srgbClr val="616161"/>
                </a:solidFill>
                <a:effectLst/>
                <a:uLnTx/>
                <a:uFillTx/>
                <a:latin typeface="Segoe UI"/>
                <a:ea typeface="+mn-ea"/>
                <a:cs typeface="+mn-cs"/>
              </a:rPr>
              <a:t>Third level</a:t>
            </a:r>
          </a:p>
          <a:p>
            <a:pPr marL="756116" marR="0" lvl="3"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300" b="0" i="0" u="none" strike="noStrike" kern="1200" cap="none" spc="0" normalizeH="0" baseline="0" noProof="0" smtClean="0">
                <a:ln>
                  <a:noFill/>
                </a:ln>
                <a:solidFill>
                  <a:srgbClr val="616161"/>
                </a:solidFill>
                <a:effectLst/>
                <a:uLnTx/>
                <a:uFillTx/>
                <a:latin typeface="Segoe UI"/>
                <a:ea typeface="+mn-ea"/>
                <a:cs typeface="+mn-cs"/>
              </a:rPr>
              <a:t>Fourth level</a:t>
            </a:r>
          </a:p>
          <a:p>
            <a:pPr marL="924141" marR="0" lvl="4"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300" b="0" i="0" u="none" strike="noStrike" kern="1200" cap="none" spc="0" normalizeH="0" baseline="0" noProof="0" smtClean="0">
                <a:ln>
                  <a:noFill/>
                </a:ln>
                <a:solidFill>
                  <a:srgbClr val="616161"/>
                </a:solidFill>
                <a:effectLst/>
                <a:uLnTx/>
                <a:uFillTx/>
                <a:latin typeface="Segoe UI"/>
                <a:ea typeface="+mn-ea"/>
                <a:cs typeface="+mn-cs"/>
              </a:rPr>
              <a:t>Fifth level</a:t>
            </a:r>
            <a:endParaRPr kumimoji="0" lang="en-US" sz="1300" b="0" i="0" u="none" strike="noStrike" kern="1200" cap="none" spc="0" normalizeH="0" baseline="0" noProof="0" dirty="0">
              <a:ln>
                <a:noFill/>
              </a:ln>
              <a:solidFill>
                <a:srgbClr val="616161"/>
              </a:solidFill>
              <a:effectLst/>
              <a:uLnTx/>
              <a:uFillTx/>
              <a:latin typeface="Segoe UI"/>
              <a:ea typeface="+mn-ea"/>
              <a:cs typeface="+mn-cs"/>
            </a:endParaRPr>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801178"/>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193" r:id="rId3"/>
    <p:sldLayoutId id="2147484101" r:id="rId4"/>
    <p:sldLayoutId id="2147484102" r:id="rId5"/>
    <p:sldLayoutId id="2147484127" r:id="rId6"/>
    <p:sldLayoutId id="2147484128" r:id="rId7"/>
    <p:sldLayoutId id="2147484129" r:id="rId8"/>
    <p:sldLayoutId id="2147484263" r:id="rId9"/>
    <p:sldLayoutId id="2147484265" r:id="rId10"/>
  </p:sldLayoutIdLst>
  <p:hf hdr="0" dt="0"/>
  <p:txStyles>
    <p:titleStyle>
      <a:lvl1pPr algn="l" defTabSz="685585" rtl="0" eaLnBrk="1" latinLnBrk="0" hangingPunct="1">
        <a:lnSpc>
          <a:spcPct val="90000"/>
        </a:lnSpc>
        <a:spcBef>
          <a:spcPct val="0"/>
        </a:spcBef>
        <a:buNone/>
        <a:defRPr lang="en-US" sz="3900" b="0" kern="1200" cap="none" spc="-75" baseline="0" dirty="0">
          <a:ln w="3175">
            <a:noFill/>
          </a:ln>
          <a:solidFill>
            <a:srgbClr val="616161"/>
          </a:solidFill>
          <a:effectLst/>
          <a:latin typeface="Segoe UI Light"/>
          <a:ea typeface="+mn-ea"/>
          <a:cs typeface="Segoe ui light (Headings)"/>
        </a:defRPr>
      </a:lvl1pPr>
    </p:titleStyle>
    <p:bodyStyle>
      <a:lvl1pPr marL="300175" indent="-300175" algn="l" defTabSz="400233" rtl="0" eaLnBrk="1" latinLnBrk="0" hangingPunct="1">
        <a:spcBef>
          <a:spcPct val="20000"/>
        </a:spcBef>
        <a:buFont typeface="Arial"/>
        <a:buChar char="•"/>
        <a:defRPr sz="1300" kern="1200">
          <a:solidFill>
            <a:schemeClr val="tx1"/>
          </a:solidFill>
          <a:latin typeface="Segoe"/>
          <a:ea typeface="+mn-ea"/>
          <a:cs typeface="Segoe"/>
        </a:defRPr>
      </a:lvl1pPr>
      <a:lvl2pPr marL="650378" indent="-250146" algn="l" defTabSz="400233" rtl="0" eaLnBrk="1" latinLnBrk="0" hangingPunct="1">
        <a:spcBef>
          <a:spcPct val="20000"/>
        </a:spcBef>
        <a:buFont typeface="Arial"/>
        <a:buChar char="–"/>
        <a:defRPr sz="1300" kern="1200">
          <a:solidFill>
            <a:schemeClr val="tx1"/>
          </a:solidFill>
          <a:latin typeface="Segoe"/>
          <a:ea typeface="+mn-ea"/>
          <a:cs typeface="Segoe"/>
        </a:defRPr>
      </a:lvl2pPr>
      <a:lvl3pPr marL="1000582" indent="-200116" algn="l" defTabSz="400233" rtl="0" eaLnBrk="1" latinLnBrk="0" hangingPunct="1">
        <a:spcBef>
          <a:spcPct val="20000"/>
        </a:spcBef>
        <a:buFont typeface="Arial"/>
        <a:buChar char="•"/>
        <a:defRPr sz="1300" kern="1200">
          <a:solidFill>
            <a:schemeClr val="tx1"/>
          </a:solidFill>
          <a:latin typeface="Segoe"/>
          <a:ea typeface="+mn-ea"/>
          <a:cs typeface="Segoe"/>
        </a:defRPr>
      </a:lvl3pPr>
      <a:lvl4pPr marL="1400815" indent="-200116" algn="l" defTabSz="400233" rtl="0" eaLnBrk="1" latinLnBrk="0" hangingPunct="1">
        <a:spcBef>
          <a:spcPct val="20000"/>
        </a:spcBef>
        <a:buFont typeface="Arial"/>
        <a:buChar char="–"/>
        <a:defRPr sz="1300" kern="1200">
          <a:solidFill>
            <a:schemeClr val="tx1"/>
          </a:solidFill>
          <a:latin typeface="Segoe"/>
          <a:ea typeface="+mn-ea"/>
          <a:cs typeface="Segoe"/>
        </a:defRPr>
      </a:lvl4pPr>
      <a:lvl5pPr marL="1801048" indent="-200116" algn="l" defTabSz="400233" rtl="0" eaLnBrk="1" latinLnBrk="0" hangingPunct="1">
        <a:spcBef>
          <a:spcPct val="20000"/>
        </a:spcBef>
        <a:buFont typeface="Arial"/>
        <a:buChar char="»"/>
        <a:defRPr sz="1300" kern="1200">
          <a:solidFill>
            <a:schemeClr val="tx1"/>
          </a:solidFill>
          <a:latin typeface="Segoe"/>
          <a:ea typeface="+mn-ea"/>
          <a:cs typeface="Segoe"/>
        </a:defRPr>
      </a:lvl5pPr>
      <a:lvl6pPr marL="2201281" indent="-200116" algn="l" defTabSz="400233" rtl="0" eaLnBrk="1" latinLnBrk="0" hangingPunct="1">
        <a:spcBef>
          <a:spcPct val="20000"/>
        </a:spcBef>
        <a:buFont typeface="Arial"/>
        <a:buChar char="•"/>
        <a:defRPr sz="1800" kern="1200">
          <a:solidFill>
            <a:schemeClr val="tx1"/>
          </a:solidFill>
          <a:latin typeface="+mn-lt"/>
          <a:ea typeface="+mn-ea"/>
          <a:cs typeface="+mn-cs"/>
        </a:defRPr>
      </a:lvl6pPr>
      <a:lvl7pPr marL="2601514" indent="-200116" algn="l" defTabSz="400233" rtl="0" eaLnBrk="1" latinLnBrk="0" hangingPunct="1">
        <a:spcBef>
          <a:spcPct val="20000"/>
        </a:spcBef>
        <a:buFont typeface="Arial"/>
        <a:buChar char="•"/>
        <a:defRPr sz="1800" kern="1200">
          <a:solidFill>
            <a:schemeClr val="tx1"/>
          </a:solidFill>
          <a:latin typeface="+mn-lt"/>
          <a:ea typeface="+mn-ea"/>
          <a:cs typeface="+mn-cs"/>
        </a:defRPr>
      </a:lvl7pPr>
      <a:lvl8pPr marL="3001747" indent="-200116" algn="l" defTabSz="400233" rtl="0" eaLnBrk="1" latinLnBrk="0" hangingPunct="1">
        <a:spcBef>
          <a:spcPct val="20000"/>
        </a:spcBef>
        <a:buFont typeface="Arial"/>
        <a:buChar char="•"/>
        <a:defRPr sz="1800" kern="1200">
          <a:solidFill>
            <a:schemeClr val="tx1"/>
          </a:solidFill>
          <a:latin typeface="+mn-lt"/>
          <a:ea typeface="+mn-ea"/>
          <a:cs typeface="+mn-cs"/>
        </a:defRPr>
      </a:lvl8pPr>
      <a:lvl9pPr marL="3401979" indent="-200116" algn="l" defTabSz="400233"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0233" rtl="0" eaLnBrk="1" latinLnBrk="0" hangingPunct="1">
        <a:defRPr sz="1600" kern="1200">
          <a:solidFill>
            <a:schemeClr val="tx1"/>
          </a:solidFill>
          <a:latin typeface="+mn-lt"/>
          <a:ea typeface="+mn-ea"/>
          <a:cs typeface="+mn-cs"/>
        </a:defRPr>
      </a:lvl1pPr>
      <a:lvl2pPr marL="400233" algn="l" defTabSz="400233" rtl="0" eaLnBrk="1" latinLnBrk="0" hangingPunct="1">
        <a:defRPr sz="1600" kern="1200">
          <a:solidFill>
            <a:schemeClr val="tx1"/>
          </a:solidFill>
          <a:latin typeface="+mn-lt"/>
          <a:ea typeface="+mn-ea"/>
          <a:cs typeface="+mn-cs"/>
        </a:defRPr>
      </a:lvl2pPr>
      <a:lvl3pPr marL="800466" algn="l" defTabSz="400233" rtl="0" eaLnBrk="1" latinLnBrk="0" hangingPunct="1">
        <a:defRPr sz="1600" kern="1200">
          <a:solidFill>
            <a:schemeClr val="tx1"/>
          </a:solidFill>
          <a:latin typeface="+mn-lt"/>
          <a:ea typeface="+mn-ea"/>
          <a:cs typeface="+mn-cs"/>
        </a:defRPr>
      </a:lvl3pPr>
      <a:lvl4pPr marL="1200699" algn="l" defTabSz="400233" rtl="0" eaLnBrk="1" latinLnBrk="0" hangingPunct="1">
        <a:defRPr sz="1600" kern="1200">
          <a:solidFill>
            <a:schemeClr val="tx1"/>
          </a:solidFill>
          <a:latin typeface="+mn-lt"/>
          <a:ea typeface="+mn-ea"/>
          <a:cs typeface="+mn-cs"/>
        </a:defRPr>
      </a:lvl4pPr>
      <a:lvl5pPr marL="1600932" algn="l" defTabSz="400233" rtl="0" eaLnBrk="1" latinLnBrk="0" hangingPunct="1">
        <a:defRPr sz="1600" kern="1200">
          <a:solidFill>
            <a:schemeClr val="tx1"/>
          </a:solidFill>
          <a:latin typeface="+mn-lt"/>
          <a:ea typeface="+mn-ea"/>
          <a:cs typeface="+mn-cs"/>
        </a:defRPr>
      </a:lvl5pPr>
      <a:lvl6pPr marL="2001164" algn="l" defTabSz="400233" rtl="0" eaLnBrk="1" latinLnBrk="0" hangingPunct="1">
        <a:defRPr sz="1600" kern="1200">
          <a:solidFill>
            <a:schemeClr val="tx1"/>
          </a:solidFill>
          <a:latin typeface="+mn-lt"/>
          <a:ea typeface="+mn-ea"/>
          <a:cs typeface="+mn-cs"/>
        </a:defRPr>
      </a:lvl6pPr>
      <a:lvl7pPr marL="2401397" algn="l" defTabSz="400233" rtl="0" eaLnBrk="1" latinLnBrk="0" hangingPunct="1">
        <a:defRPr sz="1600" kern="1200">
          <a:solidFill>
            <a:schemeClr val="tx1"/>
          </a:solidFill>
          <a:latin typeface="+mn-lt"/>
          <a:ea typeface="+mn-ea"/>
          <a:cs typeface="+mn-cs"/>
        </a:defRPr>
      </a:lvl7pPr>
      <a:lvl8pPr marL="2801630" algn="l" defTabSz="400233" rtl="0" eaLnBrk="1" latinLnBrk="0" hangingPunct="1">
        <a:defRPr sz="1600" kern="1200">
          <a:solidFill>
            <a:schemeClr val="tx1"/>
          </a:solidFill>
          <a:latin typeface="+mn-lt"/>
          <a:ea typeface="+mn-ea"/>
          <a:cs typeface="+mn-cs"/>
        </a:defRPr>
      </a:lvl8pPr>
      <a:lvl9pPr marL="3201863" algn="l" defTabSz="400233"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63" y="217136"/>
            <a:ext cx="8600807" cy="674749"/>
          </a:xfrm>
          <a:prstGeom prst="rect">
            <a:avLst/>
          </a:prstGeom>
        </p:spPr>
        <p:txBody>
          <a:bodyPr vert="horz" wrap="square" lIns="107536" tIns="67211" rIns="107536" bIns="67211"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264" y="891886"/>
            <a:ext cx="5990288" cy="1536374"/>
          </a:xfrm>
          <a:prstGeom prst="rect">
            <a:avLst/>
          </a:prstGeom>
        </p:spPr>
        <p:txBody>
          <a:bodyPr vert="horz" wrap="square" lIns="107536" tIns="67211" rIns="107536" bIns="67211"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80141987"/>
      </p:ext>
    </p:extLst>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1" r:id="rId5"/>
    <p:sldLayoutId id="2147484252" r:id="rId6"/>
    <p:sldLayoutId id="2147484253" r:id="rId7"/>
    <p:sldLayoutId id="2147484254" r:id="rId8"/>
    <p:sldLayoutId id="2147484255" r:id="rId9"/>
    <p:sldLayoutId id="2147484258" r:id="rId10"/>
    <p:sldLayoutId id="2147484259" r:id="rId11"/>
    <p:sldLayoutId id="2147484260" r:id="rId12"/>
  </p:sldLayoutIdLst>
  <p:transition>
    <p:fade/>
  </p:transition>
  <p:timing>
    <p:tnLst>
      <p:par>
        <p:cTn id="1" dur="indefinite" restart="never" nodeType="tmRoot"/>
      </p:par>
    </p:tnLst>
  </p:timing>
  <p:hf hdr="0" dt="0"/>
  <p:txStyles>
    <p:title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p:titleStyle>
    <p:body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gradFill>
            <a:gsLst>
              <a:gs pos="1250">
                <a:schemeClr val="tx1"/>
              </a:gs>
              <a:gs pos="100000">
                <a:schemeClr val="tx1"/>
              </a:gs>
            </a:gsLst>
            <a:lin ang="5400000" scaled="0"/>
          </a:gra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p:bodyStyle>
    <p:otherStyle>
      <a:defPPr>
        <a:defRPr lang="en-US"/>
      </a:defPPr>
      <a:lvl1pPr marL="0" algn="l" defTabSz="685585" rtl="0" eaLnBrk="1" latinLnBrk="0" hangingPunct="1">
        <a:defRPr sz="1300" kern="1200">
          <a:solidFill>
            <a:schemeClr val="tx1"/>
          </a:solidFill>
          <a:latin typeface="+mn-lt"/>
          <a:ea typeface="+mn-ea"/>
          <a:cs typeface="+mn-cs"/>
        </a:defRPr>
      </a:lvl1pPr>
      <a:lvl2pPr marL="342794" algn="l" defTabSz="685585" rtl="0" eaLnBrk="1" latinLnBrk="0" hangingPunct="1">
        <a:defRPr sz="1300" kern="1200">
          <a:solidFill>
            <a:schemeClr val="tx1"/>
          </a:solidFill>
          <a:latin typeface="+mn-lt"/>
          <a:ea typeface="+mn-ea"/>
          <a:cs typeface="+mn-cs"/>
        </a:defRPr>
      </a:lvl2pPr>
      <a:lvl3pPr marL="685585" algn="l" defTabSz="685585" rtl="0" eaLnBrk="1" latinLnBrk="0" hangingPunct="1">
        <a:defRPr sz="1300" kern="1200">
          <a:solidFill>
            <a:schemeClr val="tx1"/>
          </a:solidFill>
          <a:latin typeface="+mn-lt"/>
          <a:ea typeface="+mn-ea"/>
          <a:cs typeface="+mn-cs"/>
        </a:defRPr>
      </a:lvl3pPr>
      <a:lvl4pPr marL="1028378" algn="l" defTabSz="685585" rtl="0" eaLnBrk="1" latinLnBrk="0" hangingPunct="1">
        <a:defRPr sz="1300" kern="1200">
          <a:solidFill>
            <a:schemeClr val="tx1"/>
          </a:solidFill>
          <a:latin typeface="+mn-lt"/>
          <a:ea typeface="+mn-ea"/>
          <a:cs typeface="+mn-cs"/>
        </a:defRPr>
      </a:lvl4pPr>
      <a:lvl5pPr marL="1371171" algn="l" defTabSz="685585" rtl="0" eaLnBrk="1" latinLnBrk="0" hangingPunct="1">
        <a:defRPr sz="1300" kern="1200">
          <a:solidFill>
            <a:schemeClr val="tx1"/>
          </a:solidFill>
          <a:latin typeface="+mn-lt"/>
          <a:ea typeface="+mn-ea"/>
          <a:cs typeface="+mn-cs"/>
        </a:defRPr>
      </a:lvl5pPr>
      <a:lvl6pPr marL="1713963" algn="l" defTabSz="685585" rtl="0" eaLnBrk="1" latinLnBrk="0" hangingPunct="1">
        <a:defRPr sz="1300" kern="1200">
          <a:solidFill>
            <a:schemeClr val="tx1"/>
          </a:solidFill>
          <a:latin typeface="+mn-lt"/>
          <a:ea typeface="+mn-ea"/>
          <a:cs typeface="+mn-cs"/>
        </a:defRPr>
      </a:lvl6pPr>
      <a:lvl7pPr marL="2056757" algn="l" defTabSz="685585" rtl="0" eaLnBrk="1" latinLnBrk="0" hangingPunct="1">
        <a:defRPr sz="1300" kern="1200">
          <a:solidFill>
            <a:schemeClr val="tx1"/>
          </a:solidFill>
          <a:latin typeface="+mn-lt"/>
          <a:ea typeface="+mn-ea"/>
          <a:cs typeface="+mn-cs"/>
        </a:defRPr>
      </a:lvl7pPr>
      <a:lvl8pPr marL="2399549" algn="l" defTabSz="685585" rtl="0" eaLnBrk="1" latinLnBrk="0" hangingPunct="1">
        <a:defRPr sz="1300" kern="1200">
          <a:solidFill>
            <a:schemeClr val="tx1"/>
          </a:solidFill>
          <a:latin typeface="+mn-lt"/>
          <a:ea typeface="+mn-ea"/>
          <a:cs typeface="+mn-cs"/>
        </a:defRPr>
      </a:lvl8pPr>
      <a:lvl9pPr marL="2742343" algn="l" defTabSz="68558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www.gurt.org.ua/" TargetMode="External"/><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12.xml"/><Relationship Id="rId6" Type="http://schemas.openxmlformats.org/officeDocument/2006/relationships/image" Target="../media/image23.jpg"/><Relationship Id="rId5" Type="http://schemas.openxmlformats.org/officeDocument/2006/relationships/image" Target="../media/image22.png"/><Relationship Id="rId4" Type="http://schemas.openxmlformats.org/officeDocument/2006/relationships/image" Target="../media/image21.jpg"/><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12.xml"/><Relationship Id="rId5" Type="http://schemas.openxmlformats.org/officeDocument/2006/relationships/image" Target="../media/image30.jpg"/><Relationship Id="rId4" Type="http://schemas.openxmlformats.org/officeDocument/2006/relationships/image" Target="../media/image29.jpg"/></Relationships>
</file>

<file path=ppt/slides/_rels/slide15.xml.rels><?xml version="1.0" encoding="UTF-8" standalone="yes"?>
<Relationships xmlns="http://schemas.openxmlformats.org/package/2006/relationships"><Relationship Id="rId8" Type="http://schemas.openxmlformats.org/officeDocument/2006/relationships/hyperlink" Target="http://www.iicd.org/projects/zambia-znbts" TargetMode="External"/><Relationship Id="rId3" Type="http://schemas.openxmlformats.org/officeDocument/2006/relationships/hyperlink" Target="http://molodost.in.ua/onko/donorstvo/" TargetMode="External"/><Relationship Id="rId7" Type="http://schemas.openxmlformats.org/officeDocument/2006/relationships/hyperlink" Target="https://donorsearch.org/" TargetMode="External"/><Relationship Id="rId2" Type="http://schemas.openxmlformats.org/officeDocument/2006/relationships/hyperlink" Target="http://donor.org.ua/" TargetMode="External"/><Relationship Id="rId1" Type="http://schemas.openxmlformats.org/officeDocument/2006/relationships/slideLayout" Target="../slideLayouts/slideLayout12.xml"/><Relationship Id="rId6" Type="http://schemas.openxmlformats.org/officeDocument/2006/relationships/hyperlink" Target="http://www.yadonor.ru/" TargetMode="External"/><Relationship Id="rId11" Type="http://schemas.openxmlformats.org/officeDocument/2006/relationships/hyperlink" Target="http://donor.mts.ua/ua" TargetMode="External"/><Relationship Id="rId5" Type="http://schemas.openxmlformats.org/officeDocument/2006/relationships/hyperlink" Target="http://www.podari-zhizn.ru/" TargetMode="External"/><Relationship Id="rId10" Type="http://schemas.openxmlformats.org/officeDocument/2006/relationships/hyperlink" Target="http://www.medicalexpo.com/prod/haemonetics/management-software-medical-blood-transfusion-center-78504-520950.html" TargetMode="External"/><Relationship Id="rId4" Type="http://schemas.openxmlformats.org/officeDocument/2006/relationships/hyperlink" Target="http://vk.com/donors_in_kyiv" TargetMode="External"/><Relationship Id="rId9" Type="http://schemas.openxmlformats.org/officeDocument/2006/relationships/hyperlink" Target="http://tsu.trp.nic.in/blood/don_search.asp"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donor.ua/api" TargetMode="External"/><Relationship Id="rId2" Type="http://schemas.openxmlformats.org/officeDocument/2006/relationships/hyperlink" Target="http://donor.ua/" TargetMode="External"/><Relationship Id="rId1" Type="http://schemas.openxmlformats.org/officeDocument/2006/relationships/slideLayout" Target="../slideLayouts/slideLayout12.xml"/><Relationship Id="rId4" Type="http://schemas.openxmlformats.org/officeDocument/2006/relationships/hyperlink" Target="http://donor.ua/statistic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Alex.Krakovetskiy@donor.ua" TargetMode="External"/><Relationship Id="rId7" Type="http://schemas.openxmlformats.org/officeDocument/2006/relationships/hyperlink" Target="http://angel.co/udonors" TargetMode="External"/><Relationship Id="rId2" Type="http://schemas.openxmlformats.org/officeDocument/2006/relationships/hyperlink" Target="mailto:info@donor.ua" TargetMode="External"/><Relationship Id="rId1" Type="http://schemas.openxmlformats.org/officeDocument/2006/relationships/slideLayout" Target="../slideLayouts/slideLayout12.xml"/><Relationship Id="rId6" Type="http://schemas.openxmlformats.org/officeDocument/2006/relationships/hyperlink" Target="https://www.facebook.com/udonors/" TargetMode="External"/><Relationship Id="rId5" Type="http://schemas.openxmlformats.org/officeDocument/2006/relationships/hyperlink" Target="https://www.f6s.com/udonors/" TargetMode="External"/><Relationship Id="rId4" Type="http://schemas.openxmlformats.org/officeDocument/2006/relationships/hyperlink" Target="mailto:i.Slavinska@donor.ua"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3.xml"/><Relationship Id="rId7" Type="http://schemas.openxmlformats.org/officeDocument/2006/relationships/image" Target="../media/image11.png"/><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941" y="1694007"/>
            <a:ext cx="8634089" cy="1359775"/>
          </a:xfrm>
        </p:spPr>
        <p:txBody>
          <a:bodyPr/>
          <a:lstStyle/>
          <a:p>
            <a:r>
              <a:rPr lang="en-US" sz="6600" dirty="0" err="1" smtClean="0"/>
              <a:t>uDonors</a:t>
            </a:r>
            <a:r>
              <a:rPr lang="en-US" sz="6600" dirty="0" smtClean="0"/>
              <a:t/>
            </a:r>
            <a:br>
              <a:rPr lang="en-US" sz="6600" dirty="0" smtClean="0"/>
            </a:br>
            <a:r>
              <a:rPr lang="en-US" sz="3200" dirty="0"/>
              <a:t>Blood and bone marrow donor recruitment system</a:t>
            </a:r>
          </a:p>
        </p:txBody>
      </p:sp>
      <p:pic>
        <p:nvPicPr>
          <p:cNvPr id="6" name="Picture 5"/>
          <p:cNvPicPr>
            <a:picLocks noChangeAspect="1"/>
          </p:cNvPicPr>
          <p:nvPr/>
        </p:nvPicPr>
        <p:blipFill>
          <a:blip r:embed="rId2"/>
          <a:stretch>
            <a:fillRect/>
          </a:stretch>
        </p:blipFill>
        <p:spPr>
          <a:xfrm>
            <a:off x="6504764" y="346807"/>
            <a:ext cx="2381267" cy="628655"/>
          </a:xfrm>
          <a:prstGeom prst="rect">
            <a:avLst/>
          </a:prstGeom>
        </p:spPr>
      </p:pic>
    </p:spTree>
    <p:extLst>
      <p:ext uri="{BB962C8B-B14F-4D97-AF65-F5344CB8AC3E}">
        <p14:creationId xmlns:p14="http://schemas.microsoft.com/office/powerpoint/2010/main" val="29802162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976734"/>
            <a:ext cx="8441601" cy="2782613"/>
          </a:xfrm>
        </p:spPr>
        <p:txBody>
          <a:bodyPr/>
          <a:lstStyle/>
          <a:p>
            <a:pPr marL="0" indent="0">
              <a:buNone/>
            </a:pPr>
            <a:r>
              <a:rPr lang="en-US" sz="2400" dirty="0" smtClean="0"/>
              <a:t> </a:t>
            </a:r>
            <a:endParaRPr lang="en-US" sz="2000" i="1" dirty="0" smtClean="0"/>
          </a:p>
          <a:p>
            <a:pPr>
              <a:buFontTx/>
              <a:buChar char="-"/>
            </a:pPr>
            <a:r>
              <a:rPr lang="en-US" sz="2000" dirty="0"/>
              <a:t>Direct sales to NGOs, Red Cross, government health institutions</a:t>
            </a:r>
            <a:r>
              <a:rPr lang="uk-UA" sz="2000" dirty="0"/>
              <a:t> </a:t>
            </a:r>
            <a:r>
              <a:rPr lang="en-US" sz="2000" dirty="0"/>
              <a:t>for conducting special campaigns or using our system on top of existing ones. </a:t>
            </a:r>
          </a:p>
          <a:p>
            <a:pPr>
              <a:buFontTx/>
              <a:buChar char="-"/>
            </a:pPr>
            <a:r>
              <a:rPr lang="en-US" sz="2000" dirty="0" smtClean="0"/>
              <a:t>It </a:t>
            </a:r>
            <a:r>
              <a:rPr lang="en-US" sz="2000" dirty="0"/>
              <a:t>can be </a:t>
            </a:r>
            <a:r>
              <a:rPr lang="en-US" sz="2000" i="1" dirty="0"/>
              <a:t>subscription model</a:t>
            </a:r>
            <a:r>
              <a:rPr lang="en-US" sz="2000" dirty="0"/>
              <a:t> (pay monthly and use) or </a:t>
            </a:r>
            <a:r>
              <a:rPr lang="en-US" sz="2000" i="1" dirty="0"/>
              <a:t>recruitment-based (</a:t>
            </a:r>
            <a:r>
              <a:rPr lang="en-US" sz="2000" dirty="0"/>
              <a:t>$N/recruitment, recruit as many donors as you need</a:t>
            </a:r>
            <a:r>
              <a:rPr lang="en-US" sz="2000" dirty="0" smtClean="0"/>
              <a:t>).</a:t>
            </a:r>
          </a:p>
          <a:p>
            <a:pPr>
              <a:buFontTx/>
              <a:buChar char="-"/>
            </a:pPr>
            <a:r>
              <a:rPr lang="en-US" sz="2000" dirty="0" smtClean="0"/>
              <a:t>Personal or center based subscription.</a:t>
            </a:r>
            <a:endParaRPr lang="en-US" sz="2000" dirty="0"/>
          </a:p>
          <a:p>
            <a:pPr>
              <a:buFontTx/>
              <a:buChar char="-"/>
            </a:pPr>
            <a:endParaRPr lang="en-US" sz="2000" i="1" dirty="0" smtClean="0"/>
          </a:p>
          <a:p>
            <a:pPr marL="0" indent="0">
              <a:buNone/>
            </a:pPr>
            <a:endParaRPr lang="ru-RU" sz="2400" dirty="0" smtClean="0"/>
          </a:p>
        </p:txBody>
      </p:sp>
      <p:sp>
        <p:nvSpPr>
          <p:cNvPr id="3" name="Title 2"/>
          <p:cNvSpPr>
            <a:spLocks noGrp="1"/>
          </p:cNvSpPr>
          <p:nvPr>
            <p:ph type="title"/>
          </p:nvPr>
        </p:nvSpPr>
        <p:spPr/>
        <p:txBody>
          <a:bodyPr/>
          <a:lstStyle/>
          <a:p>
            <a:r>
              <a:rPr lang="en-US" dirty="0" smtClean="0"/>
              <a:t>Business model</a:t>
            </a:r>
            <a:endParaRPr lang="en-US" dirty="0"/>
          </a:p>
        </p:txBody>
      </p:sp>
    </p:spTree>
    <p:extLst>
      <p:ext uri="{BB962C8B-B14F-4D97-AF65-F5344CB8AC3E}">
        <p14:creationId xmlns:p14="http://schemas.microsoft.com/office/powerpoint/2010/main" val="1879801855"/>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5322" y="1229653"/>
            <a:ext cx="8728687" cy="3588988"/>
          </a:xfrm>
        </p:spPr>
        <p:txBody>
          <a:bodyPr/>
          <a:lstStyle/>
          <a:p>
            <a:pPr marL="457200" indent="-457200">
              <a:buFont typeface="+mj-lt"/>
              <a:buAutoNum type="arabicPeriod"/>
            </a:pPr>
            <a:r>
              <a:rPr lang="en-US" sz="2200" dirty="0" smtClean="0"/>
              <a:t>Using of bot system</a:t>
            </a:r>
          </a:p>
          <a:p>
            <a:pPr marL="457200" indent="-457200">
              <a:buFont typeface="+mj-lt"/>
              <a:buAutoNum type="arabicPeriod"/>
            </a:pPr>
            <a:r>
              <a:rPr lang="en-US" sz="2200" dirty="0" smtClean="0"/>
              <a:t>Standard channels</a:t>
            </a:r>
            <a:r>
              <a:rPr lang="ru-RU" sz="2200" dirty="0" smtClean="0"/>
              <a:t>: </a:t>
            </a:r>
            <a:r>
              <a:rPr lang="en-US" sz="2200" dirty="0" smtClean="0"/>
              <a:t>contextual advertising</a:t>
            </a:r>
            <a:r>
              <a:rPr lang="ru-RU" sz="2200" dirty="0" smtClean="0"/>
              <a:t>, </a:t>
            </a:r>
            <a:r>
              <a:rPr lang="en-US" sz="2200" dirty="0" smtClean="0"/>
              <a:t>social networks</a:t>
            </a:r>
            <a:r>
              <a:rPr lang="ru-RU" sz="2200" dirty="0" smtClean="0"/>
              <a:t>,</a:t>
            </a:r>
            <a:r>
              <a:rPr lang="en-US" sz="2200" dirty="0" smtClean="0"/>
              <a:t> media publications,</a:t>
            </a:r>
            <a:r>
              <a:rPr lang="ru-RU" sz="2200" dirty="0" smtClean="0"/>
              <a:t> </a:t>
            </a:r>
            <a:r>
              <a:rPr lang="en-US" sz="2200" dirty="0" smtClean="0"/>
              <a:t>public presentations</a:t>
            </a:r>
            <a:r>
              <a:rPr lang="ru-RU" sz="2200" dirty="0" smtClean="0"/>
              <a:t>.</a:t>
            </a:r>
          </a:p>
          <a:p>
            <a:pPr marL="457200" indent="-457200">
              <a:buFont typeface="+mj-lt"/>
              <a:buAutoNum type="arabicPeriod"/>
            </a:pPr>
            <a:r>
              <a:rPr lang="en-US" sz="2200" dirty="0" smtClean="0"/>
              <a:t>Promotional activities </a:t>
            </a:r>
            <a:r>
              <a:rPr lang="ru-RU" sz="2200" dirty="0" smtClean="0"/>
              <a:t>(</a:t>
            </a:r>
            <a:r>
              <a:rPr lang="en-US" sz="2200" dirty="0" smtClean="0"/>
              <a:t>on regular basis</a:t>
            </a:r>
            <a:r>
              <a:rPr lang="ru-RU" sz="2200" dirty="0" smtClean="0"/>
              <a:t>).</a:t>
            </a:r>
          </a:p>
          <a:p>
            <a:pPr marL="457200" indent="-457200">
              <a:buFont typeface="+mj-lt"/>
              <a:buAutoNum type="arabicPeriod"/>
            </a:pPr>
            <a:r>
              <a:rPr lang="en-US" sz="2200" dirty="0" smtClean="0"/>
              <a:t>Creation of socially-oriented content</a:t>
            </a:r>
            <a:r>
              <a:rPr lang="ru-RU" sz="2200" dirty="0" smtClean="0"/>
              <a:t> (</a:t>
            </a:r>
            <a:r>
              <a:rPr lang="en-US" sz="2200" dirty="0" smtClean="0"/>
              <a:t>video, texts</a:t>
            </a:r>
            <a:r>
              <a:rPr lang="ru-RU" sz="2200" dirty="0" smtClean="0"/>
              <a:t>).</a:t>
            </a:r>
          </a:p>
          <a:p>
            <a:pPr marL="457200" indent="-457200">
              <a:buFont typeface="+mj-lt"/>
              <a:buAutoNum type="arabicPeriod"/>
            </a:pPr>
            <a:r>
              <a:rPr lang="en-US" sz="2200" dirty="0" smtClean="0"/>
              <a:t>Agreements with Focus magazine, Ukrainian media holding and others for promotion of the product</a:t>
            </a:r>
            <a:r>
              <a:rPr lang="ru-RU" sz="2200" dirty="0" smtClean="0"/>
              <a:t>.</a:t>
            </a:r>
            <a:endParaRPr lang="ru-RU" sz="2200" dirty="0"/>
          </a:p>
          <a:p>
            <a:pPr marL="457200" indent="-457200">
              <a:buFont typeface="+mj-lt"/>
              <a:buAutoNum type="arabicPeriod"/>
            </a:pPr>
            <a:r>
              <a:rPr lang="en-US" sz="2200" dirty="0" smtClean="0"/>
              <a:t>Usage of program marketing opportunities for startups Microsoft </a:t>
            </a:r>
            <a:r>
              <a:rPr lang="en-US" sz="2200" dirty="0" err="1" smtClean="0"/>
              <a:t>BizSpark</a:t>
            </a:r>
            <a:r>
              <a:rPr lang="en-US" sz="2200" dirty="0" smtClean="0"/>
              <a:t> </a:t>
            </a:r>
            <a:r>
              <a:rPr lang="ru-RU" sz="2200" dirty="0" smtClean="0"/>
              <a:t>(3 </a:t>
            </a:r>
            <a:r>
              <a:rPr lang="en-US" sz="2200" dirty="0" smtClean="0"/>
              <a:t>years</a:t>
            </a:r>
            <a:r>
              <a:rPr lang="ru-RU" sz="2200" dirty="0" smtClean="0"/>
              <a:t>).</a:t>
            </a:r>
          </a:p>
          <a:p>
            <a:pPr marL="457200" indent="-457200">
              <a:buFont typeface="+mj-lt"/>
              <a:buAutoNum type="arabicPeriod"/>
            </a:pPr>
            <a:r>
              <a:rPr lang="en-US" sz="2200" dirty="0" smtClean="0"/>
              <a:t>Direct Sales - Ongoing agreements with blood centers</a:t>
            </a:r>
            <a:r>
              <a:rPr lang="ru-RU" sz="2200" dirty="0" smtClean="0"/>
              <a:t>.</a:t>
            </a:r>
          </a:p>
        </p:txBody>
      </p:sp>
      <p:sp>
        <p:nvSpPr>
          <p:cNvPr id="3" name="Title 2"/>
          <p:cNvSpPr>
            <a:spLocks noGrp="1"/>
          </p:cNvSpPr>
          <p:nvPr>
            <p:ph type="title"/>
          </p:nvPr>
        </p:nvSpPr>
        <p:spPr/>
        <p:txBody>
          <a:bodyPr/>
          <a:lstStyle/>
          <a:p>
            <a:r>
              <a:rPr lang="en-US" dirty="0" smtClean="0"/>
              <a:t>Marketing strategy</a:t>
            </a:r>
            <a:endParaRPr lang="en-US" dirty="0"/>
          </a:p>
        </p:txBody>
      </p:sp>
    </p:spTree>
    <p:extLst>
      <p:ext uri="{BB962C8B-B14F-4D97-AF65-F5344CB8AC3E}">
        <p14:creationId xmlns:p14="http://schemas.microsoft.com/office/powerpoint/2010/main" val="136853837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a:xfrm>
            <a:off x="434634" y="1129865"/>
            <a:ext cx="6300007" cy="874398"/>
          </a:xfrm>
        </p:spPr>
        <p:txBody>
          <a:bodyPr/>
          <a:lstStyle/>
          <a:p>
            <a:pPr marL="0" indent="0">
              <a:buNone/>
            </a:pPr>
            <a:r>
              <a:rPr lang="en-US" sz="2400" dirty="0" smtClean="0">
                <a:solidFill>
                  <a:schemeClr val="accent6">
                    <a:lumMod val="75000"/>
                  </a:schemeClr>
                </a:solidFill>
              </a:rPr>
              <a:t>200%+  </a:t>
            </a:r>
            <a:r>
              <a:rPr lang="en-US" sz="2400" dirty="0" smtClean="0"/>
              <a:t>registered blood donors</a:t>
            </a:r>
          </a:p>
          <a:p>
            <a:pPr marL="0" indent="0">
              <a:buNone/>
            </a:pPr>
            <a:r>
              <a:rPr lang="en-US" sz="2400" dirty="0" smtClean="0">
                <a:solidFill>
                  <a:schemeClr val="accent6">
                    <a:lumMod val="75000"/>
                  </a:schemeClr>
                </a:solidFill>
              </a:rPr>
              <a:t>400%+  </a:t>
            </a:r>
            <a:r>
              <a:rPr lang="en-US" sz="2400" dirty="0" smtClean="0"/>
              <a:t>needed recipients</a:t>
            </a:r>
          </a:p>
        </p:txBody>
      </p:sp>
      <p:sp>
        <p:nvSpPr>
          <p:cNvPr id="3" name="Заголовок 2"/>
          <p:cNvSpPr>
            <a:spLocks noGrp="1"/>
          </p:cNvSpPr>
          <p:nvPr>
            <p:ph type="title"/>
          </p:nvPr>
        </p:nvSpPr>
        <p:spPr/>
        <p:txBody>
          <a:bodyPr/>
          <a:lstStyle/>
          <a:p>
            <a:r>
              <a:rPr lang="en-US" dirty="0" smtClean="0"/>
              <a:t>Traction since March 2015 </a:t>
            </a:r>
            <a:endParaRPr lang="ru-RU" dirty="0"/>
          </a:p>
        </p:txBody>
      </p:sp>
      <p:sp>
        <p:nvSpPr>
          <p:cNvPr id="5" name="Текст 1"/>
          <p:cNvSpPr txBox="1">
            <a:spLocks/>
          </p:cNvSpPr>
          <p:nvPr/>
        </p:nvSpPr>
        <p:spPr>
          <a:xfrm>
            <a:off x="434635" y="2091226"/>
            <a:ext cx="7474606" cy="911332"/>
          </a:xfrm>
          <a:prstGeom prst="rect">
            <a:avLst/>
          </a:prstGeom>
        </p:spPr>
        <p:txBody>
          <a:bodyPr vert="horz" wrap="square" lIns="107536" tIns="67211" rIns="107536" bIns="67211"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sz="2800" dirty="0" smtClean="0">
                <a:solidFill>
                  <a:schemeClr val="accent6">
                    <a:lumMod val="75000"/>
                  </a:schemeClr>
                </a:solidFill>
              </a:rPr>
              <a:t>20 minutes takes to find blood donor for selected cities</a:t>
            </a:r>
          </a:p>
        </p:txBody>
      </p:sp>
      <p:sp>
        <p:nvSpPr>
          <p:cNvPr id="6" name="TextBox 5"/>
          <p:cNvSpPr txBox="1"/>
          <p:nvPr/>
        </p:nvSpPr>
        <p:spPr>
          <a:xfrm>
            <a:off x="3310323" y="2701722"/>
            <a:ext cx="5302349" cy="1772793"/>
          </a:xfrm>
          <a:prstGeom prst="rect">
            <a:avLst/>
          </a:prstGeom>
          <a:noFill/>
        </p:spPr>
        <p:txBody>
          <a:bodyPr wrap="none" lIns="182880" tIns="146304" rIns="182880" bIns="146304" rtlCol="0">
            <a:spAutoFit/>
          </a:bodyPr>
          <a:lstStyle/>
          <a:p>
            <a:r>
              <a:rPr lang="en-US" sz="2400" dirty="0" smtClean="0">
                <a:solidFill>
                  <a:schemeClr val="accent6">
                    <a:lumMod val="75000"/>
                  </a:schemeClr>
                </a:solidFill>
                <a:latin typeface="+mj-lt"/>
              </a:rPr>
              <a:t>480</a:t>
            </a:r>
            <a:r>
              <a:rPr lang="en-US" sz="2400" dirty="0">
                <a:solidFill>
                  <a:schemeClr val="accent6">
                    <a:lumMod val="75000"/>
                  </a:schemeClr>
                </a:solidFill>
                <a:latin typeface="+mj-lt"/>
              </a:rPr>
              <a:t>% </a:t>
            </a:r>
            <a:r>
              <a:rPr lang="en-US" sz="2400" dirty="0">
                <a:latin typeface="+mj-lt"/>
              </a:rPr>
              <a:t>weekly total reach in Facebook</a:t>
            </a:r>
          </a:p>
          <a:p>
            <a:r>
              <a:rPr lang="en-US" sz="2400" dirty="0">
                <a:solidFill>
                  <a:schemeClr val="accent6">
                    <a:lumMod val="75000"/>
                  </a:schemeClr>
                </a:solidFill>
                <a:latin typeface="+mj-lt"/>
              </a:rPr>
              <a:t>1000</a:t>
            </a:r>
            <a:r>
              <a:rPr lang="en-US" sz="2400" dirty="0">
                <a:latin typeface="+mj-lt"/>
              </a:rPr>
              <a:t> users per day on website</a:t>
            </a:r>
          </a:p>
          <a:p>
            <a:r>
              <a:rPr lang="en-US" sz="2400" dirty="0">
                <a:solidFill>
                  <a:schemeClr val="accent6">
                    <a:lumMod val="75000"/>
                  </a:schemeClr>
                </a:solidFill>
                <a:latin typeface="+mj-lt"/>
              </a:rPr>
              <a:t>3,5</a:t>
            </a:r>
            <a:r>
              <a:rPr lang="en-US" sz="2400" dirty="0">
                <a:latin typeface="+mj-lt"/>
              </a:rPr>
              <a:t> minutes average session duration</a:t>
            </a:r>
          </a:p>
          <a:p>
            <a:r>
              <a:rPr lang="en-US" sz="2400" dirty="0">
                <a:solidFill>
                  <a:schemeClr val="accent6">
                    <a:lumMod val="75000"/>
                  </a:schemeClr>
                </a:solidFill>
                <a:latin typeface="+mj-lt"/>
              </a:rPr>
              <a:t>3,82</a:t>
            </a:r>
            <a:r>
              <a:rPr lang="en-US" sz="2400" dirty="0">
                <a:latin typeface="+mj-lt"/>
              </a:rPr>
              <a:t> pages per </a:t>
            </a:r>
            <a:r>
              <a:rPr lang="en-US" sz="2400" dirty="0" smtClean="0">
                <a:latin typeface="+mj-lt"/>
              </a:rPr>
              <a:t>session</a:t>
            </a:r>
            <a:endParaRPr lang="ru-RU" sz="24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13446017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355465" y="2268709"/>
            <a:ext cx="2427737" cy="717432"/>
          </a:xfrm>
        </p:spPr>
        <p:txBody>
          <a:bodyPr/>
          <a:lstStyle/>
          <a:p>
            <a:pPr marL="0" indent="0">
              <a:buNone/>
            </a:pPr>
            <a:r>
              <a:rPr lang="en-US" sz="1400" dirty="0" smtClean="0"/>
              <a:t>The winner of </a:t>
            </a:r>
            <a:r>
              <a:rPr lang="en-US" sz="1400" dirty="0"/>
              <a:t>Stockholm Startup Weekend: Social </a:t>
            </a:r>
            <a:r>
              <a:rPr lang="en-US" sz="1400" dirty="0" smtClean="0"/>
              <a:t>Innovation 2016</a:t>
            </a:r>
          </a:p>
        </p:txBody>
      </p:sp>
      <p:sp>
        <p:nvSpPr>
          <p:cNvPr id="3" name="Title 2"/>
          <p:cNvSpPr>
            <a:spLocks noGrp="1"/>
          </p:cNvSpPr>
          <p:nvPr>
            <p:ph type="title"/>
          </p:nvPr>
        </p:nvSpPr>
        <p:spPr/>
        <p:txBody>
          <a:bodyPr/>
          <a:lstStyle/>
          <a:p>
            <a:r>
              <a:rPr lang="en-US" dirty="0" smtClean="0"/>
              <a:t>Awards and visibility</a:t>
            </a:r>
            <a:endParaRPr lang="en-US" dirty="0"/>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663" y="1030318"/>
            <a:ext cx="1037617" cy="1037617"/>
          </a:xfrm>
          <a:prstGeom prst="rect">
            <a:avLst/>
          </a:prstGeom>
        </p:spPr>
      </p:pic>
      <p:sp>
        <p:nvSpPr>
          <p:cNvPr id="6" name="TextBox 5"/>
          <p:cNvSpPr txBox="1"/>
          <p:nvPr/>
        </p:nvSpPr>
        <p:spPr>
          <a:xfrm>
            <a:off x="758613" y="4425457"/>
            <a:ext cx="7180107" cy="726353"/>
          </a:xfrm>
          <a:prstGeom prst="rect">
            <a:avLst/>
          </a:prstGeom>
          <a:noFill/>
        </p:spPr>
        <p:txBody>
          <a:bodyPr wrap="none" lIns="182880" tIns="146304" rIns="182880" bIns="146304" rtlCol="0">
            <a:spAutoFit/>
          </a:bodyPr>
          <a:lstStyle/>
          <a:p>
            <a:r>
              <a:rPr lang="en-US" sz="2800" dirty="0" smtClean="0">
                <a:latin typeface="+mj-lt"/>
              </a:rPr>
              <a:t>More </a:t>
            </a:r>
            <a:r>
              <a:rPr lang="en-US" sz="2800" dirty="0">
                <a:latin typeface="+mj-lt"/>
              </a:rPr>
              <a:t>than </a:t>
            </a:r>
            <a:r>
              <a:rPr lang="ru-RU" sz="2800" dirty="0">
                <a:latin typeface="+mj-lt"/>
              </a:rPr>
              <a:t>50 </a:t>
            </a:r>
            <a:r>
              <a:rPr lang="en-US" sz="2800" dirty="0">
                <a:latin typeface="+mj-lt"/>
              </a:rPr>
              <a:t>references in the media and </a:t>
            </a:r>
            <a:r>
              <a:rPr lang="en-US" sz="2800" dirty="0" smtClean="0">
                <a:latin typeface="+mj-lt"/>
              </a:rPr>
              <a:t>TV</a:t>
            </a:r>
            <a:endParaRPr lang="ru-RU" sz="2400" dirty="0" smtClean="0">
              <a:gradFill>
                <a:gsLst>
                  <a:gs pos="2917">
                    <a:schemeClr val="tx1"/>
                  </a:gs>
                  <a:gs pos="30000">
                    <a:schemeClr val="tx1"/>
                  </a:gs>
                </a:gsLst>
                <a:lin ang="5400000" scaled="0"/>
              </a:gradFill>
            </a:endParaRPr>
          </a:p>
        </p:txBody>
      </p:sp>
      <p:sp>
        <p:nvSpPr>
          <p:cNvPr id="9" name="TextBox 8"/>
          <p:cNvSpPr txBox="1"/>
          <p:nvPr/>
        </p:nvSpPr>
        <p:spPr>
          <a:xfrm>
            <a:off x="3176470" y="2130611"/>
            <a:ext cx="3019351" cy="1264962"/>
          </a:xfrm>
          <a:prstGeom prst="rect">
            <a:avLst/>
          </a:prstGeom>
          <a:noFill/>
        </p:spPr>
        <p:txBody>
          <a:bodyPr wrap="square" lIns="182880" tIns="146304" rIns="182880" bIns="146304" rtlCol="0">
            <a:spAutoFit/>
          </a:bodyPr>
          <a:lstStyle/>
          <a:p>
            <a:pPr>
              <a:lnSpc>
                <a:spcPct val="90000"/>
              </a:lnSpc>
            </a:pPr>
            <a:r>
              <a:rPr lang="en-US" sz="1400" dirty="0">
                <a:latin typeface="+mj-lt"/>
              </a:rPr>
              <a:t>The best technological solution in social projects sphere </a:t>
            </a:r>
            <a:endParaRPr lang="en-US" sz="1400" dirty="0" smtClean="0">
              <a:latin typeface="+mj-lt"/>
            </a:endParaRPr>
          </a:p>
          <a:p>
            <a:pPr>
              <a:lnSpc>
                <a:spcPct val="90000"/>
              </a:lnSpc>
            </a:pPr>
            <a:r>
              <a:rPr lang="en-US" sz="1400" dirty="0" smtClean="0">
                <a:latin typeface="+mj-lt"/>
              </a:rPr>
              <a:t>and </a:t>
            </a:r>
            <a:r>
              <a:rPr lang="en-US" sz="1400" dirty="0">
                <a:latin typeface="+mj-lt"/>
              </a:rPr>
              <a:t>NGOs within the contest from GURT (</a:t>
            </a:r>
            <a:r>
              <a:rPr lang="en-US" sz="1400" dirty="0">
                <a:latin typeface="+mj-lt"/>
                <a:hlinkClick r:id="rId3"/>
              </a:rPr>
              <a:t>www.gurt.org.ua</a:t>
            </a:r>
            <a:r>
              <a:rPr lang="en-US" sz="1400" dirty="0" smtClean="0">
                <a:latin typeface="+mj-lt"/>
              </a:rPr>
              <a:t>)</a:t>
            </a:r>
          </a:p>
          <a:p>
            <a:pPr>
              <a:lnSpc>
                <a:spcPct val="90000"/>
              </a:lnSpc>
            </a:pPr>
            <a:r>
              <a:rPr lang="en-US" sz="1400" dirty="0" smtClean="0">
                <a:latin typeface="+mj-lt"/>
              </a:rPr>
              <a:t>and </a:t>
            </a:r>
            <a:r>
              <a:rPr lang="en-US" sz="1400" dirty="0">
                <a:latin typeface="+mj-lt"/>
              </a:rPr>
              <a:t>Microsoft Ukraine</a:t>
            </a:r>
            <a:endParaRPr lang="ru-RU" sz="1400" dirty="0" smtClean="0">
              <a:gradFill>
                <a:gsLst>
                  <a:gs pos="2917">
                    <a:schemeClr val="tx1"/>
                  </a:gs>
                  <a:gs pos="30000">
                    <a:schemeClr val="tx1"/>
                  </a:gs>
                </a:gsLst>
                <a:lin ang="5400000" scaled="0"/>
              </a:gradFill>
              <a:latin typeface="+mj-lt"/>
            </a:endParaRPr>
          </a:p>
        </p:txBody>
      </p:sp>
      <p:pic>
        <p:nvPicPr>
          <p:cNvPr id="10" name="Рисунок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1358" y="3577332"/>
            <a:ext cx="1560576" cy="687324"/>
          </a:xfrm>
          <a:prstGeom prst="rect">
            <a:avLst/>
          </a:prstGeom>
        </p:spPr>
      </p:pic>
      <p:pic>
        <p:nvPicPr>
          <p:cNvPr id="11" name="Рисунок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2795" y="3466953"/>
            <a:ext cx="789328" cy="789328"/>
          </a:xfrm>
          <a:prstGeom prst="rect">
            <a:avLst/>
          </a:prstGeom>
        </p:spPr>
      </p:pic>
      <p:pic>
        <p:nvPicPr>
          <p:cNvPr id="12" name="Рисунок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8357" y="3396005"/>
            <a:ext cx="992208" cy="992208"/>
          </a:xfrm>
          <a:prstGeom prst="rect">
            <a:avLst/>
          </a:prstGeom>
        </p:spPr>
      </p:pic>
      <p:pic>
        <p:nvPicPr>
          <p:cNvPr id="2" name="Рисунок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47009" y="3427456"/>
            <a:ext cx="1879552" cy="998001"/>
          </a:xfrm>
          <a:prstGeom prst="rect">
            <a:avLst/>
          </a:prstGeom>
        </p:spPr>
      </p:pic>
      <p:pic>
        <p:nvPicPr>
          <p:cNvPr id="1026" name="Picture 2" descr="https://donorua.blob.core.windows.net/public-images/c00dd607-48a2-4dfb-af09-e2bb4a1e2f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7190" y="1070683"/>
            <a:ext cx="141402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donorua.blob.core.windows.net/public-images/67eb167c-f932-49fc-bf03-ed0df4bcc4e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55465" y="1052686"/>
            <a:ext cx="2281942" cy="9144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3"/>
          <p:cNvSpPr txBox="1">
            <a:spLocks/>
          </p:cNvSpPr>
          <p:nvPr/>
        </p:nvSpPr>
        <p:spPr>
          <a:xfrm>
            <a:off x="291533" y="2213463"/>
            <a:ext cx="2427737" cy="329634"/>
          </a:xfrm>
          <a:prstGeom prst="rect">
            <a:avLst/>
          </a:prstGeom>
        </p:spPr>
        <p:txBody>
          <a:bodyPr vert="horz" wrap="square" lIns="107536" tIns="67211" rIns="107536" bIns="67211"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sz="1400" dirty="0" smtClean="0"/>
              <a:t>The winner of </a:t>
            </a:r>
            <a:r>
              <a:rPr lang="en-US" sz="1400" dirty="0" err="1" smtClean="0"/>
              <a:t>hackhaton</a:t>
            </a:r>
            <a:r>
              <a:rPr lang="en-US" sz="1400" dirty="0" smtClean="0"/>
              <a:t> </a:t>
            </a:r>
            <a:r>
              <a:rPr lang="en-US" sz="1400" dirty="0" err="1" smtClean="0"/>
              <a:t>SocialBoost</a:t>
            </a:r>
            <a:r>
              <a:rPr lang="en-US" sz="1400" dirty="0" smtClean="0"/>
              <a:t> at IDCEE conference 2014.</a:t>
            </a:r>
          </a:p>
        </p:txBody>
      </p:sp>
    </p:spTree>
    <p:extLst>
      <p:ext uri="{BB962C8B-B14F-4D97-AF65-F5344CB8AC3E}">
        <p14:creationId xmlns:p14="http://schemas.microsoft.com/office/powerpoint/2010/main" val="346774849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2178996"/>
            <a:ext cx="2697673" cy="1191408"/>
          </a:xfrm>
        </p:spPr>
        <p:txBody>
          <a:bodyPr/>
          <a:lstStyle/>
          <a:p>
            <a:pPr marL="0" indent="0">
              <a:buNone/>
            </a:pPr>
            <a:r>
              <a:rPr lang="en-US" sz="1400" b="1" dirty="0" err="1" smtClean="0"/>
              <a:t>Iryna</a:t>
            </a:r>
            <a:r>
              <a:rPr lang="en-US" sz="1400" b="1" dirty="0" smtClean="0"/>
              <a:t> </a:t>
            </a:r>
            <a:r>
              <a:rPr lang="en-US" sz="1400" b="1" dirty="0" err="1" smtClean="0"/>
              <a:t>Slavinska</a:t>
            </a:r>
            <a:endParaRPr lang="en-US" sz="1400" b="1" dirty="0"/>
          </a:p>
          <a:p>
            <a:pPr marL="0" indent="0">
              <a:buNone/>
            </a:pPr>
            <a:r>
              <a:rPr lang="en-US" sz="1400" b="1" dirty="0" smtClean="0"/>
              <a:t>CEO at </a:t>
            </a:r>
            <a:r>
              <a:rPr lang="en-US" sz="1400" b="1" dirty="0" err="1" smtClean="0"/>
              <a:t>DonorUA</a:t>
            </a:r>
            <a:endParaRPr lang="en-US" sz="1400" dirty="0"/>
          </a:p>
          <a:p>
            <a:pPr marL="0" indent="0">
              <a:buNone/>
            </a:pPr>
            <a:r>
              <a:rPr lang="en-US" sz="1400" dirty="0" smtClean="0"/>
              <a:t>President at All-</a:t>
            </a:r>
            <a:r>
              <a:rPr lang="en-US" sz="1400" dirty="0" err="1" smtClean="0"/>
              <a:t>ukrainian</a:t>
            </a:r>
            <a:r>
              <a:rPr lang="en-US" sz="1400" dirty="0" smtClean="0"/>
              <a:t> youth NGO “Association of young blood donors of Ukraine”</a:t>
            </a:r>
            <a:r>
              <a:rPr lang="ru-RU" sz="1400" dirty="0" smtClean="0"/>
              <a:t>.</a:t>
            </a:r>
          </a:p>
        </p:txBody>
      </p:sp>
      <p:sp>
        <p:nvSpPr>
          <p:cNvPr id="3" name="Title 2"/>
          <p:cNvSpPr>
            <a:spLocks noGrp="1"/>
          </p:cNvSpPr>
          <p:nvPr>
            <p:ph type="title"/>
          </p:nvPr>
        </p:nvSpPr>
        <p:spPr/>
        <p:txBody>
          <a:bodyPr/>
          <a:lstStyle/>
          <a:p>
            <a:r>
              <a:rPr lang="en-US" dirty="0" smtClean="0"/>
              <a:t>Team</a:t>
            </a:r>
            <a:endParaRPr lang="en-US" dirty="0"/>
          </a:p>
        </p:txBody>
      </p:sp>
      <p:pic>
        <p:nvPicPr>
          <p:cNvPr id="2" name="Рисунок 1"/>
          <p:cNvPicPr>
            <a:picLocks noChangeAspect="1"/>
          </p:cNvPicPr>
          <p:nvPr/>
        </p:nvPicPr>
        <p:blipFill rotWithShape="1">
          <a:blip r:embed="rId2">
            <a:extLst>
              <a:ext uri="{28A0092B-C50C-407E-A947-70E740481C1C}">
                <a14:useLocalDpi xmlns:a14="http://schemas.microsoft.com/office/drawing/2010/main" val="0"/>
              </a:ext>
            </a:extLst>
          </a:blip>
          <a:srcRect l="8537" r="12329"/>
          <a:stretch/>
        </p:blipFill>
        <p:spPr>
          <a:xfrm>
            <a:off x="1040858" y="857501"/>
            <a:ext cx="1420239" cy="1196503"/>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6783" y="795031"/>
            <a:ext cx="1193589" cy="1241415"/>
          </a:xfrm>
          <a:prstGeom prst="rect">
            <a:avLst/>
          </a:prstGeom>
        </p:spPr>
      </p:pic>
      <p:sp>
        <p:nvSpPr>
          <p:cNvPr id="6" name="TextBox 5"/>
          <p:cNvSpPr txBox="1"/>
          <p:nvPr/>
        </p:nvSpPr>
        <p:spPr>
          <a:xfrm>
            <a:off x="2966936" y="2053273"/>
            <a:ext cx="2830749" cy="1308050"/>
          </a:xfrm>
          <a:prstGeom prst="rect">
            <a:avLst/>
          </a:prstGeom>
          <a:noFill/>
        </p:spPr>
        <p:txBody>
          <a:bodyPr wrap="square" lIns="182880" tIns="146304" rIns="182880" bIns="146304" rtlCol="0">
            <a:spAutoFit/>
          </a:bodyPr>
          <a:lstStyle/>
          <a:p>
            <a:pPr>
              <a:lnSpc>
                <a:spcPct val="90000"/>
              </a:lnSpc>
              <a:spcBef>
                <a:spcPct val="20000"/>
              </a:spcBef>
              <a:buSzPct val="90000"/>
            </a:pPr>
            <a:r>
              <a:rPr lang="en-US" sz="1400" b="1" dirty="0" err="1">
                <a:solidFill>
                  <a:srgbClr val="616161"/>
                </a:solidFill>
                <a:latin typeface="+mj-lt"/>
              </a:rPr>
              <a:t>Oleksandr</a:t>
            </a:r>
            <a:r>
              <a:rPr lang="en-US" sz="1400" b="1" dirty="0">
                <a:solidFill>
                  <a:srgbClr val="616161"/>
                </a:solidFill>
                <a:latin typeface="+mj-lt"/>
              </a:rPr>
              <a:t> </a:t>
            </a:r>
            <a:r>
              <a:rPr lang="en-US" sz="1400" b="1" dirty="0" err="1">
                <a:solidFill>
                  <a:srgbClr val="616161"/>
                </a:solidFill>
                <a:latin typeface="+mj-lt"/>
              </a:rPr>
              <a:t>Krakovetsky</a:t>
            </a:r>
            <a:r>
              <a:rPr lang="ru-RU" sz="1400" b="1" dirty="0">
                <a:solidFill>
                  <a:srgbClr val="616161"/>
                </a:solidFill>
                <a:latin typeface="+mj-lt"/>
              </a:rPr>
              <a:t>, </a:t>
            </a:r>
            <a:endParaRPr lang="en-US" sz="1400" b="1" dirty="0" smtClean="0">
              <a:solidFill>
                <a:srgbClr val="616161"/>
              </a:solidFill>
              <a:latin typeface="+mj-lt"/>
            </a:endParaRPr>
          </a:p>
          <a:p>
            <a:pPr>
              <a:lnSpc>
                <a:spcPct val="90000"/>
              </a:lnSpc>
              <a:spcBef>
                <a:spcPct val="20000"/>
              </a:spcBef>
              <a:buSzPct val="90000"/>
            </a:pPr>
            <a:r>
              <a:rPr lang="en-US" sz="1400" b="1" dirty="0" smtClean="0">
                <a:solidFill>
                  <a:srgbClr val="616161"/>
                </a:solidFill>
                <a:latin typeface="+mj-lt"/>
              </a:rPr>
              <a:t>CTO </a:t>
            </a:r>
            <a:r>
              <a:rPr lang="en-US" sz="1400" b="1" dirty="0">
                <a:solidFill>
                  <a:srgbClr val="616161"/>
                </a:solidFill>
                <a:latin typeface="+mj-lt"/>
              </a:rPr>
              <a:t>at </a:t>
            </a:r>
            <a:r>
              <a:rPr lang="en-US" sz="1400" b="1" dirty="0" err="1">
                <a:solidFill>
                  <a:srgbClr val="616161"/>
                </a:solidFill>
                <a:latin typeface="+mj-lt"/>
              </a:rPr>
              <a:t>DonorUA</a:t>
            </a:r>
            <a:endParaRPr lang="en-US" sz="1400" b="1" dirty="0">
              <a:solidFill>
                <a:srgbClr val="616161"/>
              </a:solidFill>
              <a:latin typeface="+mj-lt"/>
            </a:endParaRPr>
          </a:p>
          <a:p>
            <a:pPr>
              <a:lnSpc>
                <a:spcPct val="90000"/>
              </a:lnSpc>
            </a:pPr>
            <a:r>
              <a:rPr lang="en-US" sz="1400" dirty="0">
                <a:solidFill>
                  <a:srgbClr val="616161"/>
                </a:solidFill>
                <a:latin typeface="+mj-lt"/>
              </a:rPr>
              <a:t>founder at IT company </a:t>
            </a:r>
            <a:r>
              <a:rPr lang="en-US" sz="1400" dirty="0" err="1">
                <a:solidFill>
                  <a:srgbClr val="616161"/>
                </a:solidFill>
                <a:latin typeface="+mj-lt"/>
              </a:rPr>
              <a:t>DevRain</a:t>
            </a:r>
            <a:r>
              <a:rPr lang="en-US" sz="1400" dirty="0">
                <a:solidFill>
                  <a:srgbClr val="616161"/>
                </a:solidFill>
                <a:latin typeface="+mj-lt"/>
              </a:rPr>
              <a:t> Solutions</a:t>
            </a:r>
            <a:r>
              <a:rPr lang="ru-RU" sz="1400" dirty="0">
                <a:solidFill>
                  <a:srgbClr val="616161"/>
                </a:solidFill>
                <a:latin typeface="+mj-lt"/>
              </a:rPr>
              <a:t>. </a:t>
            </a:r>
            <a:endParaRPr lang="en-US" sz="1400" dirty="0">
              <a:solidFill>
                <a:srgbClr val="616161"/>
              </a:solidFill>
              <a:latin typeface="+mj-lt"/>
            </a:endParaRPr>
          </a:p>
          <a:p>
            <a:pPr>
              <a:lnSpc>
                <a:spcPct val="90000"/>
              </a:lnSpc>
            </a:pPr>
            <a:r>
              <a:rPr lang="en-US" sz="1400" dirty="0">
                <a:solidFill>
                  <a:srgbClr val="616161"/>
                </a:solidFill>
                <a:latin typeface="+mj-lt"/>
              </a:rPr>
              <a:t>Microsoft Regional </a:t>
            </a:r>
            <a:r>
              <a:rPr lang="en-US" sz="1400" dirty="0" smtClean="0">
                <a:solidFill>
                  <a:srgbClr val="616161"/>
                </a:solidFill>
                <a:latin typeface="+mj-lt"/>
              </a:rPr>
              <a:t>Director</a:t>
            </a:r>
            <a:endParaRPr lang="en-US" sz="1400" dirty="0">
              <a:solidFill>
                <a:srgbClr val="616161"/>
              </a:solidFill>
              <a:latin typeface="+mj-lt"/>
            </a:endParaRPr>
          </a:p>
        </p:txBody>
      </p:sp>
      <p:sp>
        <p:nvSpPr>
          <p:cNvPr id="7" name="TextBox 6"/>
          <p:cNvSpPr txBox="1"/>
          <p:nvPr/>
        </p:nvSpPr>
        <p:spPr>
          <a:xfrm>
            <a:off x="5797685" y="2053273"/>
            <a:ext cx="3200400" cy="920252"/>
          </a:xfrm>
          <a:prstGeom prst="rect">
            <a:avLst/>
          </a:prstGeom>
          <a:noFill/>
        </p:spPr>
        <p:txBody>
          <a:bodyPr wrap="square" lIns="182880" tIns="146304" rIns="182880" bIns="146304" rtlCol="0">
            <a:spAutoFit/>
          </a:bodyPr>
          <a:lstStyle/>
          <a:p>
            <a:pPr>
              <a:lnSpc>
                <a:spcPct val="90000"/>
              </a:lnSpc>
              <a:spcBef>
                <a:spcPct val="20000"/>
              </a:spcBef>
              <a:buSzPct val="90000"/>
            </a:pPr>
            <a:r>
              <a:rPr lang="en-US" sz="1400" b="1" dirty="0" err="1">
                <a:solidFill>
                  <a:srgbClr val="616161"/>
                </a:solidFill>
                <a:latin typeface="+mj-lt"/>
              </a:rPr>
              <a:t>Mihail</a:t>
            </a:r>
            <a:r>
              <a:rPr lang="en-US" sz="1400" b="1" dirty="0">
                <a:solidFill>
                  <a:srgbClr val="616161"/>
                </a:solidFill>
                <a:latin typeface="+mj-lt"/>
              </a:rPr>
              <a:t> </a:t>
            </a:r>
            <a:r>
              <a:rPr lang="en-US" sz="1400" b="1" dirty="0" err="1">
                <a:solidFill>
                  <a:srgbClr val="616161"/>
                </a:solidFill>
                <a:latin typeface="+mj-lt"/>
              </a:rPr>
              <a:t>Galushko</a:t>
            </a:r>
            <a:r>
              <a:rPr lang="ru-RU" sz="1400" b="1" dirty="0">
                <a:solidFill>
                  <a:srgbClr val="616161"/>
                </a:solidFill>
                <a:latin typeface="+mj-lt"/>
              </a:rPr>
              <a:t>, </a:t>
            </a:r>
            <a:endParaRPr lang="en-US" sz="1400" b="1" dirty="0">
              <a:solidFill>
                <a:srgbClr val="616161"/>
              </a:solidFill>
              <a:latin typeface="+mj-lt"/>
            </a:endParaRPr>
          </a:p>
          <a:p>
            <a:r>
              <a:rPr lang="en-US" sz="1400" dirty="0">
                <a:solidFill>
                  <a:srgbClr val="616161"/>
                </a:solidFill>
                <a:latin typeface="+mj-lt"/>
              </a:rPr>
              <a:t>co-founder at </a:t>
            </a:r>
            <a:r>
              <a:rPr lang="en-US" sz="1400" dirty="0" err="1">
                <a:solidFill>
                  <a:srgbClr val="616161"/>
                </a:solidFill>
                <a:latin typeface="+mj-lt"/>
              </a:rPr>
              <a:t>DevRain</a:t>
            </a:r>
            <a:r>
              <a:rPr lang="en-US" sz="1400" dirty="0">
                <a:solidFill>
                  <a:srgbClr val="616161"/>
                </a:solidFill>
                <a:latin typeface="+mj-lt"/>
              </a:rPr>
              <a:t> Solutions, Microsoft Most Valuable Professional</a:t>
            </a:r>
            <a:r>
              <a:rPr lang="en-US" sz="1400" dirty="0" smtClean="0">
                <a:solidFill>
                  <a:srgbClr val="616161"/>
                </a:solidFill>
                <a:latin typeface="+mj-lt"/>
              </a:rPr>
              <a:t>.</a:t>
            </a:r>
            <a:endParaRPr lang="en-US" sz="1400" dirty="0">
              <a:solidFill>
                <a:srgbClr val="616161"/>
              </a:solidFill>
              <a:latin typeface="+mj-lt"/>
            </a:endParaRPr>
          </a:p>
        </p:txBody>
      </p:sp>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0143" y="823117"/>
            <a:ext cx="1230156" cy="1230156"/>
          </a:xfrm>
          <a:prstGeom prst="rect">
            <a:avLst/>
          </a:prstGeom>
        </p:spPr>
      </p:pic>
      <p:sp>
        <p:nvSpPr>
          <p:cNvPr id="9" name="TextBox 8"/>
          <p:cNvSpPr txBox="1"/>
          <p:nvPr/>
        </p:nvSpPr>
        <p:spPr>
          <a:xfrm>
            <a:off x="1391057" y="3495396"/>
            <a:ext cx="6624536" cy="1403461"/>
          </a:xfrm>
          <a:prstGeom prst="rect">
            <a:avLst/>
          </a:prstGeom>
          <a:noFill/>
        </p:spPr>
        <p:txBody>
          <a:bodyPr wrap="square" lIns="182880" tIns="146304" rIns="182880" bIns="146304" rtlCol="0">
            <a:spAutoFit/>
          </a:bodyPr>
          <a:lstStyle/>
          <a:p>
            <a:r>
              <a:rPr lang="en-US" sz="2400" dirty="0" smtClean="0">
                <a:latin typeface="+mj-lt"/>
              </a:rPr>
              <a:t>Designer                 		 	</a:t>
            </a:r>
            <a:r>
              <a:rPr lang="ru-RU" sz="2400" dirty="0" smtClean="0">
                <a:latin typeface="+mj-lt"/>
              </a:rPr>
              <a:t>2 </a:t>
            </a:r>
            <a:r>
              <a:rPr lang="en-US" sz="2400" dirty="0" smtClean="0">
                <a:latin typeface="+mj-lt"/>
              </a:rPr>
              <a:t>programmers </a:t>
            </a:r>
          </a:p>
          <a:p>
            <a:endParaRPr lang="en-US" sz="2400" dirty="0" smtClean="0">
              <a:latin typeface="+mj-lt"/>
            </a:endParaRPr>
          </a:p>
          <a:p>
            <a:r>
              <a:rPr lang="en-US" sz="2400" dirty="0" smtClean="0">
                <a:latin typeface="+mj-lt"/>
              </a:rPr>
              <a:t>	QA					10</a:t>
            </a:r>
            <a:r>
              <a:rPr lang="ru-RU" sz="2400" dirty="0" smtClean="0">
                <a:latin typeface="+mj-lt"/>
              </a:rPr>
              <a:t> </a:t>
            </a:r>
            <a:r>
              <a:rPr lang="en-US" sz="2400" dirty="0" smtClean="0">
                <a:latin typeface="+mj-lt"/>
              </a:rPr>
              <a:t>co-workers</a:t>
            </a:r>
            <a:endParaRPr lang="ru-RU" sz="2400" dirty="0" smtClean="0">
              <a:gradFill>
                <a:gsLst>
                  <a:gs pos="2917">
                    <a:schemeClr val="tx1"/>
                  </a:gs>
                  <a:gs pos="30000">
                    <a:schemeClr val="tx1"/>
                  </a:gs>
                </a:gsLst>
                <a:lin ang="5400000" scaled="0"/>
              </a:gradFill>
              <a:latin typeface="+mj-lt"/>
            </a:endParaRPr>
          </a:p>
        </p:txBody>
      </p:sp>
      <p:pic>
        <p:nvPicPr>
          <p:cNvPr id="10" name="Рисунок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6936" y="3378150"/>
            <a:ext cx="2441643" cy="1627762"/>
          </a:xfrm>
          <a:prstGeom prst="rect">
            <a:avLst/>
          </a:prstGeom>
        </p:spPr>
      </p:pic>
    </p:spTree>
    <p:extLst>
      <p:ext uri="{BB962C8B-B14F-4D97-AF65-F5344CB8AC3E}">
        <p14:creationId xmlns:p14="http://schemas.microsoft.com/office/powerpoint/2010/main" val="27689098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976734"/>
            <a:ext cx="8441601" cy="3305833"/>
          </a:xfrm>
        </p:spPr>
        <p:txBody>
          <a:bodyPr/>
          <a:lstStyle/>
          <a:p>
            <a:pPr marL="457200" indent="-457200">
              <a:buFont typeface="+mj-lt"/>
              <a:buAutoNum type="arabicPeriod"/>
            </a:pPr>
            <a:r>
              <a:rPr lang="en-US" sz="2000" dirty="0" smtClean="0"/>
              <a:t>Small projects</a:t>
            </a:r>
            <a:r>
              <a:rPr lang="ru-RU" sz="2000" dirty="0" smtClean="0"/>
              <a:t>, </a:t>
            </a:r>
            <a:r>
              <a:rPr lang="en-US" sz="2000" dirty="0" smtClean="0"/>
              <a:t>thematic groups in social networks as</a:t>
            </a:r>
            <a:r>
              <a:rPr lang="ru-RU" sz="2000" dirty="0" smtClean="0"/>
              <a:t>: </a:t>
            </a:r>
            <a:r>
              <a:rPr lang="ru-RU" sz="2000" dirty="0" smtClean="0">
                <a:hlinkClick r:id="rId2"/>
              </a:rPr>
              <a:t>http</a:t>
            </a:r>
            <a:r>
              <a:rPr lang="ru-RU" sz="2000" dirty="0">
                <a:hlinkClick r:id="rId2"/>
              </a:rPr>
              <a:t>://donor.org.ua</a:t>
            </a:r>
            <a:r>
              <a:rPr lang="ru-RU" sz="2000" dirty="0" smtClean="0">
                <a:hlinkClick r:id="rId2"/>
              </a:rPr>
              <a:t>/</a:t>
            </a:r>
            <a:r>
              <a:rPr lang="ru-RU" sz="2000" dirty="0" smtClean="0"/>
              <a:t>, </a:t>
            </a:r>
            <a:r>
              <a:rPr lang="ru-RU" sz="2000" dirty="0" smtClean="0">
                <a:hlinkClick r:id="rId3"/>
              </a:rPr>
              <a:t>http</a:t>
            </a:r>
            <a:r>
              <a:rPr lang="ru-RU" sz="2000" dirty="0">
                <a:hlinkClick r:id="rId3"/>
              </a:rPr>
              <a:t>://molodost.in.ua/onko/donorstvo</a:t>
            </a:r>
            <a:r>
              <a:rPr lang="ru-RU" sz="2000" dirty="0" smtClean="0">
                <a:hlinkClick r:id="rId3"/>
              </a:rPr>
              <a:t>/</a:t>
            </a:r>
            <a:r>
              <a:rPr lang="ru-RU" sz="2000" dirty="0" smtClean="0"/>
              <a:t>, </a:t>
            </a:r>
            <a:r>
              <a:rPr lang="ru-RU" sz="2000" dirty="0" smtClean="0">
                <a:hlinkClick r:id="rId4"/>
              </a:rPr>
              <a:t>http</a:t>
            </a:r>
            <a:r>
              <a:rPr lang="ru-RU" sz="2000" dirty="0">
                <a:hlinkClick r:id="rId4"/>
              </a:rPr>
              <a:t>://</a:t>
            </a:r>
            <a:r>
              <a:rPr lang="ru-RU" sz="2000" dirty="0" smtClean="0">
                <a:hlinkClick r:id="rId4"/>
              </a:rPr>
              <a:t>vk.com/donors_in_kyiv</a:t>
            </a:r>
            <a:r>
              <a:rPr lang="ru-RU" sz="2000" dirty="0" smtClean="0"/>
              <a:t>.</a:t>
            </a:r>
          </a:p>
          <a:p>
            <a:pPr marL="457200" indent="-457200">
              <a:buFont typeface="+mj-lt"/>
              <a:buAutoNum type="arabicPeriod"/>
            </a:pPr>
            <a:r>
              <a:rPr lang="en-US" sz="2000" dirty="0" smtClean="0"/>
              <a:t>Foreign prototypes</a:t>
            </a:r>
            <a:r>
              <a:rPr lang="ru-RU" sz="2000" dirty="0" smtClean="0"/>
              <a:t>:  </a:t>
            </a:r>
            <a:r>
              <a:rPr lang="en-US" sz="2000" dirty="0" smtClean="0">
                <a:hlinkClick r:id="rId5"/>
              </a:rPr>
              <a:t>http</a:t>
            </a:r>
            <a:r>
              <a:rPr lang="en-US" sz="2000" dirty="0">
                <a:hlinkClick r:id="rId5"/>
              </a:rPr>
              <a:t>://www.podari-zhizn.ru</a:t>
            </a:r>
            <a:r>
              <a:rPr lang="en-US" sz="2000" dirty="0" smtClean="0">
                <a:hlinkClick r:id="rId5"/>
              </a:rPr>
              <a:t>/</a:t>
            </a:r>
            <a:r>
              <a:rPr lang="en-US" sz="2000" dirty="0" smtClean="0"/>
              <a:t>, </a:t>
            </a:r>
            <a:r>
              <a:rPr lang="en-US" sz="2000" dirty="0">
                <a:hlinkClick r:id="rId6"/>
              </a:rPr>
              <a:t>http://www.yadonor.ru</a:t>
            </a:r>
            <a:r>
              <a:rPr lang="en-US" sz="2000" dirty="0" smtClean="0">
                <a:hlinkClick r:id="rId6"/>
              </a:rPr>
              <a:t>/</a:t>
            </a:r>
            <a:r>
              <a:rPr lang="ru-RU" sz="2000" dirty="0" smtClean="0"/>
              <a:t>, </a:t>
            </a:r>
            <a:r>
              <a:rPr lang="en-US" sz="2000" dirty="0" smtClean="0">
                <a:hlinkClick r:id="rId7"/>
              </a:rPr>
              <a:t>https</a:t>
            </a:r>
            <a:r>
              <a:rPr lang="en-US" sz="2000" dirty="0">
                <a:hlinkClick r:id="rId7"/>
              </a:rPr>
              <a:t>://donorsearch.org</a:t>
            </a:r>
            <a:r>
              <a:rPr lang="en-US" sz="2000" dirty="0" smtClean="0">
                <a:hlinkClick r:id="rId7"/>
              </a:rPr>
              <a:t>/</a:t>
            </a:r>
            <a:r>
              <a:rPr lang="ru-RU" sz="2000" dirty="0" smtClean="0"/>
              <a:t> (</a:t>
            </a:r>
            <a:r>
              <a:rPr lang="en-US" sz="2000" dirty="0" smtClean="0"/>
              <a:t>Russia</a:t>
            </a:r>
            <a:r>
              <a:rPr lang="ru-RU" sz="2000" dirty="0" smtClean="0"/>
              <a:t>), </a:t>
            </a:r>
            <a:r>
              <a:rPr lang="en-US" sz="2000" dirty="0">
                <a:hlinkClick r:id="rId8"/>
              </a:rPr>
              <a:t>http://</a:t>
            </a:r>
            <a:r>
              <a:rPr lang="en-US" sz="2000" dirty="0" smtClean="0">
                <a:hlinkClick r:id="rId8"/>
              </a:rPr>
              <a:t>www.iicd.org/projects/zambia-znbts</a:t>
            </a:r>
            <a:r>
              <a:rPr lang="ru-RU" sz="2000" dirty="0" smtClean="0"/>
              <a:t> (</a:t>
            </a:r>
            <a:r>
              <a:rPr lang="en-US" sz="2000" dirty="0" smtClean="0"/>
              <a:t>Zambia</a:t>
            </a:r>
            <a:r>
              <a:rPr lang="ru-RU" sz="2000" dirty="0" smtClean="0"/>
              <a:t>), </a:t>
            </a:r>
            <a:r>
              <a:rPr lang="en-US" sz="2000" dirty="0" smtClean="0">
                <a:hlinkClick r:id="rId9"/>
              </a:rPr>
              <a:t>http</a:t>
            </a:r>
            <a:r>
              <a:rPr lang="en-US" sz="2000" dirty="0">
                <a:hlinkClick r:id="rId9"/>
              </a:rPr>
              <a:t>://</a:t>
            </a:r>
            <a:r>
              <a:rPr lang="en-US" sz="2000" dirty="0" smtClean="0">
                <a:hlinkClick r:id="rId9"/>
              </a:rPr>
              <a:t>tsu.trp.nic.in/blood/don_search.asp</a:t>
            </a:r>
            <a:r>
              <a:rPr lang="ru-RU" sz="2000" dirty="0" smtClean="0"/>
              <a:t> (</a:t>
            </a:r>
            <a:r>
              <a:rPr lang="en-US" sz="2000" dirty="0" smtClean="0"/>
              <a:t>India</a:t>
            </a:r>
            <a:r>
              <a:rPr lang="ru-RU" sz="2000" dirty="0" smtClean="0"/>
              <a:t>),</a:t>
            </a:r>
            <a:r>
              <a:rPr lang="en-US" sz="2000" dirty="0" smtClean="0"/>
              <a:t> </a:t>
            </a:r>
            <a:r>
              <a:rPr lang="en-US" sz="2000" dirty="0" smtClean="0">
                <a:hlinkClick r:id="rId10"/>
              </a:rPr>
              <a:t>http</a:t>
            </a:r>
            <a:r>
              <a:rPr lang="en-US" sz="2000" dirty="0">
                <a:hlinkClick r:id="rId10"/>
              </a:rPr>
              <a:t>://</a:t>
            </a:r>
            <a:r>
              <a:rPr lang="en-US" sz="2000" dirty="0" smtClean="0">
                <a:hlinkClick r:id="rId10"/>
              </a:rPr>
              <a:t>www.medicalexpo.com/prod/haemonetics/management-software-medical-blood-transfusion-center-78504-520950.html</a:t>
            </a:r>
            <a:r>
              <a:rPr lang="ru-RU" sz="2000" dirty="0" smtClean="0"/>
              <a:t> (США).</a:t>
            </a:r>
            <a:endParaRPr lang="ru-RU" sz="2000" dirty="0"/>
          </a:p>
          <a:p>
            <a:pPr marL="457200" indent="-457200">
              <a:buFont typeface="+mj-lt"/>
              <a:buAutoNum type="arabicPeriod"/>
            </a:pPr>
            <a:r>
              <a:rPr lang="en-US" sz="2000" dirty="0" smtClean="0"/>
              <a:t>Thematic company’s projects, that are not their core business, e.g. “Life line” by MTS Ukraine</a:t>
            </a:r>
            <a:r>
              <a:rPr lang="ru-RU" sz="2000" dirty="0" smtClean="0"/>
              <a:t> </a:t>
            </a:r>
            <a:r>
              <a:rPr lang="en-US" sz="2000" dirty="0" smtClean="0">
                <a:hlinkClick r:id="rId11"/>
              </a:rPr>
              <a:t>http</a:t>
            </a:r>
            <a:r>
              <a:rPr lang="en-US" sz="2000" dirty="0">
                <a:hlinkClick r:id="rId11"/>
              </a:rPr>
              <a:t>://</a:t>
            </a:r>
            <a:r>
              <a:rPr lang="en-US" sz="2000" dirty="0" smtClean="0">
                <a:hlinkClick r:id="rId11"/>
              </a:rPr>
              <a:t>donor.mts.ua/ua</a:t>
            </a:r>
            <a:r>
              <a:rPr lang="ru-RU" sz="2000" dirty="0"/>
              <a:t>.</a:t>
            </a:r>
            <a:endParaRPr lang="en-US" sz="2000" dirty="0"/>
          </a:p>
        </p:txBody>
      </p:sp>
      <p:sp>
        <p:nvSpPr>
          <p:cNvPr id="3" name="Title 2"/>
          <p:cNvSpPr>
            <a:spLocks noGrp="1"/>
          </p:cNvSpPr>
          <p:nvPr>
            <p:ph type="title"/>
          </p:nvPr>
        </p:nvSpPr>
        <p:spPr/>
        <p:txBody>
          <a:bodyPr/>
          <a:lstStyle/>
          <a:p>
            <a:r>
              <a:rPr lang="en-US" dirty="0" smtClean="0"/>
              <a:t>Competitors</a:t>
            </a:r>
            <a:endParaRPr lang="en-US" dirty="0"/>
          </a:p>
        </p:txBody>
      </p:sp>
    </p:spTree>
    <p:extLst>
      <p:ext uri="{BB962C8B-B14F-4D97-AF65-F5344CB8AC3E}">
        <p14:creationId xmlns:p14="http://schemas.microsoft.com/office/powerpoint/2010/main" val="219597234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976734"/>
            <a:ext cx="8441601" cy="3718254"/>
          </a:xfrm>
        </p:spPr>
        <p:txBody>
          <a:bodyPr/>
          <a:lstStyle/>
          <a:p>
            <a:pPr marL="457200" indent="-457200">
              <a:buFont typeface="+mj-lt"/>
              <a:buAutoNum type="arabicPeriod"/>
            </a:pPr>
            <a:r>
              <a:rPr lang="en-US" sz="2400" dirty="0" smtClean="0"/>
              <a:t>Blood donors basis</a:t>
            </a:r>
            <a:r>
              <a:rPr lang="ru-RU" sz="2400" dirty="0" smtClean="0"/>
              <a:t> (</a:t>
            </a:r>
            <a:r>
              <a:rPr lang="en-US" sz="2400" dirty="0" smtClean="0"/>
              <a:t>&gt; 4000</a:t>
            </a:r>
            <a:r>
              <a:rPr lang="ru-RU" sz="2400" dirty="0" smtClean="0"/>
              <a:t>).</a:t>
            </a:r>
            <a:endParaRPr lang="ru-RU" sz="2400" dirty="0"/>
          </a:p>
          <a:p>
            <a:pPr marL="457200" indent="-457200">
              <a:buFont typeface="+mj-lt"/>
              <a:buAutoNum type="arabicPeriod"/>
            </a:pPr>
            <a:r>
              <a:rPr lang="en-US" sz="2400" dirty="0" smtClean="0"/>
              <a:t>Website</a:t>
            </a:r>
            <a:r>
              <a:rPr lang="ru-RU" sz="2400" dirty="0" smtClean="0"/>
              <a:t> </a:t>
            </a:r>
            <a:r>
              <a:rPr lang="en-US" sz="2400" dirty="0" smtClean="0">
                <a:hlinkClick r:id="rId2"/>
              </a:rPr>
              <a:t>https://donor.ua</a:t>
            </a:r>
            <a:r>
              <a:rPr lang="en-US" sz="2400" dirty="0" smtClean="0"/>
              <a:t>.</a:t>
            </a:r>
            <a:r>
              <a:rPr lang="ru-RU" sz="2400" dirty="0" smtClean="0"/>
              <a:t> </a:t>
            </a:r>
            <a:r>
              <a:rPr lang="en-US" sz="2400" dirty="0" smtClean="0"/>
              <a:t> </a:t>
            </a:r>
            <a:endParaRPr lang="en-US" sz="2400" dirty="0"/>
          </a:p>
          <a:p>
            <a:pPr marL="457200" indent="-457200">
              <a:buFont typeface="+mj-lt"/>
              <a:buAutoNum type="arabicPeriod"/>
            </a:pPr>
            <a:r>
              <a:rPr lang="en-US" sz="2400" dirty="0" smtClean="0"/>
              <a:t>Web OData API </a:t>
            </a:r>
            <a:r>
              <a:rPr lang="en-US" sz="2400" dirty="0">
                <a:hlinkClick r:id="rId3"/>
              </a:rPr>
              <a:t>http://</a:t>
            </a:r>
            <a:r>
              <a:rPr lang="en-US" sz="2400" dirty="0" smtClean="0">
                <a:hlinkClick r:id="rId3"/>
              </a:rPr>
              <a:t>donor.ua/api</a:t>
            </a:r>
            <a:r>
              <a:rPr lang="en-US" sz="2400" dirty="0"/>
              <a:t>.</a:t>
            </a:r>
          </a:p>
          <a:p>
            <a:pPr marL="457200" indent="-457200">
              <a:buFont typeface="+mj-lt"/>
              <a:buAutoNum type="arabicPeriod"/>
            </a:pPr>
            <a:r>
              <a:rPr lang="en-US" sz="2400" dirty="0" smtClean="0"/>
              <a:t>Statistics</a:t>
            </a:r>
            <a:r>
              <a:rPr lang="ru-RU" sz="2400" dirty="0" smtClean="0"/>
              <a:t> </a:t>
            </a:r>
            <a:r>
              <a:rPr lang="en-US" sz="2400" dirty="0">
                <a:hlinkClick r:id="rId4"/>
              </a:rPr>
              <a:t>http://</a:t>
            </a:r>
            <a:r>
              <a:rPr lang="en-US" sz="2400" dirty="0" smtClean="0">
                <a:hlinkClick r:id="rId4"/>
              </a:rPr>
              <a:t>donor.ua/statistics</a:t>
            </a:r>
            <a:r>
              <a:rPr lang="en-US" sz="2400" dirty="0"/>
              <a:t>.</a:t>
            </a:r>
            <a:endParaRPr lang="en-US" sz="2400" dirty="0" smtClean="0"/>
          </a:p>
          <a:p>
            <a:pPr marL="457200" indent="-457200">
              <a:buFont typeface="+mj-lt"/>
              <a:buAutoNum type="arabicPeriod"/>
            </a:pPr>
            <a:r>
              <a:rPr lang="en-US" sz="2400" dirty="0" smtClean="0">
                <a:solidFill>
                  <a:schemeClr val="tx1"/>
                </a:solidFill>
              </a:rPr>
              <a:t>Notification &amp; recommendation system.</a:t>
            </a:r>
          </a:p>
          <a:p>
            <a:pPr marL="457200" indent="-457200">
              <a:buFont typeface="+mj-lt"/>
              <a:buAutoNum type="arabicPeriod"/>
            </a:pPr>
            <a:r>
              <a:rPr lang="en-US" sz="2400" dirty="0" smtClean="0">
                <a:solidFill>
                  <a:schemeClr val="tx1"/>
                </a:solidFill>
              </a:rPr>
              <a:t>Open data.</a:t>
            </a:r>
          </a:p>
          <a:p>
            <a:pPr marL="457200" indent="-457200">
              <a:buFont typeface="+mj-lt"/>
              <a:buAutoNum type="arabicPeriod"/>
            </a:pPr>
            <a:r>
              <a:rPr lang="en-US" sz="2400" dirty="0" smtClean="0">
                <a:solidFill>
                  <a:schemeClr val="tx1"/>
                </a:solidFill>
              </a:rPr>
              <a:t>Social monitoring tool.</a:t>
            </a:r>
            <a:endParaRPr lang="en-US" sz="2400" dirty="0">
              <a:solidFill>
                <a:schemeClr val="bg1">
                  <a:lumMod val="65000"/>
                </a:schemeClr>
              </a:solidFill>
            </a:endParaRPr>
          </a:p>
          <a:p>
            <a:pPr marL="457200" indent="-457200">
              <a:buFont typeface="+mj-lt"/>
              <a:buAutoNum type="arabicPeriod"/>
            </a:pPr>
            <a:r>
              <a:rPr lang="en-US" sz="2400" dirty="0" smtClean="0">
                <a:solidFill>
                  <a:schemeClr val="bg1">
                    <a:lumMod val="65000"/>
                  </a:schemeClr>
                </a:solidFill>
              </a:rPr>
              <a:t>Integration with blood centers – Q3 </a:t>
            </a:r>
            <a:r>
              <a:rPr lang="en-US" sz="2400" dirty="0" smtClean="0">
                <a:solidFill>
                  <a:schemeClr val="bg1">
                    <a:lumMod val="65000"/>
                  </a:schemeClr>
                </a:solidFill>
              </a:rPr>
              <a:t>2016</a:t>
            </a:r>
          </a:p>
          <a:p>
            <a:pPr marL="457200" indent="-457200">
              <a:buFont typeface="+mj-lt"/>
              <a:buAutoNum type="arabicPeriod"/>
            </a:pPr>
            <a:r>
              <a:rPr lang="en-US" sz="2400" dirty="0" smtClean="0">
                <a:solidFill>
                  <a:schemeClr val="bg1">
                    <a:lumMod val="65000"/>
                  </a:schemeClr>
                </a:solidFill>
              </a:rPr>
              <a:t>Bot system – Q3 2016</a:t>
            </a:r>
            <a:endParaRPr lang="ru-RU" sz="2400" dirty="0">
              <a:solidFill>
                <a:schemeClr val="bg1">
                  <a:lumMod val="65000"/>
                </a:schemeClr>
              </a:solidFill>
            </a:endParaRPr>
          </a:p>
        </p:txBody>
      </p:sp>
      <p:sp>
        <p:nvSpPr>
          <p:cNvPr id="3" name="Title 2"/>
          <p:cNvSpPr>
            <a:spLocks noGrp="1"/>
          </p:cNvSpPr>
          <p:nvPr>
            <p:ph type="title"/>
          </p:nvPr>
        </p:nvSpPr>
        <p:spPr/>
        <p:txBody>
          <a:bodyPr/>
          <a:lstStyle/>
          <a:p>
            <a:r>
              <a:rPr lang="en-US" dirty="0" smtClean="0"/>
              <a:t>Product Readiness Status</a:t>
            </a:r>
            <a:endParaRPr lang="en-US" dirty="0"/>
          </a:p>
        </p:txBody>
      </p:sp>
    </p:spTree>
    <p:extLst>
      <p:ext uri="{BB962C8B-B14F-4D97-AF65-F5344CB8AC3E}">
        <p14:creationId xmlns:p14="http://schemas.microsoft.com/office/powerpoint/2010/main" val="295065748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smtClean="0"/>
              <a:t>Investments (first year)</a:t>
            </a:r>
            <a:br>
              <a:rPr lang="en-US" dirty="0" smtClean="0"/>
            </a:br>
            <a:endParaRPr lang="ru-RU" dirty="0"/>
          </a:p>
        </p:txBody>
      </p:sp>
      <p:graphicFrame>
        <p:nvGraphicFramePr>
          <p:cNvPr id="4" name="Table 3"/>
          <p:cNvGraphicFramePr>
            <a:graphicFrameLocks noGrp="1"/>
          </p:cNvGraphicFramePr>
          <p:nvPr>
            <p:extLst>
              <p:ext uri="{D42A27DB-BD31-4B8C-83A1-F6EECF244321}">
                <p14:modId xmlns:p14="http://schemas.microsoft.com/office/powerpoint/2010/main" val="3882540372"/>
              </p:ext>
            </p:extLst>
          </p:nvPr>
        </p:nvGraphicFramePr>
        <p:xfrm>
          <a:off x="359343" y="1049889"/>
          <a:ext cx="8067575" cy="2966720"/>
        </p:xfrm>
        <a:graphic>
          <a:graphicData uri="http://schemas.openxmlformats.org/drawingml/2006/table">
            <a:tbl>
              <a:tblPr firstRow="1" bandRow="1">
                <a:tableStyleId>{5C22544A-7EE6-4342-B048-85BDC9FD1C3A}</a:tableStyleId>
              </a:tblPr>
              <a:tblGrid>
                <a:gridCol w="6546783"/>
                <a:gridCol w="1520792"/>
              </a:tblGrid>
              <a:tr h="370840">
                <a:tc>
                  <a:txBody>
                    <a:bodyPr/>
                    <a:lstStyle/>
                    <a:p>
                      <a:r>
                        <a:rPr lang="en-US" dirty="0" smtClean="0"/>
                        <a:t>Item</a:t>
                      </a:r>
                      <a:endParaRPr lang="en-US" dirty="0"/>
                    </a:p>
                  </a:txBody>
                  <a:tcPr/>
                </a:tc>
                <a:tc>
                  <a:txBody>
                    <a:bodyPr/>
                    <a:lstStyle/>
                    <a:p>
                      <a:r>
                        <a:rPr lang="en-US" dirty="0" smtClean="0"/>
                        <a:t>Budget</a:t>
                      </a:r>
                      <a:endParaRPr lang="en-US" dirty="0"/>
                    </a:p>
                  </a:txBody>
                  <a:tcPr/>
                </a:tc>
              </a:tr>
              <a:tr h="370840">
                <a:tc>
                  <a:txBody>
                    <a:bodyPr/>
                    <a:lstStyle/>
                    <a:p>
                      <a:r>
                        <a:rPr lang="en-US" dirty="0" smtClean="0"/>
                        <a:t>Bot system </a:t>
                      </a:r>
                      <a:endParaRPr lang="en-US" dirty="0"/>
                    </a:p>
                  </a:txBody>
                  <a:tcPr/>
                </a:tc>
                <a:tc>
                  <a:txBody>
                    <a:bodyPr/>
                    <a:lstStyle/>
                    <a:p>
                      <a:r>
                        <a:rPr lang="en-US" dirty="0" smtClean="0"/>
                        <a:t>20000</a:t>
                      </a:r>
                      <a:r>
                        <a:rPr lang="en-US" dirty="0" smtClean="0"/>
                        <a:t>$</a:t>
                      </a:r>
                      <a:endParaRPr lang="en-US" dirty="0"/>
                    </a:p>
                  </a:txBody>
                  <a:tcPr/>
                </a:tc>
              </a:tr>
              <a:tr h="370840">
                <a:tc>
                  <a:txBody>
                    <a:bodyPr/>
                    <a:lstStyle/>
                    <a:p>
                      <a:r>
                        <a:rPr lang="en-US" dirty="0" smtClean="0"/>
                        <a:t>Marketing events</a:t>
                      </a:r>
                      <a:endParaRPr lang="en-US" dirty="0"/>
                    </a:p>
                  </a:txBody>
                  <a:tcPr/>
                </a:tc>
                <a:tc>
                  <a:txBody>
                    <a:bodyPr/>
                    <a:lstStyle/>
                    <a:p>
                      <a:r>
                        <a:rPr lang="en-US" dirty="0" smtClean="0"/>
                        <a:t>15000</a:t>
                      </a:r>
                      <a:r>
                        <a:rPr lang="en-US" dirty="0" smtClean="0"/>
                        <a:t>$</a:t>
                      </a:r>
                      <a:endParaRPr lang="en-US" dirty="0"/>
                    </a:p>
                  </a:txBody>
                  <a:tcPr/>
                </a:tc>
              </a:tr>
              <a:tr h="370840">
                <a:tc>
                  <a:txBody>
                    <a:bodyPr/>
                    <a:lstStyle/>
                    <a:p>
                      <a:r>
                        <a:rPr lang="en-US" dirty="0" smtClean="0"/>
                        <a:t>Direct sales marketing </a:t>
                      </a:r>
                      <a:endParaRPr lang="en-US" dirty="0"/>
                    </a:p>
                  </a:txBody>
                  <a:tcPr/>
                </a:tc>
                <a:tc>
                  <a:txBody>
                    <a:bodyPr/>
                    <a:lstStyle/>
                    <a:p>
                      <a:r>
                        <a:rPr lang="en-US" dirty="0" smtClean="0"/>
                        <a:t>20000</a:t>
                      </a:r>
                      <a:r>
                        <a:rPr lang="en-US" dirty="0" smtClean="0"/>
                        <a:t>$</a:t>
                      </a:r>
                      <a:endParaRPr lang="en-US" dirty="0"/>
                    </a:p>
                  </a:txBody>
                  <a:tcPr/>
                </a:tc>
              </a:tr>
              <a:tr h="370840">
                <a:tc>
                  <a:txBody>
                    <a:bodyPr/>
                    <a:lstStyle/>
                    <a:p>
                      <a:r>
                        <a:rPr lang="en-US" dirty="0" smtClean="0"/>
                        <a:t>PR</a:t>
                      </a:r>
                      <a:endParaRPr lang="en-US" dirty="0"/>
                    </a:p>
                  </a:txBody>
                  <a:tcPr/>
                </a:tc>
                <a:tc>
                  <a:txBody>
                    <a:bodyPr/>
                    <a:lstStyle/>
                    <a:p>
                      <a:r>
                        <a:rPr lang="en-US" dirty="0" smtClean="0"/>
                        <a:t>20000</a:t>
                      </a:r>
                      <a:r>
                        <a:rPr lang="en-US" dirty="0" smtClean="0"/>
                        <a:t>$</a:t>
                      </a:r>
                      <a:endParaRPr lang="en-US" dirty="0"/>
                    </a:p>
                  </a:txBody>
                  <a:tcPr/>
                </a:tc>
              </a:tr>
              <a:tr h="370840">
                <a:tc>
                  <a:txBody>
                    <a:bodyPr/>
                    <a:lstStyle/>
                    <a:p>
                      <a:r>
                        <a:rPr lang="en-US" dirty="0" smtClean="0"/>
                        <a:t>Operational activity</a:t>
                      </a:r>
                      <a:endParaRPr lang="en-US" dirty="0"/>
                    </a:p>
                  </a:txBody>
                  <a:tcPr/>
                </a:tc>
                <a:tc>
                  <a:txBody>
                    <a:bodyPr/>
                    <a:lstStyle/>
                    <a:p>
                      <a:r>
                        <a:rPr lang="en-US" dirty="0" smtClean="0"/>
                        <a:t>15000$</a:t>
                      </a:r>
                      <a:endParaRPr lang="en-US" dirty="0"/>
                    </a:p>
                  </a:txBody>
                  <a:tcPr/>
                </a:tc>
              </a:tr>
              <a:tr h="370840">
                <a:tc>
                  <a:txBody>
                    <a:bodyPr/>
                    <a:lstStyle/>
                    <a:p>
                      <a:r>
                        <a:rPr lang="en-US" dirty="0" smtClean="0"/>
                        <a:t>Notification &amp; recommendation system improvements</a:t>
                      </a:r>
                      <a:endParaRPr lang="en-US" dirty="0"/>
                    </a:p>
                  </a:txBody>
                  <a:tcPr/>
                </a:tc>
                <a:tc>
                  <a:txBody>
                    <a:bodyPr/>
                    <a:lstStyle/>
                    <a:p>
                      <a:r>
                        <a:rPr lang="en-US" dirty="0" smtClean="0"/>
                        <a:t>20000</a:t>
                      </a:r>
                      <a:r>
                        <a:rPr lang="en-US" dirty="0" smtClean="0"/>
                        <a:t>$</a:t>
                      </a:r>
                      <a:endParaRPr lang="en-US" dirty="0"/>
                    </a:p>
                  </a:txBody>
                  <a:tcPr/>
                </a:tc>
              </a:tr>
              <a:tr h="370840">
                <a:tc>
                  <a:txBody>
                    <a:bodyPr/>
                    <a:lstStyle/>
                    <a:p>
                      <a:r>
                        <a:rPr lang="en-US" b="1" dirty="0" smtClean="0"/>
                        <a:t>Total:</a:t>
                      </a:r>
                      <a:endParaRPr lang="en-US" b="1" dirty="0"/>
                    </a:p>
                  </a:txBody>
                  <a:tcPr/>
                </a:tc>
                <a:tc>
                  <a:txBody>
                    <a:bodyPr/>
                    <a:lstStyle/>
                    <a:p>
                      <a:r>
                        <a:rPr lang="en-US" b="1" dirty="0" smtClean="0"/>
                        <a:t>110000</a:t>
                      </a:r>
                      <a:r>
                        <a:rPr lang="en-US" b="1" dirty="0" smtClean="0"/>
                        <a:t>$</a:t>
                      </a:r>
                      <a:endParaRPr lang="en-US" b="1" dirty="0"/>
                    </a:p>
                  </a:txBody>
                  <a:tcPr/>
                </a:tc>
              </a:tr>
            </a:tbl>
          </a:graphicData>
        </a:graphic>
      </p:graphicFrame>
    </p:spTree>
    <p:extLst>
      <p:ext uri="{BB962C8B-B14F-4D97-AF65-F5344CB8AC3E}">
        <p14:creationId xmlns:p14="http://schemas.microsoft.com/office/powerpoint/2010/main" val="310194094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1149991"/>
            <a:ext cx="8441601" cy="3718254"/>
          </a:xfrm>
        </p:spPr>
        <p:txBody>
          <a:bodyPr/>
          <a:lstStyle/>
          <a:p>
            <a:pPr marL="0" indent="0">
              <a:buNone/>
            </a:pPr>
            <a:r>
              <a:rPr lang="en-US" sz="2400" dirty="0" smtClean="0">
                <a:hlinkClick r:id="rId2"/>
              </a:rPr>
              <a:t>info@donor.ua</a:t>
            </a:r>
            <a:r>
              <a:rPr lang="en-US" sz="2400" dirty="0" smtClean="0"/>
              <a:t> </a:t>
            </a:r>
          </a:p>
          <a:p>
            <a:pPr marL="0" indent="0">
              <a:buNone/>
            </a:pPr>
            <a:r>
              <a:rPr lang="en-US" sz="2400" dirty="0" smtClean="0">
                <a:hlinkClick r:id="rId3"/>
              </a:rPr>
              <a:t>alex.krakovetskiy@donor.ua</a:t>
            </a:r>
            <a:endParaRPr lang="en-US" sz="2400" dirty="0" smtClean="0"/>
          </a:p>
          <a:p>
            <a:pPr marL="0" indent="0">
              <a:buNone/>
            </a:pPr>
            <a:r>
              <a:rPr lang="en-US" sz="2400" dirty="0">
                <a:hlinkClick r:id="rId4"/>
              </a:rPr>
              <a:t>i</a:t>
            </a:r>
            <a:r>
              <a:rPr lang="en-US" sz="2400" dirty="0" smtClean="0">
                <a:hlinkClick r:id="rId4"/>
              </a:rPr>
              <a:t>.slavinska@donor.ua</a:t>
            </a:r>
            <a:r>
              <a:rPr lang="en-US" sz="2400" dirty="0" smtClean="0"/>
              <a:t> </a:t>
            </a:r>
          </a:p>
          <a:p>
            <a:pPr marL="0" indent="0">
              <a:buNone/>
            </a:pPr>
            <a:r>
              <a:rPr lang="en-US" sz="2400" dirty="0" smtClean="0"/>
              <a:t>+38 (063) 26 55 367</a:t>
            </a:r>
          </a:p>
          <a:p>
            <a:pPr marL="0" indent="0">
              <a:buNone/>
            </a:pPr>
            <a:r>
              <a:rPr lang="en-US" sz="2400" dirty="0" smtClean="0"/>
              <a:t>Skype: </a:t>
            </a:r>
            <a:r>
              <a:rPr lang="en-US" sz="2400" dirty="0" err="1" smtClean="0"/>
              <a:t>alex.krakovetskiy</a:t>
            </a:r>
            <a:r>
              <a:rPr lang="en-US" sz="2400" dirty="0" smtClean="0"/>
              <a:t> </a:t>
            </a:r>
          </a:p>
          <a:p>
            <a:pPr marL="0" indent="0">
              <a:buNone/>
            </a:pPr>
            <a:endParaRPr lang="en-US" sz="2400" dirty="0">
              <a:solidFill>
                <a:schemeClr val="bg1">
                  <a:lumMod val="65000"/>
                </a:schemeClr>
              </a:solidFill>
            </a:endParaRPr>
          </a:p>
          <a:p>
            <a:pPr marL="0" indent="0">
              <a:buNone/>
            </a:pPr>
            <a:r>
              <a:rPr lang="en-US" sz="2400" dirty="0">
                <a:solidFill>
                  <a:schemeClr val="bg1">
                    <a:lumMod val="65000"/>
                  </a:schemeClr>
                </a:solidFill>
                <a:hlinkClick r:id="rId5"/>
              </a:rPr>
              <a:t>https://www.f6s.com/udonors</a:t>
            </a:r>
            <a:r>
              <a:rPr lang="en-US" sz="2400" dirty="0" smtClean="0">
                <a:solidFill>
                  <a:schemeClr val="bg1">
                    <a:lumMod val="65000"/>
                  </a:schemeClr>
                </a:solidFill>
                <a:hlinkClick r:id="rId5"/>
              </a:rPr>
              <a:t>/</a:t>
            </a:r>
            <a:endParaRPr lang="en-US" sz="2400" dirty="0" smtClean="0">
              <a:solidFill>
                <a:schemeClr val="bg1">
                  <a:lumMod val="65000"/>
                </a:schemeClr>
              </a:solidFill>
            </a:endParaRPr>
          </a:p>
          <a:p>
            <a:pPr marL="0" indent="0">
              <a:buNone/>
            </a:pPr>
            <a:r>
              <a:rPr lang="en-US" sz="2400" dirty="0">
                <a:solidFill>
                  <a:schemeClr val="bg1">
                    <a:lumMod val="65000"/>
                  </a:schemeClr>
                </a:solidFill>
                <a:hlinkClick r:id="rId6"/>
              </a:rPr>
              <a:t>https://www.facebook.com/udonors</a:t>
            </a:r>
            <a:r>
              <a:rPr lang="en-US" sz="2400" dirty="0" smtClean="0">
                <a:solidFill>
                  <a:schemeClr val="bg1">
                    <a:lumMod val="65000"/>
                  </a:schemeClr>
                </a:solidFill>
                <a:hlinkClick r:id="rId6"/>
              </a:rPr>
              <a:t>/</a:t>
            </a:r>
            <a:endParaRPr lang="en-US" sz="2400" dirty="0" smtClean="0">
              <a:solidFill>
                <a:schemeClr val="bg1">
                  <a:lumMod val="65000"/>
                </a:schemeClr>
              </a:solidFill>
            </a:endParaRPr>
          </a:p>
          <a:p>
            <a:pPr marL="0" indent="0">
              <a:buNone/>
            </a:pPr>
            <a:r>
              <a:rPr lang="en-US" sz="2400" dirty="0" smtClean="0">
                <a:solidFill>
                  <a:schemeClr val="bg1">
                    <a:lumMod val="65000"/>
                  </a:schemeClr>
                </a:solidFill>
                <a:hlinkClick r:id="rId7"/>
              </a:rPr>
              <a:t>http://angel.co/udonors</a:t>
            </a:r>
            <a:r>
              <a:rPr lang="en-US" sz="2400" dirty="0" smtClean="0">
                <a:solidFill>
                  <a:schemeClr val="bg1">
                    <a:lumMod val="65000"/>
                  </a:schemeClr>
                </a:solidFill>
              </a:rPr>
              <a:t> </a:t>
            </a:r>
            <a:endParaRPr lang="ru-RU" sz="2400" dirty="0">
              <a:solidFill>
                <a:schemeClr val="bg1">
                  <a:lumMod val="65000"/>
                </a:schemeClr>
              </a:solidFill>
            </a:endParaRPr>
          </a:p>
        </p:txBody>
      </p:sp>
      <p:sp>
        <p:nvSpPr>
          <p:cNvPr id="3" name="Title 2"/>
          <p:cNvSpPr>
            <a:spLocks noGrp="1"/>
          </p:cNvSpPr>
          <p:nvPr>
            <p:ph type="title"/>
          </p:nvPr>
        </p:nvSpPr>
        <p:spPr/>
        <p:txBody>
          <a:bodyPr/>
          <a:lstStyle/>
          <a:p>
            <a:r>
              <a:rPr lang="en-US" dirty="0" smtClean="0"/>
              <a:t>Contacts</a:t>
            </a:r>
            <a:endParaRPr lang="en-US" dirty="0"/>
          </a:p>
        </p:txBody>
      </p:sp>
      <p:pic>
        <p:nvPicPr>
          <p:cNvPr id="5" name="Picture 4"/>
          <p:cNvPicPr>
            <a:picLocks noChangeAspect="1"/>
          </p:cNvPicPr>
          <p:nvPr/>
        </p:nvPicPr>
        <p:blipFill>
          <a:blip r:embed="rId8"/>
          <a:stretch>
            <a:fillRect/>
          </a:stretch>
        </p:blipFill>
        <p:spPr>
          <a:xfrm>
            <a:off x="6488803" y="263230"/>
            <a:ext cx="2381267" cy="628655"/>
          </a:xfrm>
          <a:prstGeom prst="rect">
            <a:avLst/>
          </a:prstGeom>
        </p:spPr>
      </p:pic>
    </p:spTree>
    <p:extLst>
      <p:ext uri="{BB962C8B-B14F-4D97-AF65-F5344CB8AC3E}">
        <p14:creationId xmlns:p14="http://schemas.microsoft.com/office/powerpoint/2010/main" val="176289115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274" y="4743390"/>
            <a:ext cx="7551019" cy="338554"/>
          </a:xfrm>
          <a:prstGeom prst="rect">
            <a:avLst/>
          </a:prstGeom>
        </p:spPr>
        <p:txBody>
          <a:bodyPr wrap="square">
            <a:spAutoFit/>
          </a:bodyPr>
          <a:lstStyle/>
          <a:p>
            <a:r>
              <a:rPr lang="en-US" sz="800" dirty="0">
                <a:solidFill>
                  <a:schemeClr val="tx1">
                    <a:lumMod val="50000"/>
                  </a:schemeClr>
                </a:solidFill>
              </a:rPr>
              <a:t>http://</a:t>
            </a:r>
            <a:r>
              <a:rPr lang="en-US" sz="800" dirty="0" smtClean="0">
                <a:solidFill>
                  <a:schemeClr val="tx1">
                    <a:lumMod val="50000"/>
                  </a:schemeClr>
                </a:solidFill>
              </a:rPr>
              <a:t>www.redcrossblood.org/learn-about-blood/blood-facts-and-statistics </a:t>
            </a:r>
          </a:p>
          <a:p>
            <a:r>
              <a:rPr lang="en-US" sz="800" dirty="0">
                <a:solidFill>
                  <a:schemeClr val="tx1">
                    <a:lumMod val="50000"/>
                  </a:schemeClr>
                </a:solidFill>
              </a:rPr>
              <a:t>http://</a:t>
            </a:r>
            <a:r>
              <a:rPr lang="en-US" sz="800" dirty="0" smtClean="0">
                <a:solidFill>
                  <a:schemeClr val="tx1">
                    <a:lumMod val="50000"/>
                  </a:schemeClr>
                </a:solidFill>
              </a:rPr>
              <a:t>www.euro.who.int/en/health-topics/Health-systems/blood-safety/data-and-statistics </a:t>
            </a:r>
            <a:endParaRPr lang="en-US" sz="800" dirty="0">
              <a:solidFill>
                <a:schemeClr val="tx1">
                  <a:lumMod val="50000"/>
                </a:schemeClr>
              </a:solidFill>
            </a:endParaRPr>
          </a:p>
        </p:txBody>
      </p:sp>
      <p:graphicFrame>
        <p:nvGraphicFramePr>
          <p:cNvPr id="3" name="Diagram 2"/>
          <p:cNvGraphicFramePr/>
          <p:nvPr>
            <p:extLst>
              <p:ext uri="{D42A27DB-BD31-4B8C-83A1-F6EECF244321}">
                <p14:modId xmlns:p14="http://schemas.microsoft.com/office/powerpoint/2010/main" val="3297393147"/>
              </p:ext>
            </p:extLst>
          </p:nvPr>
        </p:nvGraphicFramePr>
        <p:xfrm>
          <a:off x="1766395" y="368105"/>
          <a:ext cx="597781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3"/>
          <p:cNvSpPr/>
          <p:nvPr/>
        </p:nvSpPr>
        <p:spPr>
          <a:xfrm>
            <a:off x="358559" y="4017523"/>
            <a:ext cx="8428653" cy="461665"/>
          </a:xfrm>
          <a:prstGeom prst="rect">
            <a:avLst/>
          </a:prstGeom>
        </p:spPr>
        <p:txBody>
          <a:bodyPr wrap="square">
            <a:spAutoFit/>
          </a:bodyPr>
          <a:lstStyle/>
          <a:p>
            <a:pPr algn="ctr"/>
            <a:r>
              <a:rPr lang="en-US" sz="2400" dirty="0">
                <a:solidFill>
                  <a:srgbClr val="616161"/>
                </a:solidFill>
                <a:latin typeface="+mj-lt"/>
              </a:rPr>
              <a:t>Almost 80% agree to donate if they be asked</a:t>
            </a:r>
          </a:p>
        </p:txBody>
      </p:sp>
    </p:spTree>
    <p:extLst>
      <p:ext uri="{BB962C8B-B14F-4D97-AF65-F5344CB8AC3E}">
        <p14:creationId xmlns:p14="http://schemas.microsoft.com/office/powerpoint/2010/main" val="28253037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User stories</a:t>
            </a:r>
            <a:endParaRPr lang="ru-RU" sz="3600" dirty="0"/>
          </a:p>
        </p:txBody>
      </p:sp>
      <p:graphicFrame>
        <p:nvGraphicFramePr>
          <p:cNvPr id="2" name="Diagram 1"/>
          <p:cNvGraphicFramePr/>
          <p:nvPr>
            <p:extLst/>
          </p:nvPr>
        </p:nvGraphicFramePr>
        <p:xfrm>
          <a:off x="269263" y="117410"/>
          <a:ext cx="8675684" cy="5026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411495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a:xfrm>
            <a:off x="269263" y="1101761"/>
            <a:ext cx="8388355" cy="3090390"/>
          </a:xfrm>
        </p:spPr>
        <p:txBody>
          <a:bodyPr/>
          <a:lstStyle/>
          <a:p>
            <a:pPr marL="0" indent="0">
              <a:buNone/>
            </a:pPr>
            <a:endParaRPr lang="en-US" sz="2400" dirty="0" smtClean="0"/>
          </a:p>
          <a:p>
            <a:pPr marL="514350" indent="-514350">
              <a:buFont typeface="+mj-lt"/>
              <a:buAutoNum type="arabicPeriod"/>
            </a:pPr>
            <a:r>
              <a:rPr lang="en-US" sz="2400" dirty="0" smtClean="0"/>
              <a:t>The </a:t>
            </a:r>
            <a:r>
              <a:rPr lang="en-US" sz="2400" dirty="0"/>
              <a:t>absence of a single coordination center for blood donors, recipients of blood donation centers</a:t>
            </a:r>
            <a:r>
              <a:rPr lang="en-US" sz="2400" dirty="0" smtClean="0"/>
              <a:t>.</a:t>
            </a:r>
          </a:p>
          <a:p>
            <a:pPr marL="514350" indent="-514350">
              <a:buFont typeface="+mj-lt"/>
              <a:buAutoNum type="arabicPeriod"/>
            </a:pPr>
            <a:r>
              <a:rPr lang="en-US" sz="2400" dirty="0" smtClean="0"/>
              <a:t>Absence of donors almost all over the world.</a:t>
            </a:r>
            <a:endParaRPr lang="en-US" sz="2400" dirty="0"/>
          </a:p>
          <a:p>
            <a:pPr marL="514350" indent="-514350">
              <a:buFont typeface="+mj-lt"/>
              <a:buAutoNum type="arabicPeriod"/>
            </a:pPr>
            <a:r>
              <a:rPr lang="en-US" sz="2400" dirty="0"/>
              <a:t>A complex and inefficient process of finding donors.</a:t>
            </a:r>
          </a:p>
          <a:p>
            <a:pPr marL="514350" indent="-514350">
              <a:buFont typeface="+mj-lt"/>
              <a:buAutoNum type="arabicPeriod"/>
            </a:pPr>
            <a:r>
              <a:rPr lang="en-US" sz="2400" dirty="0"/>
              <a:t>Huge amount of blood utilization when at the same time there is a blood deficit, because of inefficient processes, bureaucracy and the "human factor</a:t>
            </a:r>
            <a:r>
              <a:rPr lang="en-US" sz="2400" dirty="0" smtClean="0"/>
              <a:t>”.</a:t>
            </a:r>
            <a:endParaRPr lang="ru-RU" sz="2400" dirty="0"/>
          </a:p>
        </p:txBody>
      </p:sp>
      <p:sp>
        <p:nvSpPr>
          <p:cNvPr id="3" name="Заголовок 2"/>
          <p:cNvSpPr>
            <a:spLocks noGrp="1"/>
          </p:cNvSpPr>
          <p:nvPr>
            <p:ph type="title"/>
          </p:nvPr>
        </p:nvSpPr>
        <p:spPr/>
        <p:txBody>
          <a:bodyPr/>
          <a:lstStyle/>
          <a:p>
            <a:r>
              <a:rPr lang="en-US" dirty="0"/>
              <a:t>P</a:t>
            </a:r>
            <a:r>
              <a:rPr lang="en-US" dirty="0" smtClean="0"/>
              <a:t>roblems</a:t>
            </a:r>
            <a:endParaRPr lang="ru-RU" dirty="0"/>
          </a:p>
        </p:txBody>
      </p:sp>
    </p:spTree>
    <p:extLst>
      <p:ext uri="{BB962C8B-B14F-4D97-AF65-F5344CB8AC3E}">
        <p14:creationId xmlns:p14="http://schemas.microsoft.com/office/powerpoint/2010/main" val="18390429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1155137"/>
            <a:ext cx="8441601" cy="2988823"/>
          </a:xfrm>
        </p:spPr>
        <p:txBody>
          <a:bodyPr/>
          <a:lstStyle/>
          <a:p>
            <a:pPr marL="0" indent="0">
              <a:buNone/>
            </a:pPr>
            <a:r>
              <a:rPr lang="en-US" sz="3200" dirty="0" err="1" smtClean="0">
                <a:solidFill>
                  <a:schemeClr val="accent6">
                    <a:lumMod val="75000"/>
                  </a:schemeClr>
                </a:solidFill>
              </a:rPr>
              <a:t>udonors</a:t>
            </a:r>
            <a:r>
              <a:rPr lang="en-US" sz="3200" dirty="0" smtClean="0">
                <a:solidFill>
                  <a:schemeClr val="accent6">
                    <a:lumMod val="75000"/>
                  </a:schemeClr>
                </a:solidFill>
              </a:rPr>
              <a:t> </a:t>
            </a:r>
            <a:r>
              <a:rPr lang="en-US" sz="3200" dirty="0">
                <a:solidFill>
                  <a:schemeClr val="accent6">
                    <a:lumMod val="75000"/>
                  </a:schemeClr>
                </a:solidFill>
              </a:rPr>
              <a:t>is an automated system for recruiting blood and bone marrow </a:t>
            </a:r>
            <a:r>
              <a:rPr lang="en-US" sz="3200" dirty="0" smtClean="0">
                <a:solidFill>
                  <a:schemeClr val="accent6">
                    <a:lumMod val="75000"/>
                  </a:schemeClr>
                </a:solidFill>
              </a:rPr>
              <a:t>donors. </a:t>
            </a:r>
            <a:r>
              <a:rPr lang="en-US" sz="3200" dirty="0">
                <a:solidFill>
                  <a:schemeClr val="accent6">
                    <a:lumMod val="75000"/>
                  </a:schemeClr>
                </a:solidFill>
              </a:rPr>
              <a:t/>
            </a:r>
            <a:br>
              <a:rPr lang="en-US" sz="3200" dirty="0">
                <a:solidFill>
                  <a:schemeClr val="accent6">
                    <a:lumMod val="75000"/>
                  </a:schemeClr>
                </a:solidFill>
              </a:rPr>
            </a:br>
            <a:endParaRPr lang="en-US" sz="3200" dirty="0" smtClean="0">
              <a:solidFill>
                <a:schemeClr val="accent6">
                  <a:lumMod val="75000"/>
                </a:schemeClr>
              </a:solidFill>
            </a:endParaRPr>
          </a:p>
          <a:p>
            <a:pPr marL="0" indent="0">
              <a:buNone/>
            </a:pPr>
            <a:r>
              <a:rPr lang="en-US" sz="1800" dirty="0" smtClean="0">
                <a:solidFill>
                  <a:srgbClr val="000000"/>
                </a:solidFill>
              </a:rPr>
              <a:t>Key goals:</a:t>
            </a:r>
          </a:p>
          <a:p>
            <a:r>
              <a:rPr lang="en-US" sz="1800" dirty="0" smtClean="0">
                <a:solidFill>
                  <a:srgbClr val="000000"/>
                </a:solidFill>
              </a:rPr>
              <a:t>Coordinate </a:t>
            </a:r>
            <a:r>
              <a:rPr lang="en-US" sz="1800" dirty="0">
                <a:solidFill>
                  <a:srgbClr val="000000"/>
                </a:solidFill>
              </a:rPr>
              <a:t>donors </a:t>
            </a:r>
            <a:r>
              <a:rPr lang="en-US" sz="1800" dirty="0" smtClean="0">
                <a:solidFill>
                  <a:srgbClr val="000000"/>
                </a:solidFill>
              </a:rPr>
              <a:t>– centers </a:t>
            </a:r>
            <a:r>
              <a:rPr lang="en-US" sz="1800" dirty="0">
                <a:solidFill>
                  <a:srgbClr val="000000"/>
                </a:solidFill>
              </a:rPr>
              <a:t>– recipients</a:t>
            </a:r>
          </a:p>
          <a:p>
            <a:r>
              <a:rPr lang="en-US" sz="1800" dirty="0">
                <a:solidFill>
                  <a:srgbClr val="000000"/>
                </a:solidFill>
              </a:rPr>
              <a:t>Reduce blood deficit</a:t>
            </a:r>
          </a:p>
          <a:p>
            <a:r>
              <a:rPr lang="en-US" sz="1800" dirty="0">
                <a:solidFill>
                  <a:srgbClr val="000000"/>
                </a:solidFill>
              </a:rPr>
              <a:t>Control blood </a:t>
            </a:r>
            <a:r>
              <a:rPr lang="en-US" sz="1800" dirty="0" smtClean="0">
                <a:solidFill>
                  <a:srgbClr val="000000"/>
                </a:solidFill>
              </a:rPr>
              <a:t>surplus</a:t>
            </a:r>
            <a:endParaRPr lang="en-US" sz="1800" dirty="0">
              <a:solidFill>
                <a:srgbClr val="000000"/>
              </a:solidFill>
            </a:endParaRPr>
          </a:p>
          <a:p>
            <a:r>
              <a:rPr lang="en-US" sz="1800" dirty="0">
                <a:solidFill>
                  <a:srgbClr val="000000"/>
                </a:solidFill>
              </a:rPr>
              <a:t>Recruit blood donors</a:t>
            </a:r>
            <a:endParaRPr lang="en-US" sz="3200" dirty="0" smtClean="0">
              <a:solidFill>
                <a:srgbClr val="000000"/>
              </a:solidFill>
            </a:endParaRPr>
          </a:p>
        </p:txBody>
      </p:sp>
      <p:sp>
        <p:nvSpPr>
          <p:cNvPr id="3" name="Заголовок 2"/>
          <p:cNvSpPr>
            <a:spLocks noGrp="1"/>
          </p:cNvSpPr>
          <p:nvPr>
            <p:ph type="title"/>
          </p:nvPr>
        </p:nvSpPr>
        <p:spPr>
          <a:xfrm>
            <a:off x="269263" y="217136"/>
            <a:ext cx="8600807" cy="674749"/>
          </a:xfrm>
        </p:spPr>
        <p:txBody>
          <a:bodyPr/>
          <a:lstStyle/>
          <a:p>
            <a:r>
              <a:rPr lang="en-US" dirty="0" smtClean="0"/>
              <a:t>Solution</a:t>
            </a:r>
            <a:endParaRPr lang="ru-RU" dirty="0"/>
          </a:p>
        </p:txBody>
      </p:sp>
    </p:spTree>
    <p:extLst>
      <p:ext uri="{BB962C8B-B14F-4D97-AF65-F5344CB8AC3E}">
        <p14:creationId xmlns:p14="http://schemas.microsoft.com/office/powerpoint/2010/main" val="41301625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How it works</a:t>
            </a:r>
            <a:endParaRPr lang="ru-RU" sz="3600" dirty="0"/>
          </a:p>
        </p:txBody>
      </p:sp>
      <p:graphicFrame>
        <p:nvGraphicFramePr>
          <p:cNvPr id="6" name="Diagram 5"/>
          <p:cNvGraphicFramePr/>
          <p:nvPr>
            <p:extLst>
              <p:ext uri="{D42A27DB-BD31-4B8C-83A1-F6EECF244321}">
                <p14:modId xmlns:p14="http://schemas.microsoft.com/office/powerpoint/2010/main" val="1464150720"/>
              </p:ext>
            </p:extLst>
          </p:nvPr>
        </p:nvGraphicFramePr>
        <p:xfrm>
          <a:off x="734008" y="539750"/>
          <a:ext cx="6487889" cy="4199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stretch>
            <a:fillRect/>
          </a:stretch>
        </p:blipFill>
        <p:spPr>
          <a:xfrm>
            <a:off x="7686676" y="819148"/>
            <a:ext cx="476253" cy="457203"/>
          </a:xfrm>
          <a:prstGeom prst="rect">
            <a:avLst/>
          </a:prstGeom>
        </p:spPr>
      </p:pic>
      <p:pic>
        <p:nvPicPr>
          <p:cNvPr id="8" name="Picture 7"/>
          <p:cNvPicPr>
            <a:picLocks noChangeAspect="1"/>
          </p:cNvPicPr>
          <p:nvPr/>
        </p:nvPicPr>
        <p:blipFill>
          <a:blip r:embed="rId7"/>
          <a:stretch>
            <a:fillRect/>
          </a:stretch>
        </p:blipFill>
        <p:spPr>
          <a:xfrm>
            <a:off x="7686676" y="1749099"/>
            <a:ext cx="476253" cy="457203"/>
          </a:xfrm>
          <a:prstGeom prst="rect">
            <a:avLst/>
          </a:prstGeom>
        </p:spPr>
      </p:pic>
      <p:pic>
        <p:nvPicPr>
          <p:cNvPr id="9" name="Picture 8"/>
          <p:cNvPicPr>
            <a:picLocks noChangeAspect="1"/>
          </p:cNvPicPr>
          <p:nvPr/>
        </p:nvPicPr>
        <p:blipFill>
          <a:blip r:embed="rId7"/>
          <a:stretch>
            <a:fillRect/>
          </a:stretch>
        </p:blipFill>
        <p:spPr>
          <a:xfrm>
            <a:off x="7686676" y="2834560"/>
            <a:ext cx="476253" cy="457203"/>
          </a:xfrm>
          <a:prstGeom prst="rect">
            <a:avLst/>
          </a:prstGeom>
        </p:spPr>
      </p:pic>
      <p:pic>
        <p:nvPicPr>
          <p:cNvPr id="10" name="Picture 9"/>
          <p:cNvPicPr>
            <a:picLocks noChangeAspect="1"/>
          </p:cNvPicPr>
          <p:nvPr/>
        </p:nvPicPr>
        <p:blipFill>
          <a:blip r:embed="rId7"/>
          <a:stretch>
            <a:fillRect/>
          </a:stretch>
        </p:blipFill>
        <p:spPr>
          <a:xfrm>
            <a:off x="7686675" y="3920021"/>
            <a:ext cx="476253" cy="457203"/>
          </a:xfrm>
          <a:prstGeom prst="rect">
            <a:avLst/>
          </a:prstGeom>
        </p:spPr>
      </p:pic>
      <p:pic>
        <p:nvPicPr>
          <p:cNvPr id="11" name="Picture 10"/>
          <p:cNvPicPr>
            <a:picLocks noChangeAspect="1"/>
          </p:cNvPicPr>
          <p:nvPr/>
        </p:nvPicPr>
        <p:blipFill>
          <a:blip r:embed="rId8"/>
          <a:stretch>
            <a:fillRect/>
          </a:stretch>
        </p:blipFill>
        <p:spPr>
          <a:xfrm>
            <a:off x="7132552" y="4205966"/>
            <a:ext cx="476253" cy="476253"/>
          </a:xfrm>
          <a:prstGeom prst="rect">
            <a:avLst/>
          </a:prstGeom>
        </p:spPr>
      </p:pic>
      <p:pic>
        <p:nvPicPr>
          <p:cNvPr id="12" name="Picture 11"/>
          <p:cNvPicPr>
            <a:picLocks noChangeAspect="1"/>
          </p:cNvPicPr>
          <p:nvPr/>
        </p:nvPicPr>
        <p:blipFill>
          <a:blip r:embed="rId8"/>
          <a:stretch>
            <a:fillRect/>
          </a:stretch>
        </p:blipFill>
        <p:spPr>
          <a:xfrm>
            <a:off x="7105336" y="2310799"/>
            <a:ext cx="476253" cy="476253"/>
          </a:xfrm>
          <a:prstGeom prst="rect">
            <a:avLst/>
          </a:prstGeom>
        </p:spPr>
      </p:pic>
      <p:pic>
        <p:nvPicPr>
          <p:cNvPr id="13" name="Picture 12"/>
          <p:cNvPicPr>
            <a:picLocks noChangeAspect="1"/>
          </p:cNvPicPr>
          <p:nvPr/>
        </p:nvPicPr>
        <p:blipFill>
          <a:blip r:embed="rId8"/>
          <a:stretch>
            <a:fillRect/>
          </a:stretch>
        </p:blipFill>
        <p:spPr>
          <a:xfrm>
            <a:off x="6978033" y="464137"/>
            <a:ext cx="476253" cy="476253"/>
          </a:xfrm>
          <a:prstGeom prst="rect">
            <a:avLst/>
          </a:prstGeom>
        </p:spPr>
      </p:pic>
      <p:cxnSp>
        <p:nvCxnSpPr>
          <p:cNvPr id="15" name="Straight Arrow Connector 14"/>
          <p:cNvCxnSpPr/>
          <p:nvPr/>
        </p:nvCxnSpPr>
        <p:spPr>
          <a:xfrm flipV="1">
            <a:off x="6226632" y="940390"/>
            <a:ext cx="751401" cy="3606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450566" y="1214499"/>
            <a:ext cx="1236109" cy="37170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8" idx="1"/>
          </p:cNvCxnSpPr>
          <p:nvPr/>
        </p:nvCxnSpPr>
        <p:spPr>
          <a:xfrm flipV="1">
            <a:off x="6450566" y="1977701"/>
            <a:ext cx="1236110" cy="16211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2" idx="1"/>
          </p:cNvCxnSpPr>
          <p:nvPr/>
        </p:nvCxnSpPr>
        <p:spPr>
          <a:xfrm>
            <a:off x="6226632" y="2439371"/>
            <a:ext cx="878704" cy="10955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9" idx="1"/>
          </p:cNvCxnSpPr>
          <p:nvPr/>
        </p:nvCxnSpPr>
        <p:spPr>
          <a:xfrm>
            <a:off x="6363481" y="2958031"/>
            <a:ext cx="1323195" cy="10513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0" idx="1"/>
          </p:cNvCxnSpPr>
          <p:nvPr/>
        </p:nvCxnSpPr>
        <p:spPr>
          <a:xfrm>
            <a:off x="6450566" y="3523772"/>
            <a:ext cx="1236109" cy="62485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133322" y="3978403"/>
            <a:ext cx="891756" cy="6253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82793" y="3811158"/>
            <a:ext cx="3770712" cy="627864"/>
          </a:xfrm>
          <a:prstGeom prst="rect">
            <a:avLst/>
          </a:prstGeom>
          <a:noFill/>
        </p:spPr>
        <p:txBody>
          <a:bodyPr wrap="none" lIns="182880" tIns="146304" rIns="182880" bIns="146304" rtlCol="0">
            <a:spAutoFit/>
          </a:bodyPr>
          <a:lstStyle/>
          <a:p>
            <a:pPr>
              <a:lnSpc>
                <a:spcPct val="90000"/>
              </a:lnSpc>
            </a:pPr>
            <a:r>
              <a:rPr lang="en-US" sz="2400" dirty="0" smtClean="0">
                <a:gradFill>
                  <a:gsLst>
                    <a:gs pos="2917">
                      <a:schemeClr val="tx1"/>
                    </a:gs>
                    <a:gs pos="30000">
                      <a:schemeClr val="tx1"/>
                    </a:gs>
                  </a:gsLst>
                  <a:lin ang="5400000" scaled="0"/>
                </a:gradFill>
              </a:rPr>
              <a:t>Web (knowledge) system</a:t>
            </a:r>
          </a:p>
        </p:txBody>
      </p:sp>
      <p:sp>
        <p:nvSpPr>
          <p:cNvPr id="31" name="TextBox 30"/>
          <p:cNvSpPr txBox="1"/>
          <p:nvPr/>
        </p:nvSpPr>
        <p:spPr>
          <a:xfrm>
            <a:off x="5050187" y="3627302"/>
            <a:ext cx="2082365" cy="627864"/>
          </a:xfrm>
          <a:prstGeom prst="rect">
            <a:avLst/>
          </a:prstGeom>
          <a:noFill/>
        </p:spPr>
        <p:txBody>
          <a:bodyPr wrap="none" lIns="182880" tIns="146304" rIns="182880" bIns="146304" rtlCol="0">
            <a:spAutoFit/>
          </a:bodyPr>
          <a:lstStyle/>
          <a:p>
            <a:pPr>
              <a:lnSpc>
                <a:spcPct val="90000"/>
              </a:lnSpc>
            </a:pPr>
            <a:r>
              <a:rPr lang="en-US" sz="2400" dirty="0" smtClean="0">
                <a:gradFill>
                  <a:gsLst>
                    <a:gs pos="2917">
                      <a:schemeClr val="tx1"/>
                    </a:gs>
                    <a:gs pos="30000">
                      <a:schemeClr val="tx1"/>
                    </a:gs>
                  </a:gsLst>
                  <a:lin ang="5400000" scaled="0"/>
                </a:gradFill>
              </a:rPr>
              <a:t>Bot platform</a:t>
            </a:r>
          </a:p>
        </p:txBody>
      </p:sp>
      <p:sp>
        <p:nvSpPr>
          <p:cNvPr id="20" name="TextBox 19"/>
          <p:cNvSpPr txBox="1"/>
          <p:nvPr/>
        </p:nvSpPr>
        <p:spPr>
          <a:xfrm>
            <a:off x="2132216" y="872463"/>
            <a:ext cx="4083362" cy="627864"/>
          </a:xfrm>
          <a:prstGeom prst="rect">
            <a:avLst/>
          </a:prstGeom>
          <a:noFill/>
        </p:spPr>
        <p:txBody>
          <a:bodyPr wrap="none" lIns="182880" tIns="146304" rIns="182880" bIns="146304" rtlCol="0">
            <a:spAutoFit/>
          </a:bodyPr>
          <a:lstStyle/>
          <a:p>
            <a:pPr>
              <a:lnSpc>
                <a:spcPct val="90000"/>
              </a:lnSpc>
            </a:pPr>
            <a:r>
              <a:rPr lang="en-US" sz="2400" dirty="0" smtClean="0">
                <a:gradFill>
                  <a:gsLst>
                    <a:gs pos="2917">
                      <a:schemeClr val="tx1"/>
                    </a:gs>
                    <a:gs pos="30000">
                      <a:schemeClr val="tx1"/>
                    </a:gs>
                  </a:gsLst>
                  <a:lin ang="5400000" scaled="0"/>
                </a:gradFill>
              </a:rPr>
              <a:t>Social networks monitoring</a:t>
            </a:r>
          </a:p>
        </p:txBody>
      </p:sp>
    </p:spTree>
    <p:extLst>
      <p:ext uri="{BB962C8B-B14F-4D97-AF65-F5344CB8AC3E}">
        <p14:creationId xmlns:p14="http://schemas.microsoft.com/office/powerpoint/2010/main" val="134516413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Lack </a:t>
            </a:r>
            <a:r>
              <a:rPr lang="en-US" sz="3600" dirty="0"/>
              <a:t>of motivation</a:t>
            </a:r>
            <a:endParaRPr lang="ru-RU" sz="3600" dirty="0"/>
          </a:p>
        </p:txBody>
      </p:sp>
      <p:pic>
        <p:nvPicPr>
          <p:cNvPr id="6" name="Picture 5"/>
          <p:cNvPicPr>
            <a:picLocks noChangeAspect="1"/>
          </p:cNvPicPr>
          <p:nvPr/>
        </p:nvPicPr>
        <p:blipFill>
          <a:blip r:embed="rId2"/>
          <a:stretch>
            <a:fillRect/>
          </a:stretch>
        </p:blipFill>
        <p:spPr>
          <a:xfrm>
            <a:off x="767999" y="1485873"/>
            <a:ext cx="3552851" cy="3657627"/>
          </a:xfrm>
          <a:prstGeom prst="rect">
            <a:avLst/>
          </a:prstGeom>
        </p:spPr>
      </p:pic>
      <p:pic>
        <p:nvPicPr>
          <p:cNvPr id="7" name="Picture 6"/>
          <p:cNvPicPr>
            <a:picLocks noChangeAspect="1"/>
          </p:cNvPicPr>
          <p:nvPr/>
        </p:nvPicPr>
        <p:blipFill>
          <a:blip r:embed="rId3"/>
          <a:stretch>
            <a:fillRect/>
          </a:stretch>
        </p:blipFill>
        <p:spPr>
          <a:xfrm>
            <a:off x="4671073" y="2859"/>
            <a:ext cx="3514751" cy="5676942"/>
          </a:xfrm>
          <a:prstGeom prst="rect">
            <a:avLst/>
          </a:prstGeom>
        </p:spPr>
      </p:pic>
    </p:spTree>
    <p:extLst>
      <p:ext uri="{BB962C8B-B14F-4D97-AF65-F5344CB8AC3E}">
        <p14:creationId xmlns:p14="http://schemas.microsoft.com/office/powerpoint/2010/main" val="408810024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Lack </a:t>
            </a:r>
            <a:r>
              <a:rPr lang="en-US" sz="3600" dirty="0"/>
              <a:t>of </a:t>
            </a:r>
            <a:r>
              <a:rPr lang="en-US" sz="3600" dirty="0" smtClean="0"/>
              <a:t>ability</a:t>
            </a:r>
            <a:endParaRPr lang="ru-RU" sz="3600" dirty="0"/>
          </a:p>
        </p:txBody>
      </p:sp>
      <p:pic>
        <p:nvPicPr>
          <p:cNvPr id="2" name="Picture 1"/>
          <p:cNvPicPr>
            <a:picLocks noChangeAspect="1"/>
          </p:cNvPicPr>
          <p:nvPr/>
        </p:nvPicPr>
        <p:blipFill>
          <a:blip r:embed="rId2"/>
          <a:stretch>
            <a:fillRect/>
          </a:stretch>
        </p:blipFill>
        <p:spPr>
          <a:xfrm>
            <a:off x="5871033" y="955248"/>
            <a:ext cx="3224236" cy="5634079"/>
          </a:xfrm>
          <a:prstGeom prst="rect">
            <a:avLst/>
          </a:prstGeom>
        </p:spPr>
      </p:pic>
      <p:pic>
        <p:nvPicPr>
          <p:cNvPr id="4" name="Picture 3"/>
          <p:cNvPicPr>
            <a:picLocks noChangeAspect="1"/>
          </p:cNvPicPr>
          <p:nvPr/>
        </p:nvPicPr>
        <p:blipFill>
          <a:blip r:embed="rId3"/>
          <a:stretch>
            <a:fillRect/>
          </a:stretch>
        </p:blipFill>
        <p:spPr>
          <a:xfrm>
            <a:off x="3003890" y="-436537"/>
            <a:ext cx="2948009" cy="5424527"/>
          </a:xfrm>
          <a:prstGeom prst="rect">
            <a:avLst/>
          </a:prstGeom>
        </p:spPr>
      </p:pic>
    </p:spTree>
    <p:extLst>
      <p:ext uri="{BB962C8B-B14F-4D97-AF65-F5344CB8AC3E}">
        <p14:creationId xmlns:p14="http://schemas.microsoft.com/office/powerpoint/2010/main" val="385159317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2853011" y="2176441"/>
            <a:ext cx="3243286" cy="2967059"/>
          </a:xfrm>
          <a:prstGeom prst="rect">
            <a:avLst/>
          </a:prstGeom>
        </p:spPr>
      </p:pic>
      <p:sp>
        <p:nvSpPr>
          <p:cNvPr id="3" name="Title 2"/>
          <p:cNvSpPr>
            <a:spLocks noGrp="1"/>
          </p:cNvSpPr>
          <p:nvPr>
            <p:ph type="title"/>
          </p:nvPr>
        </p:nvSpPr>
        <p:spPr/>
        <p:txBody>
          <a:bodyPr/>
          <a:lstStyle/>
          <a:p>
            <a:r>
              <a:rPr lang="en-US" sz="3600" dirty="0" smtClean="0"/>
              <a:t>Lack of personalization and </a:t>
            </a:r>
            <a:br>
              <a:rPr lang="en-US" sz="3600" dirty="0" smtClean="0"/>
            </a:br>
            <a:r>
              <a:rPr lang="en-US" sz="3600" dirty="0" smtClean="0"/>
              <a:t>direct impact</a:t>
            </a:r>
            <a:endParaRPr lang="ru-RU" sz="3600" dirty="0"/>
          </a:p>
        </p:txBody>
      </p:sp>
      <p:pic>
        <p:nvPicPr>
          <p:cNvPr id="5" name="Picture 4"/>
          <p:cNvPicPr>
            <a:picLocks noChangeAspect="1"/>
          </p:cNvPicPr>
          <p:nvPr/>
        </p:nvPicPr>
        <p:blipFill>
          <a:blip r:embed="rId3"/>
          <a:stretch>
            <a:fillRect/>
          </a:stretch>
        </p:blipFill>
        <p:spPr>
          <a:xfrm>
            <a:off x="-51419" y="1340572"/>
            <a:ext cx="3062310" cy="5186400"/>
          </a:xfrm>
          <a:prstGeom prst="rect">
            <a:avLst/>
          </a:prstGeom>
        </p:spPr>
      </p:pic>
      <p:pic>
        <p:nvPicPr>
          <p:cNvPr id="6" name="Picture 5"/>
          <p:cNvPicPr>
            <a:picLocks noChangeAspect="1"/>
          </p:cNvPicPr>
          <p:nvPr/>
        </p:nvPicPr>
        <p:blipFill>
          <a:blip r:embed="rId4"/>
          <a:stretch>
            <a:fillRect/>
          </a:stretch>
        </p:blipFill>
        <p:spPr>
          <a:xfrm>
            <a:off x="5976914" y="-303086"/>
            <a:ext cx="3167086" cy="5157825"/>
          </a:xfrm>
          <a:prstGeom prst="rect">
            <a:avLst/>
          </a:prstGeom>
        </p:spPr>
      </p:pic>
    </p:spTree>
    <p:extLst>
      <p:ext uri="{BB962C8B-B14F-4D97-AF65-F5344CB8AC3E}">
        <p14:creationId xmlns:p14="http://schemas.microsoft.com/office/powerpoint/2010/main" val="66348146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Generic Content">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628</Words>
  <Application>Microsoft Office PowerPoint</Application>
  <PresentationFormat>On-screen Show (16:9)</PresentationFormat>
  <Paragraphs>113</Paragraphs>
  <Slides>18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Segoe</vt:lpstr>
      <vt:lpstr>Segoe UI</vt:lpstr>
      <vt:lpstr>Segoe UI Light</vt:lpstr>
      <vt:lpstr>Segoe ui light (Headings)</vt:lpstr>
      <vt:lpstr>Wingdings</vt:lpstr>
      <vt:lpstr>Titles &amp; Breakers</vt:lpstr>
      <vt:lpstr>Generic Content</vt:lpstr>
      <vt:lpstr>uDonors Blood and bone marrow donor recruitment system</vt:lpstr>
      <vt:lpstr>PowerPoint Presentation</vt:lpstr>
      <vt:lpstr>User stories</vt:lpstr>
      <vt:lpstr>Problems</vt:lpstr>
      <vt:lpstr>Solution</vt:lpstr>
      <vt:lpstr>How it works</vt:lpstr>
      <vt:lpstr>Lack of motivation</vt:lpstr>
      <vt:lpstr>Lack of ability</vt:lpstr>
      <vt:lpstr>Lack of personalization and  direct impact</vt:lpstr>
      <vt:lpstr>Business model</vt:lpstr>
      <vt:lpstr>Marketing strategy</vt:lpstr>
      <vt:lpstr>Traction since March 2015 </vt:lpstr>
      <vt:lpstr>Awards and visibility</vt:lpstr>
      <vt:lpstr>Team</vt:lpstr>
      <vt:lpstr>Competitors</vt:lpstr>
      <vt:lpstr>Product Readiness Status</vt:lpstr>
      <vt:lpstr>Investments (first year) </vt:lpstr>
      <vt:lpstr>Contacts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2014-11-11T20:55:08Z</dcterms:created>
  <dcterms:modified xsi:type="dcterms:W3CDTF">2016-04-08T11:27:10Z</dcterms:modified>
</cp:coreProperties>
</file>