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09.08.13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drey@idevelops.com" TargetMode="External"/><Relationship Id="rId3" Type="http://schemas.openxmlformats.org/officeDocument/2006/relationships/hyperlink" Target="http://habrahabr.ru/users/a1ndre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1ndrey/Dropbox/docladi/mdday2013/start.jpg" TargetMode="External"/><Relationship Id="rId4" Type="http://schemas.openxmlformats.org/officeDocument/2006/relationships/image" Target="../media/image3.jpg"/><Relationship Id="rId5" Type="http://schemas.openxmlformats.org/officeDocument/2006/relationships/image" Target="file://localhost/Users/a1ndrey/Dropbox/docladi/mdday2013/update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file://localhost/Users/a1ndrey/Dropbox/docladi/mdday2013/google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1ndrey/Dropbox/docladi/mdday2013/first.jpg" TargetMode="External"/><Relationship Id="rId4" Type="http://schemas.openxmlformats.org/officeDocument/2006/relationships/image" Target="../media/image6.jpg"/><Relationship Id="rId5" Type="http://schemas.openxmlformats.org/officeDocument/2006/relationships/image" Target="file://localhost/Users/a1ndrey/Dropbox/docladi/mdday2013/second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1ndrey/Dropbox/docladi/mdday2013/raiting.jpg" TargetMode="External"/><Relationship Id="rId4" Type="http://schemas.openxmlformats.org/officeDocument/2006/relationships/image" Target="../media/image8.jpg"/><Relationship Id="rId5" Type="http://schemas.openxmlformats.org/officeDocument/2006/relationships/image" Target="file://localhost/Users/a1ndrey/Dropbox/docladi/mdday2013/top_counry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301145" y="3275166"/>
            <a:ext cx="6937855" cy="14420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Есть ли деньги в индивидуальной разработке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7168"/>
            <a:ext cx="5867400" cy="121442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Андрей Ермолаев</a:t>
            </a:r>
          </a:p>
          <a:p>
            <a:r>
              <a:rPr lang="en-US" sz="1800" dirty="0" smtClean="0">
                <a:hlinkClick r:id="rId2"/>
              </a:rPr>
              <a:t>andrey@idevelops.com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http://habrahabr.ru/users/a1ndrey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/>
              <a:t>http://www.facebook.com/</a:t>
            </a:r>
            <a:r>
              <a:rPr lang="en-US" sz="1800" dirty="0" smtClean="0"/>
              <a:t>a1ndrey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1269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венчурных инвестиций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А. </a:t>
            </a:r>
            <a:r>
              <a:rPr lang="ru-RU" dirty="0" err="1" smtClean="0"/>
              <a:t>Морейнис</a:t>
            </a:r>
            <a:r>
              <a:rPr lang="ru-RU" dirty="0" smtClean="0"/>
              <a:t> как «змей искуситель»;</a:t>
            </a:r>
          </a:p>
          <a:p>
            <a:r>
              <a:rPr lang="ru-RU" dirty="0"/>
              <a:t>о</a:t>
            </a:r>
            <a:r>
              <a:rPr lang="ru-RU" dirty="0" smtClean="0"/>
              <a:t>громная разница между содержанием сайтов венчурных компаний и реальностью (90% ваших писем останутся без ответа);</a:t>
            </a:r>
          </a:p>
          <a:p>
            <a:r>
              <a:rPr lang="ru-RU" dirty="0"/>
              <a:t>п</a:t>
            </a:r>
            <a:r>
              <a:rPr lang="ru-RU" dirty="0" smtClean="0"/>
              <a:t>оложительные эмоции только от общения с «бизнес- ангелами»;</a:t>
            </a:r>
          </a:p>
          <a:p>
            <a:r>
              <a:rPr lang="ru-RU" dirty="0"/>
              <a:t>б</a:t>
            </a:r>
            <a:r>
              <a:rPr lang="ru-RU" dirty="0" smtClean="0"/>
              <a:t>ольшинство </a:t>
            </a:r>
            <a:r>
              <a:rPr lang="ru-RU" dirty="0"/>
              <a:t>инвесторов на самом деле хотят купить долю в быстрорастущем и прибыльном проекте</a:t>
            </a:r>
            <a:r>
              <a:rPr lang="ru-RU" dirty="0" smtClean="0"/>
              <a:t>, но  </a:t>
            </a:r>
            <a:r>
              <a:rPr lang="ru-RU" dirty="0"/>
              <a:t>это нельзя назвать </a:t>
            </a:r>
            <a:r>
              <a:rPr lang="ru-RU" dirty="0" smtClean="0"/>
              <a:t>инвестициями;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1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Куда, с большей вероятностью, могут </a:t>
            </a:r>
            <a:r>
              <a:rPr lang="ru-RU" sz="3200" dirty="0" err="1" smtClean="0"/>
              <a:t>проинвестировать</a:t>
            </a:r>
            <a:r>
              <a:rPr lang="ru-RU" sz="3200" dirty="0"/>
              <a:t> </a:t>
            </a:r>
            <a:r>
              <a:rPr lang="ru-RU" sz="3200" dirty="0" smtClean="0"/>
              <a:t>(субъективное мнение)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 клон успешного западного проекта (из за слабой экспертизы) /представьте себе словесное описание игры «</a:t>
            </a:r>
            <a:r>
              <a:rPr lang="en-US" dirty="0"/>
              <a:t>angry </a:t>
            </a:r>
            <a:r>
              <a:rPr lang="en-US" dirty="0" smtClean="0"/>
              <a:t>birds</a:t>
            </a:r>
            <a:r>
              <a:rPr lang="ru-RU" dirty="0" smtClean="0"/>
              <a:t>»/;</a:t>
            </a:r>
          </a:p>
          <a:p>
            <a:r>
              <a:rPr lang="ru-RU" dirty="0"/>
              <a:t>в</a:t>
            </a:r>
            <a:r>
              <a:rPr lang="ru-RU" dirty="0" smtClean="0"/>
              <a:t> победителя различных </a:t>
            </a:r>
            <a:r>
              <a:rPr lang="ru-RU" dirty="0" err="1" smtClean="0"/>
              <a:t>стартап</a:t>
            </a:r>
            <a:r>
              <a:rPr lang="ru-RU" dirty="0" smtClean="0"/>
              <a:t> тусовок (для размывания ответственности менеджера);</a:t>
            </a:r>
          </a:p>
          <a:p>
            <a:r>
              <a:rPr lang="ru-RU" dirty="0"/>
              <a:t>в</a:t>
            </a:r>
            <a:r>
              <a:rPr lang="ru-RU" dirty="0" smtClean="0"/>
              <a:t> технологии защищенные патентом;</a:t>
            </a:r>
          </a:p>
          <a:p>
            <a:r>
              <a:rPr lang="ru-RU" dirty="0" smtClean="0"/>
              <a:t>КАК ИНВЕСТИРУЮТ – частями, при достижении </a:t>
            </a:r>
            <a:r>
              <a:rPr lang="en-US" dirty="0" smtClean="0"/>
              <a:t>KPI</a:t>
            </a:r>
            <a:r>
              <a:rPr lang="ru-RU" dirty="0" smtClean="0"/>
              <a:t>, забирая на начальном этапе 100% акций в залог и отдавая их по достижению </a:t>
            </a:r>
            <a:r>
              <a:rPr lang="en-US" dirty="0" smtClean="0"/>
              <a:t>KPI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8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Каким опытом я могу поделиться: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 продвижение приложения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App Store;</a:t>
            </a:r>
            <a:endParaRPr lang="ru-RU" dirty="0" smtClean="0"/>
          </a:p>
          <a:p>
            <a:r>
              <a:rPr lang="ru-RU" dirty="0" smtClean="0"/>
              <a:t>Открытие компании в зарубежной юрисдикции для работы с </a:t>
            </a:r>
            <a:r>
              <a:rPr lang="en-US" dirty="0" smtClean="0"/>
              <a:t>App Store </a:t>
            </a:r>
            <a:r>
              <a:rPr lang="ru-RU" dirty="0" smtClean="0"/>
              <a:t>и беспроблемного получения денег от </a:t>
            </a:r>
            <a:r>
              <a:rPr lang="en-US" dirty="0" smtClean="0"/>
              <a:t>Apple</a:t>
            </a:r>
            <a:r>
              <a:rPr lang="ru-RU" dirty="0"/>
              <a:t>;</a:t>
            </a:r>
            <a:endParaRPr lang="ru-RU" dirty="0" smtClean="0"/>
          </a:p>
          <a:p>
            <a:r>
              <a:rPr lang="ru-RU" dirty="0" smtClean="0"/>
              <a:t> Поиск инвестиций и общение с инвесторами;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25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tart.jpg" descr="/Users/a1ndrey/Dropbox/docladi/mdday2013/start.jp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9" y="3282812"/>
            <a:ext cx="5826499" cy="3123251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запуском приложения в </a:t>
            </a:r>
            <a:r>
              <a:rPr lang="en-US" dirty="0" smtClean="0"/>
              <a:t>App Store </a:t>
            </a:r>
            <a:r>
              <a:rPr lang="ru-RU" dirty="0" smtClean="0"/>
              <a:t>все только начинается 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9463" y="1949825"/>
            <a:ext cx="7583488" cy="1466340"/>
          </a:xfrm>
        </p:spPr>
        <p:txBody>
          <a:bodyPr/>
          <a:lstStyle/>
          <a:p>
            <a:r>
              <a:rPr lang="ru-RU" sz="1800" dirty="0" smtClean="0"/>
              <a:t>если у приложения есть органические покупки после запуска, то имеет смысл вкладываться в раскрутку (иначе, в лучшем случае, отобьёте затраты);</a:t>
            </a:r>
          </a:p>
          <a:p>
            <a:r>
              <a:rPr lang="ru-RU" sz="1800" dirty="0" err="1"/>
              <a:t>а</a:t>
            </a:r>
            <a:r>
              <a:rPr lang="ru-RU" sz="1800" dirty="0" err="1" smtClean="0"/>
              <a:t>пдейты</a:t>
            </a:r>
            <a:r>
              <a:rPr lang="ru-RU" sz="1800" dirty="0" smtClean="0"/>
              <a:t> повышают доверие к приложению;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update.jpg" descr="/Users/a1ndrey/Dropbox/docladi/mdday2013/update.jpg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89" y="4084697"/>
            <a:ext cx="4582638" cy="2085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035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обзоров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бзоры, безусловно, необходимы;</a:t>
            </a:r>
          </a:p>
          <a:p>
            <a:r>
              <a:rPr lang="ru-RU" dirty="0" smtClean="0"/>
              <a:t>«три источника три составные части» </a:t>
            </a:r>
            <a:r>
              <a:rPr lang="ru-RU" dirty="0" smtClean="0">
                <a:sym typeface="Wingdings"/>
              </a:rPr>
              <a:t> /три наиболее популярных ресурса/</a:t>
            </a:r>
          </a:p>
          <a:p>
            <a:r>
              <a:rPr lang="ru-RU" dirty="0" smtClean="0">
                <a:sym typeface="Wingdings"/>
              </a:rPr>
              <a:t>цены на обзоры постоянно растут (</a:t>
            </a:r>
            <a:r>
              <a:rPr lang="en-US" dirty="0" smtClean="0">
                <a:sym typeface="Wingdings"/>
              </a:rPr>
              <a:t>$300-500);</a:t>
            </a:r>
            <a:endParaRPr lang="ru-RU" dirty="0" smtClean="0">
              <a:sym typeface="Wingdings"/>
            </a:endParaRPr>
          </a:p>
          <a:p>
            <a:r>
              <a:rPr lang="ru-RU" dirty="0" smtClean="0">
                <a:sym typeface="Wingdings"/>
              </a:rPr>
              <a:t>На рынок приходят большие компании и большие рекламные бюджеты; </a:t>
            </a:r>
          </a:p>
          <a:p>
            <a:r>
              <a:rPr lang="ru-RU" dirty="0" err="1">
                <a:sym typeface="Wingdings"/>
              </a:rPr>
              <a:t>г</a:t>
            </a:r>
            <a:r>
              <a:rPr lang="ru-RU" dirty="0" err="1" smtClean="0">
                <a:sym typeface="Wingdings"/>
              </a:rPr>
              <a:t>угл</a:t>
            </a:r>
            <a:r>
              <a:rPr lang="ru-RU" dirty="0" smtClean="0">
                <a:sym typeface="Wingdings"/>
              </a:rPr>
              <a:t> все помнит;</a:t>
            </a:r>
          </a:p>
          <a:p>
            <a:endParaRPr lang="ru-RU" dirty="0"/>
          </a:p>
        </p:txBody>
      </p:sp>
      <p:pic>
        <p:nvPicPr>
          <p:cNvPr id="4" name="google.jpg" descr="/Users/a1ndrey/Dropbox/docladi/mdday2013/google.jp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64" y="4916551"/>
            <a:ext cx="3322049" cy="15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2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обзоров на скачивания приложения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бзор на «Планета </a:t>
            </a:r>
            <a:r>
              <a:rPr lang="en-US" dirty="0" smtClean="0"/>
              <a:t>iPhone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бзор </a:t>
            </a:r>
            <a:r>
              <a:rPr lang="ru-RU" smtClean="0"/>
              <a:t>на «</a:t>
            </a:r>
            <a:r>
              <a:rPr lang="en-US" smtClean="0"/>
              <a:t>appleinsider.ru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1" name="first.jpg" descr="/Users/a1ndrey/Dropbox/docladi/mdday2013/first.jp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6" y="2398068"/>
            <a:ext cx="4952671" cy="1857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second.jpg" descr="/Users/a1ndrey/Dropbox/docladi/mdday2013/second.jpg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19" y="4715712"/>
            <a:ext cx="4952671" cy="1713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2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«Собеседник </a:t>
            </a:r>
            <a:r>
              <a:rPr lang="en-US" dirty="0" smtClean="0"/>
              <a:t>HD</a:t>
            </a:r>
            <a:r>
              <a:rPr lang="ru-RU" dirty="0" smtClean="0"/>
              <a:t>» – русскоязычный аналог «</a:t>
            </a:r>
            <a:r>
              <a:rPr lang="en-US" dirty="0" smtClean="0"/>
              <a:t>Siri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raiting.jpg" descr="/Users/a1ndrey/Dropbox/docladi/mdday2013/raiting.jpg"/>
          <p:cNvPicPr>
            <a:picLocks noGrp="1" noChangeAspect="1"/>
          </p:cNvPicPr>
          <p:nvPr>
            <p:ph idx="1"/>
          </p:nvPr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9" r="-2889"/>
          <a:stretch/>
        </p:blipFill>
        <p:spPr>
          <a:xfrm>
            <a:off x="451651" y="1975222"/>
            <a:ext cx="2396109" cy="3195638"/>
          </a:xfrm>
        </p:spPr>
      </p:pic>
      <p:pic>
        <p:nvPicPr>
          <p:cNvPr id="5" name="top_counry.jpg" descr="/Users/a1ndrey/Dropbox/docladi/mdday2013/top_counry.jpg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69" y="1793883"/>
            <a:ext cx="5754507" cy="47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Позиция в </a:t>
            </a:r>
            <a:r>
              <a:rPr lang="ru-RU" dirty="0" err="1" smtClean="0"/>
              <a:t>ТОПе</a:t>
            </a:r>
            <a:r>
              <a:rPr lang="ru-RU" dirty="0" smtClean="0"/>
              <a:t> за 6 месяцев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2514" r="2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86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Заработанные деньги надо еще получить </a:t>
            </a:r>
            <a:r>
              <a:rPr lang="ru-RU" dirty="0" smtClean="0">
                <a:sym typeface="Wingdings"/>
              </a:rPr>
              <a:t>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dirty="0" smtClean="0"/>
              <a:t>изическому </a:t>
            </a:r>
            <a:r>
              <a:rPr lang="ru-RU" dirty="0"/>
              <a:t>лицу очень тяжело принимать платежи с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smtClean="0"/>
              <a:t>(можно попасть под предпринимательскую деятельность)  и 15%-17% подоходный налог;</a:t>
            </a:r>
          </a:p>
          <a:p>
            <a:r>
              <a:rPr lang="ru-RU" dirty="0"/>
              <a:t>б</a:t>
            </a:r>
            <a:r>
              <a:rPr lang="ru-RU" dirty="0" smtClean="0"/>
              <a:t>локировка </a:t>
            </a:r>
            <a:r>
              <a:rPr lang="ru-RU" dirty="0"/>
              <a:t>платежа от </a:t>
            </a:r>
            <a:r>
              <a:rPr lang="ru-RU" dirty="0" err="1"/>
              <a:t>Apple</a:t>
            </a:r>
            <a:r>
              <a:rPr lang="ru-RU" dirty="0"/>
              <a:t> в банке с требованием контракта с </a:t>
            </a:r>
            <a:r>
              <a:rPr lang="ru-RU" dirty="0" smtClean="0"/>
              <a:t>«</a:t>
            </a:r>
            <a:r>
              <a:rPr lang="ru-RU" dirty="0" err="1" smtClean="0"/>
              <a:t>мокрои</a:t>
            </a:r>
            <a:r>
              <a:rPr lang="ru-RU" dirty="0" smtClean="0"/>
              <a:t>»̆ </a:t>
            </a:r>
            <a:r>
              <a:rPr lang="ru-RU" dirty="0"/>
              <a:t>печатью </a:t>
            </a:r>
            <a:r>
              <a:rPr lang="ru-RU" dirty="0" smtClean="0"/>
              <a:t>и подписью Тима Кука;</a:t>
            </a:r>
          </a:p>
          <a:p>
            <a:r>
              <a:rPr lang="ru-RU" dirty="0" smtClean="0"/>
              <a:t>У предпринимателей и компаний возникают проблемы с документами (акты приемки-сдачи работ), валютный контроль, обязательная продажа части валюты и </a:t>
            </a:r>
            <a:r>
              <a:rPr lang="ru-RU" dirty="0" err="1" smtClean="0"/>
              <a:t>финмониторинг</a:t>
            </a:r>
            <a:r>
              <a:rPr lang="ru-RU" dirty="0" smtClean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6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 годовых доходах более … выгодно открыть оффшорную компанию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беспроблемное получение платежей;</a:t>
            </a:r>
          </a:p>
          <a:p>
            <a:r>
              <a:rPr lang="ru-RU" dirty="0"/>
              <a:t>о</a:t>
            </a:r>
            <a:r>
              <a:rPr lang="ru-RU" dirty="0" smtClean="0"/>
              <a:t>тсутствие налогов (платится фиксированный годовой платеж);</a:t>
            </a:r>
          </a:p>
          <a:p>
            <a:r>
              <a:rPr lang="ru-RU" dirty="0"/>
              <a:t>к</a:t>
            </a:r>
            <a:r>
              <a:rPr lang="ru-RU" dirty="0" smtClean="0"/>
              <a:t>орпоративная кредитка для снятия денег и покупок;</a:t>
            </a:r>
          </a:p>
          <a:p>
            <a:endParaRPr lang="ru-RU" dirty="0"/>
          </a:p>
          <a:p>
            <a:r>
              <a:rPr lang="ru-RU" dirty="0" smtClean="0"/>
              <a:t>ЗАТРАТЫ: около 1000</a:t>
            </a:r>
            <a:r>
              <a:rPr lang="en-US" dirty="0" smtClean="0"/>
              <a:t>$ </a:t>
            </a:r>
            <a:r>
              <a:rPr lang="ru-RU" dirty="0" smtClean="0"/>
              <a:t>открытие, и 300-400 в год;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App Store </a:t>
            </a:r>
            <a:r>
              <a:rPr lang="ru-RU" dirty="0" smtClean="0"/>
              <a:t>отлично подходит Белиз;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89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иксель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Пиксель.thmx</Template>
  <TotalTime>1769</TotalTime>
  <Words>456</Words>
  <Application>Microsoft Macintosh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Пиксель</vt:lpstr>
      <vt:lpstr>Есть ли деньги в индивидуальной разработке</vt:lpstr>
      <vt:lpstr>Каким опытом я могу поделиться: </vt:lpstr>
      <vt:lpstr>С запуском приложения в App Store все только начинается …</vt:lpstr>
      <vt:lpstr>Размещение обзоров</vt:lpstr>
      <vt:lpstr>Влияние обзоров на скачивания приложения</vt:lpstr>
      <vt:lpstr>«Собеседник HD» – русскоязычный аналог «Siri»</vt:lpstr>
      <vt:lpstr>Позиция в ТОПе за 6 месяцев</vt:lpstr>
      <vt:lpstr>Заработанные деньги надо еще получить </vt:lpstr>
      <vt:lpstr>При годовых доходах более … выгодно открыть оффшорную компанию</vt:lpstr>
      <vt:lpstr>Поиск венчурных инвестиций</vt:lpstr>
      <vt:lpstr>Куда, с большей вероятностью, могут проинвестировать (субъективное мнение)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Есть ли деньги в индивидуальной разработке</dc:title>
  <dc:creator>Andrey</dc:creator>
  <cp:lastModifiedBy>Andrey</cp:lastModifiedBy>
  <cp:revision>18</cp:revision>
  <dcterms:created xsi:type="dcterms:W3CDTF">2013-07-01T09:37:18Z</dcterms:created>
  <dcterms:modified xsi:type="dcterms:W3CDTF">2013-08-09T20:52:59Z</dcterms:modified>
</cp:coreProperties>
</file>