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29" r:id="rId4"/>
    <p:sldId id="301" r:id="rId5"/>
    <p:sldId id="326" r:id="rId6"/>
    <p:sldId id="327" r:id="rId7"/>
    <p:sldId id="330" r:id="rId8"/>
    <p:sldId id="325" r:id="rId9"/>
    <p:sldId id="303" r:id="rId10"/>
    <p:sldId id="304" r:id="rId11"/>
    <p:sldId id="322" r:id="rId12"/>
    <p:sldId id="333" r:id="rId13"/>
    <p:sldId id="321" r:id="rId14"/>
    <p:sldId id="334" r:id="rId15"/>
    <p:sldId id="335" r:id="rId16"/>
    <p:sldId id="32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113" d="100"/>
          <a:sy n="113" d="100"/>
        </p:scale>
        <p:origin x="-1088"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6B6FE-5FD3-994F-9781-A99DB44B85B0}" type="doc">
      <dgm:prSet loTypeId="urn:microsoft.com/office/officeart/2005/8/layout/hProcess4" loCatId="" qsTypeId="urn:microsoft.com/office/officeart/2005/8/quickstyle/simple4" qsCatId="simple" csTypeId="urn:microsoft.com/office/officeart/2005/8/colors/colorful1" csCatId="colorful" phldr="1"/>
      <dgm:spPr/>
      <dgm:t>
        <a:bodyPr/>
        <a:lstStyle/>
        <a:p>
          <a:endParaRPr lang="en-US"/>
        </a:p>
      </dgm:t>
    </dgm:pt>
    <dgm:pt modelId="{495FE644-679C-4941-A30A-41E84D5C57C2}">
      <dgm:prSet phldrT="[Text]"/>
      <dgm:spPr/>
      <dgm:t>
        <a:bodyPr/>
        <a:lstStyle/>
        <a:p>
          <a:r>
            <a:rPr lang="en-US" dirty="0" smtClean="0"/>
            <a:t>Junior</a:t>
          </a:r>
          <a:endParaRPr lang="en-US" dirty="0"/>
        </a:p>
      </dgm:t>
    </dgm:pt>
    <dgm:pt modelId="{85DC959F-29A3-C24D-A764-9233FE29C487}" type="parTrans" cxnId="{358DDAE1-A6DB-7E45-BD10-76FE3A6FCBDC}">
      <dgm:prSet/>
      <dgm:spPr/>
      <dgm:t>
        <a:bodyPr/>
        <a:lstStyle/>
        <a:p>
          <a:endParaRPr lang="en-US"/>
        </a:p>
      </dgm:t>
    </dgm:pt>
    <dgm:pt modelId="{84E2A6AA-A6F9-2549-A319-82E555E53DD1}" type="sibTrans" cxnId="{358DDAE1-A6DB-7E45-BD10-76FE3A6FCBDC}">
      <dgm:prSet/>
      <dgm:spPr/>
      <dgm:t>
        <a:bodyPr/>
        <a:lstStyle/>
        <a:p>
          <a:endParaRPr lang="en-US"/>
        </a:p>
      </dgm:t>
    </dgm:pt>
    <dgm:pt modelId="{DD47C4F4-5249-8643-9A20-E190E4570243}">
      <dgm:prSet phldrT="[Text]"/>
      <dgm:spPr/>
      <dgm:t>
        <a:bodyPr/>
        <a:lstStyle/>
        <a:p>
          <a:r>
            <a:rPr lang="en-US" dirty="0" smtClean="0"/>
            <a:t>How can I do it?</a:t>
          </a:r>
          <a:endParaRPr lang="en-US" dirty="0"/>
        </a:p>
      </dgm:t>
    </dgm:pt>
    <dgm:pt modelId="{E67BD92F-B724-7249-8329-F0CA984DC9CA}" type="parTrans" cxnId="{93E4AE1A-49FF-D141-AF2A-F85954D80700}">
      <dgm:prSet/>
      <dgm:spPr/>
      <dgm:t>
        <a:bodyPr/>
        <a:lstStyle/>
        <a:p>
          <a:endParaRPr lang="en-US"/>
        </a:p>
      </dgm:t>
    </dgm:pt>
    <dgm:pt modelId="{C1167283-89E1-944C-AC58-B457EB41C40D}" type="sibTrans" cxnId="{93E4AE1A-49FF-D141-AF2A-F85954D80700}">
      <dgm:prSet/>
      <dgm:spPr/>
      <dgm:t>
        <a:bodyPr/>
        <a:lstStyle/>
        <a:p>
          <a:endParaRPr lang="en-US"/>
        </a:p>
      </dgm:t>
    </dgm:pt>
    <dgm:pt modelId="{B05337AF-ECA8-4C4F-A473-85589A9E60ED}">
      <dgm:prSet phldrT="[Text]"/>
      <dgm:spPr/>
      <dgm:t>
        <a:bodyPr/>
        <a:lstStyle/>
        <a:p>
          <a:r>
            <a:rPr lang="en-US" dirty="0" smtClean="0"/>
            <a:t>Middle</a:t>
          </a:r>
          <a:endParaRPr lang="en-US" dirty="0"/>
        </a:p>
      </dgm:t>
    </dgm:pt>
    <dgm:pt modelId="{A4D8D312-4A1B-4645-9367-16CC038C48F4}" type="parTrans" cxnId="{AE287C8D-6619-E244-AB5F-6FCC55C0C907}">
      <dgm:prSet/>
      <dgm:spPr/>
      <dgm:t>
        <a:bodyPr/>
        <a:lstStyle/>
        <a:p>
          <a:endParaRPr lang="en-US"/>
        </a:p>
      </dgm:t>
    </dgm:pt>
    <dgm:pt modelId="{84565D2F-F347-D44B-8212-4858FAF47F5D}" type="sibTrans" cxnId="{AE287C8D-6619-E244-AB5F-6FCC55C0C907}">
      <dgm:prSet/>
      <dgm:spPr/>
      <dgm:t>
        <a:bodyPr/>
        <a:lstStyle/>
        <a:p>
          <a:endParaRPr lang="en-US"/>
        </a:p>
      </dgm:t>
    </dgm:pt>
    <dgm:pt modelId="{9896B06F-57F4-E44D-8735-A655B7667635}">
      <dgm:prSet phldrT="[Text]"/>
      <dgm:spPr/>
      <dgm:t>
        <a:bodyPr/>
        <a:lstStyle/>
        <a:p>
          <a:r>
            <a:rPr lang="en-US" dirty="0" smtClean="0"/>
            <a:t>How can I do it more elegantly?</a:t>
          </a:r>
          <a:endParaRPr lang="en-US" dirty="0"/>
        </a:p>
      </dgm:t>
    </dgm:pt>
    <dgm:pt modelId="{DA3C09BC-C024-7F4B-A354-39FDE07401AA}" type="parTrans" cxnId="{00B82C6D-8DDF-D140-8849-A635E2DF8D0B}">
      <dgm:prSet/>
      <dgm:spPr/>
      <dgm:t>
        <a:bodyPr/>
        <a:lstStyle/>
        <a:p>
          <a:endParaRPr lang="en-US"/>
        </a:p>
      </dgm:t>
    </dgm:pt>
    <dgm:pt modelId="{5E50F970-0776-544B-A43D-617BB93A3070}" type="sibTrans" cxnId="{00B82C6D-8DDF-D140-8849-A635E2DF8D0B}">
      <dgm:prSet/>
      <dgm:spPr/>
      <dgm:t>
        <a:bodyPr/>
        <a:lstStyle/>
        <a:p>
          <a:endParaRPr lang="en-US"/>
        </a:p>
      </dgm:t>
    </dgm:pt>
    <dgm:pt modelId="{E631974F-A84C-D746-9DD5-134F24B0134F}">
      <dgm:prSet phldrT="[Text]"/>
      <dgm:spPr/>
      <dgm:t>
        <a:bodyPr/>
        <a:lstStyle/>
        <a:p>
          <a:r>
            <a:rPr lang="en-US" dirty="0" smtClean="0"/>
            <a:t>Senior</a:t>
          </a:r>
          <a:endParaRPr lang="en-US" dirty="0"/>
        </a:p>
      </dgm:t>
    </dgm:pt>
    <dgm:pt modelId="{EB2B2455-CB95-934A-9BC5-14E44E4B8C0A}" type="parTrans" cxnId="{F556989B-EBE8-874C-B82B-CB57C8697C10}">
      <dgm:prSet/>
      <dgm:spPr/>
      <dgm:t>
        <a:bodyPr/>
        <a:lstStyle/>
        <a:p>
          <a:endParaRPr lang="en-US"/>
        </a:p>
      </dgm:t>
    </dgm:pt>
    <dgm:pt modelId="{90BEC7A6-D3F6-1940-A663-B5F807D8F089}" type="sibTrans" cxnId="{F556989B-EBE8-874C-B82B-CB57C8697C10}">
      <dgm:prSet/>
      <dgm:spPr/>
      <dgm:t>
        <a:bodyPr/>
        <a:lstStyle/>
        <a:p>
          <a:endParaRPr lang="en-US"/>
        </a:p>
      </dgm:t>
    </dgm:pt>
    <dgm:pt modelId="{980EBDAC-4C43-294D-B267-BEF1C78E9E61}">
      <dgm:prSet phldrT="[Text]"/>
      <dgm:spPr/>
      <dgm:t>
        <a:bodyPr/>
        <a:lstStyle/>
        <a:p>
          <a:r>
            <a:rPr lang="en-US" dirty="0" smtClean="0"/>
            <a:t>How can I </a:t>
          </a:r>
          <a:r>
            <a:rPr lang="en-US" b="1" dirty="0" smtClean="0">
              <a:solidFill>
                <a:srgbClr val="FF0000"/>
              </a:solidFill>
            </a:rPr>
            <a:t>NOT</a:t>
          </a:r>
          <a:r>
            <a:rPr lang="en-US" dirty="0" smtClean="0"/>
            <a:t> do it?</a:t>
          </a:r>
          <a:endParaRPr lang="en-US" dirty="0"/>
        </a:p>
      </dgm:t>
    </dgm:pt>
    <dgm:pt modelId="{8E739EC3-2494-7447-96C3-1F3EF0CBFE56}" type="parTrans" cxnId="{124AD976-7519-6448-93A3-6D9DC18A85CB}">
      <dgm:prSet/>
      <dgm:spPr/>
      <dgm:t>
        <a:bodyPr/>
        <a:lstStyle/>
        <a:p>
          <a:endParaRPr lang="en-US"/>
        </a:p>
      </dgm:t>
    </dgm:pt>
    <dgm:pt modelId="{91C3B409-0813-2244-8710-E1AFD8B14C00}" type="sibTrans" cxnId="{124AD976-7519-6448-93A3-6D9DC18A85CB}">
      <dgm:prSet/>
      <dgm:spPr/>
      <dgm:t>
        <a:bodyPr/>
        <a:lstStyle/>
        <a:p>
          <a:endParaRPr lang="en-US"/>
        </a:p>
      </dgm:t>
    </dgm:pt>
    <dgm:pt modelId="{B2A7EA8C-4686-9743-8556-1AD4ABF7041E}" type="pres">
      <dgm:prSet presAssocID="{0F86B6FE-5FD3-994F-9781-A99DB44B85B0}" presName="Name0" presStyleCnt="0">
        <dgm:presLayoutVars>
          <dgm:dir/>
          <dgm:animLvl val="lvl"/>
          <dgm:resizeHandles val="exact"/>
        </dgm:presLayoutVars>
      </dgm:prSet>
      <dgm:spPr/>
      <dgm:t>
        <a:bodyPr/>
        <a:lstStyle/>
        <a:p>
          <a:endParaRPr lang="en-US"/>
        </a:p>
      </dgm:t>
    </dgm:pt>
    <dgm:pt modelId="{A4C75DAC-D9EB-CE47-95B6-C265062F4F91}" type="pres">
      <dgm:prSet presAssocID="{0F86B6FE-5FD3-994F-9781-A99DB44B85B0}" presName="tSp" presStyleCnt="0"/>
      <dgm:spPr/>
    </dgm:pt>
    <dgm:pt modelId="{52773A15-00E3-6743-9183-20B2283C8709}" type="pres">
      <dgm:prSet presAssocID="{0F86B6FE-5FD3-994F-9781-A99DB44B85B0}" presName="bSp" presStyleCnt="0"/>
      <dgm:spPr/>
    </dgm:pt>
    <dgm:pt modelId="{B91C4865-52D1-2840-9D54-F72B507B400C}" type="pres">
      <dgm:prSet presAssocID="{0F86B6FE-5FD3-994F-9781-A99DB44B85B0}" presName="process" presStyleCnt="0"/>
      <dgm:spPr/>
    </dgm:pt>
    <dgm:pt modelId="{C2654BFD-1BFA-A146-8E0E-E1AF0CF4F687}" type="pres">
      <dgm:prSet presAssocID="{495FE644-679C-4941-A30A-41E84D5C57C2}" presName="composite1" presStyleCnt="0"/>
      <dgm:spPr/>
    </dgm:pt>
    <dgm:pt modelId="{994CEC40-8A3F-4244-BF4B-191F3D1A622E}" type="pres">
      <dgm:prSet presAssocID="{495FE644-679C-4941-A30A-41E84D5C57C2}" presName="dummyNode1" presStyleLbl="node1" presStyleIdx="0" presStyleCnt="3"/>
      <dgm:spPr/>
    </dgm:pt>
    <dgm:pt modelId="{F45DDC26-442E-6B4C-922D-A7076AA65010}" type="pres">
      <dgm:prSet presAssocID="{495FE644-679C-4941-A30A-41E84D5C57C2}" presName="childNode1" presStyleLbl="bgAcc1" presStyleIdx="0" presStyleCnt="3">
        <dgm:presLayoutVars>
          <dgm:bulletEnabled val="1"/>
        </dgm:presLayoutVars>
      </dgm:prSet>
      <dgm:spPr/>
      <dgm:t>
        <a:bodyPr/>
        <a:lstStyle/>
        <a:p>
          <a:endParaRPr lang="en-US"/>
        </a:p>
      </dgm:t>
    </dgm:pt>
    <dgm:pt modelId="{AB08E490-AAC7-034E-B04D-CA8647C6B204}" type="pres">
      <dgm:prSet presAssocID="{495FE644-679C-4941-A30A-41E84D5C57C2}" presName="childNode1tx" presStyleLbl="bgAcc1" presStyleIdx="0" presStyleCnt="3">
        <dgm:presLayoutVars>
          <dgm:bulletEnabled val="1"/>
        </dgm:presLayoutVars>
      </dgm:prSet>
      <dgm:spPr/>
      <dgm:t>
        <a:bodyPr/>
        <a:lstStyle/>
        <a:p>
          <a:endParaRPr lang="en-US"/>
        </a:p>
      </dgm:t>
    </dgm:pt>
    <dgm:pt modelId="{75B67C41-6D0B-4F44-9339-26C1D4EE5B64}" type="pres">
      <dgm:prSet presAssocID="{495FE644-679C-4941-A30A-41E84D5C57C2}" presName="parentNode1" presStyleLbl="node1" presStyleIdx="0" presStyleCnt="3">
        <dgm:presLayoutVars>
          <dgm:chMax val="1"/>
          <dgm:bulletEnabled val="1"/>
        </dgm:presLayoutVars>
      </dgm:prSet>
      <dgm:spPr/>
      <dgm:t>
        <a:bodyPr/>
        <a:lstStyle/>
        <a:p>
          <a:endParaRPr lang="en-US"/>
        </a:p>
      </dgm:t>
    </dgm:pt>
    <dgm:pt modelId="{B34F2D71-62C7-8C4B-B6B3-6DEEE43C6E4D}" type="pres">
      <dgm:prSet presAssocID="{495FE644-679C-4941-A30A-41E84D5C57C2}" presName="connSite1" presStyleCnt="0"/>
      <dgm:spPr/>
    </dgm:pt>
    <dgm:pt modelId="{43547693-C214-DF4C-8514-0A5A07152FA2}" type="pres">
      <dgm:prSet presAssocID="{84E2A6AA-A6F9-2549-A319-82E555E53DD1}" presName="Name9" presStyleLbl="sibTrans2D1" presStyleIdx="0" presStyleCnt="2"/>
      <dgm:spPr/>
      <dgm:t>
        <a:bodyPr/>
        <a:lstStyle/>
        <a:p>
          <a:endParaRPr lang="en-US"/>
        </a:p>
      </dgm:t>
    </dgm:pt>
    <dgm:pt modelId="{89AE6DAA-8F03-5344-B3A6-ADFBF27CA6C6}" type="pres">
      <dgm:prSet presAssocID="{B05337AF-ECA8-4C4F-A473-85589A9E60ED}" presName="composite2" presStyleCnt="0"/>
      <dgm:spPr/>
    </dgm:pt>
    <dgm:pt modelId="{C22A8873-69B5-AF4B-96A8-A454F4C8CAB8}" type="pres">
      <dgm:prSet presAssocID="{B05337AF-ECA8-4C4F-A473-85589A9E60ED}" presName="dummyNode2" presStyleLbl="node1" presStyleIdx="0" presStyleCnt="3"/>
      <dgm:spPr/>
    </dgm:pt>
    <dgm:pt modelId="{108DD30D-CBB2-444A-91A1-DAEAD5AF0D61}" type="pres">
      <dgm:prSet presAssocID="{B05337AF-ECA8-4C4F-A473-85589A9E60ED}" presName="childNode2" presStyleLbl="bgAcc1" presStyleIdx="1" presStyleCnt="3">
        <dgm:presLayoutVars>
          <dgm:bulletEnabled val="1"/>
        </dgm:presLayoutVars>
      </dgm:prSet>
      <dgm:spPr/>
      <dgm:t>
        <a:bodyPr/>
        <a:lstStyle/>
        <a:p>
          <a:endParaRPr lang="en-US"/>
        </a:p>
      </dgm:t>
    </dgm:pt>
    <dgm:pt modelId="{3162F084-66FB-A143-8891-165BFB96D94B}" type="pres">
      <dgm:prSet presAssocID="{B05337AF-ECA8-4C4F-A473-85589A9E60ED}" presName="childNode2tx" presStyleLbl="bgAcc1" presStyleIdx="1" presStyleCnt="3">
        <dgm:presLayoutVars>
          <dgm:bulletEnabled val="1"/>
        </dgm:presLayoutVars>
      </dgm:prSet>
      <dgm:spPr/>
      <dgm:t>
        <a:bodyPr/>
        <a:lstStyle/>
        <a:p>
          <a:endParaRPr lang="en-US"/>
        </a:p>
      </dgm:t>
    </dgm:pt>
    <dgm:pt modelId="{2E4AC3CC-95BF-A943-A846-C7ECCA5369B1}" type="pres">
      <dgm:prSet presAssocID="{B05337AF-ECA8-4C4F-A473-85589A9E60ED}" presName="parentNode2" presStyleLbl="node1" presStyleIdx="1" presStyleCnt="3">
        <dgm:presLayoutVars>
          <dgm:chMax val="0"/>
          <dgm:bulletEnabled val="1"/>
        </dgm:presLayoutVars>
      </dgm:prSet>
      <dgm:spPr/>
      <dgm:t>
        <a:bodyPr/>
        <a:lstStyle/>
        <a:p>
          <a:endParaRPr lang="en-US"/>
        </a:p>
      </dgm:t>
    </dgm:pt>
    <dgm:pt modelId="{6E2D4A58-9158-364D-9AB6-29D29FAEAAAD}" type="pres">
      <dgm:prSet presAssocID="{B05337AF-ECA8-4C4F-A473-85589A9E60ED}" presName="connSite2" presStyleCnt="0"/>
      <dgm:spPr/>
    </dgm:pt>
    <dgm:pt modelId="{A3D3CC23-DE7E-0E4D-933E-1BE7C0BD97F3}" type="pres">
      <dgm:prSet presAssocID="{84565D2F-F347-D44B-8212-4858FAF47F5D}" presName="Name18" presStyleLbl="sibTrans2D1" presStyleIdx="1" presStyleCnt="2"/>
      <dgm:spPr/>
      <dgm:t>
        <a:bodyPr/>
        <a:lstStyle/>
        <a:p>
          <a:endParaRPr lang="en-US"/>
        </a:p>
      </dgm:t>
    </dgm:pt>
    <dgm:pt modelId="{79DB3E7B-523A-7C4E-ABFA-23519993A6DC}" type="pres">
      <dgm:prSet presAssocID="{E631974F-A84C-D746-9DD5-134F24B0134F}" presName="composite1" presStyleCnt="0"/>
      <dgm:spPr/>
    </dgm:pt>
    <dgm:pt modelId="{0D0AAE66-7118-1C46-9433-480114C49A9F}" type="pres">
      <dgm:prSet presAssocID="{E631974F-A84C-D746-9DD5-134F24B0134F}" presName="dummyNode1" presStyleLbl="node1" presStyleIdx="1" presStyleCnt="3"/>
      <dgm:spPr/>
    </dgm:pt>
    <dgm:pt modelId="{79A6B36C-71AB-EC4C-A314-056DAA1499E8}" type="pres">
      <dgm:prSet presAssocID="{E631974F-A84C-D746-9DD5-134F24B0134F}" presName="childNode1" presStyleLbl="bgAcc1" presStyleIdx="2" presStyleCnt="3">
        <dgm:presLayoutVars>
          <dgm:bulletEnabled val="1"/>
        </dgm:presLayoutVars>
      </dgm:prSet>
      <dgm:spPr/>
      <dgm:t>
        <a:bodyPr/>
        <a:lstStyle/>
        <a:p>
          <a:endParaRPr lang="en-US"/>
        </a:p>
      </dgm:t>
    </dgm:pt>
    <dgm:pt modelId="{224CE562-D4A1-A54E-B62A-6B4F4B915C73}" type="pres">
      <dgm:prSet presAssocID="{E631974F-A84C-D746-9DD5-134F24B0134F}" presName="childNode1tx" presStyleLbl="bgAcc1" presStyleIdx="2" presStyleCnt="3">
        <dgm:presLayoutVars>
          <dgm:bulletEnabled val="1"/>
        </dgm:presLayoutVars>
      </dgm:prSet>
      <dgm:spPr/>
      <dgm:t>
        <a:bodyPr/>
        <a:lstStyle/>
        <a:p>
          <a:endParaRPr lang="en-US"/>
        </a:p>
      </dgm:t>
    </dgm:pt>
    <dgm:pt modelId="{633B8F23-6886-384C-8CCA-548A778DD233}" type="pres">
      <dgm:prSet presAssocID="{E631974F-A84C-D746-9DD5-134F24B0134F}" presName="parentNode1" presStyleLbl="node1" presStyleIdx="2" presStyleCnt="3">
        <dgm:presLayoutVars>
          <dgm:chMax val="1"/>
          <dgm:bulletEnabled val="1"/>
        </dgm:presLayoutVars>
      </dgm:prSet>
      <dgm:spPr/>
      <dgm:t>
        <a:bodyPr/>
        <a:lstStyle/>
        <a:p>
          <a:endParaRPr lang="en-US"/>
        </a:p>
      </dgm:t>
    </dgm:pt>
    <dgm:pt modelId="{C05A5C91-7C97-6B45-A1FA-B97D010EC22E}" type="pres">
      <dgm:prSet presAssocID="{E631974F-A84C-D746-9DD5-134F24B0134F}" presName="connSite1" presStyleCnt="0"/>
      <dgm:spPr/>
    </dgm:pt>
  </dgm:ptLst>
  <dgm:cxnLst>
    <dgm:cxn modelId="{B7780DD1-EA7B-7E49-9F4D-EDE38ED825E4}" type="presOf" srcId="{495FE644-679C-4941-A30A-41E84D5C57C2}" destId="{75B67C41-6D0B-4F44-9339-26C1D4EE5B64}" srcOrd="0" destOrd="0" presId="urn:microsoft.com/office/officeart/2005/8/layout/hProcess4"/>
    <dgm:cxn modelId="{8205A9DF-B9B3-C740-A009-ACCD04B1E82E}" type="presOf" srcId="{980EBDAC-4C43-294D-B267-BEF1C78E9E61}" destId="{224CE562-D4A1-A54E-B62A-6B4F4B915C73}" srcOrd="1" destOrd="0" presId="urn:microsoft.com/office/officeart/2005/8/layout/hProcess4"/>
    <dgm:cxn modelId="{1D38142C-6A90-A643-9BE1-1272292F2D01}" type="presOf" srcId="{9896B06F-57F4-E44D-8735-A655B7667635}" destId="{3162F084-66FB-A143-8891-165BFB96D94B}" srcOrd="1" destOrd="0" presId="urn:microsoft.com/office/officeart/2005/8/layout/hProcess4"/>
    <dgm:cxn modelId="{B4D7F042-A609-8642-A0CC-AB3B8CAB39AC}" type="presOf" srcId="{9896B06F-57F4-E44D-8735-A655B7667635}" destId="{108DD30D-CBB2-444A-91A1-DAEAD5AF0D61}" srcOrd="0" destOrd="0" presId="urn:microsoft.com/office/officeart/2005/8/layout/hProcess4"/>
    <dgm:cxn modelId="{E300FA39-815F-9F49-B754-50D57A0DB6B2}" type="presOf" srcId="{980EBDAC-4C43-294D-B267-BEF1C78E9E61}" destId="{79A6B36C-71AB-EC4C-A314-056DAA1499E8}" srcOrd="0" destOrd="0" presId="urn:microsoft.com/office/officeart/2005/8/layout/hProcess4"/>
    <dgm:cxn modelId="{DC4D005D-D309-474A-B994-B40CC259B3DB}" type="presOf" srcId="{DD47C4F4-5249-8643-9A20-E190E4570243}" destId="{F45DDC26-442E-6B4C-922D-A7076AA65010}" srcOrd="0" destOrd="0" presId="urn:microsoft.com/office/officeart/2005/8/layout/hProcess4"/>
    <dgm:cxn modelId="{AE287C8D-6619-E244-AB5F-6FCC55C0C907}" srcId="{0F86B6FE-5FD3-994F-9781-A99DB44B85B0}" destId="{B05337AF-ECA8-4C4F-A473-85589A9E60ED}" srcOrd="1" destOrd="0" parTransId="{A4D8D312-4A1B-4645-9367-16CC038C48F4}" sibTransId="{84565D2F-F347-D44B-8212-4858FAF47F5D}"/>
    <dgm:cxn modelId="{93E4AE1A-49FF-D141-AF2A-F85954D80700}" srcId="{495FE644-679C-4941-A30A-41E84D5C57C2}" destId="{DD47C4F4-5249-8643-9A20-E190E4570243}" srcOrd="0" destOrd="0" parTransId="{E67BD92F-B724-7249-8329-F0CA984DC9CA}" sibTransId="{C1167283-89E1-944C-AC58-B457EB41C40D}"/>
    <dgm:cxn modelId="{F09714B0-728C-584C-A336-60264EAA8C7D}" type="presOf" srcId="{84565D2F-F347-D44B-8212-4858FAF47F5D}" destId="{A3D3CC23-DE7E-0E4D-933E-1BE7C0BD97F3}" srcOrd="0" destOrd="0" presId="urn:microsoft.com/office/officeart/2005/8/layout/hProcess4"/>
    <dgm:cxn modelId="{01DC470B-E883-9044-BF26-BBED48F00FC2}" type="presOf" srcId="{0F86B6FE-5FD3-994F-9781-A99DB44B85B0}" destId="{B2A7EA8C-4686-9743-8556-1AD4ABF7041E}" srcOrd="0" destOrd="0" presId="urn:microsoft.com/office/officeart/2005/8/layout/hProcess4"/>
    <dgm:cxn modelId="{F556989B-EBE8-874C-B82B-CB57C8697C10}" srcId="{0F86B6FE-5FD3-994F-9781-A99DB44B85B0}" destId="{E631974F-A84C-D746-9DD5-134F24B0134F}" srcOrd="2" destOrd="0" parTransId="{EB2B2455-CB95-934A-9BC5-14E44E4B8C0A}" sibTransId="{90BEC7A6-D3F6-1940-A663-B5F807D8F089}"/>
    <dgm:cxn modelId="{0D3CB236-78BC-964A-B558-09556936EF04}" type="presOf" srcId="{84E2A6AA-A6F9-2549-A319-82E555E53DD1}" destId="{43547693-C214-DF4C-8514-0A5A07152FA2}" srcOrd="0" destOrd="0" presId="urn:microsoft.com/office/officeart/2005/8/layout/hProcess4"/>
    <dgm:cxn modelId="{358DDAE1-A6DB-7E45-BD10-76FE3A6FCBDC}" srcId="{0F86B6FE-5FD3-994F-9781-A99DB44B85B0}" destId="{495FE644-679C-4941-A30A-41E84D5C57C2}" srcOrd="0" destOrd="0" parTransId="{85DC959F-29A3-C24D-A764-9233FE29C487}" sibTransId="{84E2A6AA-A6F9-2549-A319-82E555E53DD1}"/>
    <dgm:cxn modelId="{12074DF8-C0CE-8348-A734-347F970655F7}" type="presOf" srcId="{E631974F-A84C-D746-9DD5-134F24B0134F}" destId="{633B8F23-6886-384C-8CCA-548A778DD233}" srcOrd="0" destOrd="0" presId="urn:microsoft.com/office/officeart/2005/8/layout/hProcess4"/>
    <dgm:cxn modelId="{00B82C6D-8DDF-D140-8849-A635E2DF8D0B}" srcId="{B05337AF-ECA8-4C4F-A473-85589A9E60ED}" destId="{9896B06F-57F4-E44D-8735-A655B7667635}" srcOrd="0" destOrd="0" parTransId="{DA3C09BC-C024-7F4B-A354-39FDE07401AA}" sibTransId="{5E50F970-0776-544B-A43D-617BB93A3070}"/>
    <dgm:cxn modelId="{124AD976-7519-6448-93A3-6D9DC18A85CB}" srcId="{E631974F-A84C-D746-9DD5-134F24B0134F}" destId="{980EBDAC-4C43-294D-B267-BEF1C78E9E61}" srcOrd="0" destOrd="0" parTransId="{8E739EC3-2494-7447-96C3-1F3EF0CBFE56}" sibTransId="{91C3B409-0813-2244-8710-E1AFD8B14C00}"/>
    <dgm:cxn modelId="{DBFEDB76-97D1-A041-A02D-520EEB2F98AB}" type="presOf" srcId="{B05337AF-ECA8-4C4F-A473-85589A9E60ED}" destId="{2E4AC3CC-95BF-A943-A846-C7ECCA5369B1}" srcOrd="0" destOrd="0" presId="urn:microsoft.com/office/officeart/2005/8/layout/hProcess4"/>
    <dgm:cxn modelId="{F38D6148-B6A6-BF43-B307-3EB0DD7FA7CE}" type="presOf" srcId="{DD47C4F4-5249-8643-9A20-E190E4570243}" destId="{AB08E490-AAC7-034E-B04D-CA8647C6B204}" srcOrd="1" destOrd="0" presId="urn:microsoft.com/office/officeart/2005/8/layout/hProcess4"/>
    <dgm:cxn modelId="{03533AA0-642E-5F42-A13A-AB22D4D5BED2}" type="presParOf" srcId="{B2A7EA8C-4686-9743-8556-1AD4ABF7041E}" destId="{A4C75DAC-D9EB-CE47-95B6-C265062F4F91}" srcOrd="0" destOrd="0" presId="urn:microsoft.com/office/officeart/2005/8/layout/hProcess4"/>
    <dgm:cxn modelId="{B6C81CAF-B260-E241-9631-62C311BA4D32}" type="presParOf" srcId="{B2A7EA8C-4686-9743-8556-1AD4ABF7041E}" destId="{52773A15-00E3-6743-9183-20B2283C8709}" srcOrd="1" destOrd="0" presId="urn:microsoft.com/office/officeart/2005/8/layout/hProcess4"/>
    <dgm:cxn modelId="{F97847E3-05CE-1B48-B548-79601BF9ED8C}" type="presParOf" srcId="{B2A7EA8C-4686-9743-8556-1AD4ABF7041E}" destId="{B91C4865-52D1-2840-9D54-F72B507B400C}" srcOrd="2" destOrd="0" presId="urn:microsoft.com/office/officeart/2005/8/layout/hProcess4"/>
    <dgm:cxn modelId="{FC2EB3EE-1263-3F44-990F-31584AE61F7B}" type="presParOf" srcId="{B91C4865-52D1-2840-9D54-F72B507B400C}" destId="{C2654BFD-1BFA-A146-8E0E-E1AF0CF4F687}" srcOrd="0" destOrd="0" presId="urn:microsoft.com/office/officeart/2005/8/layout/hProcess4"/>
    <dgm:cxn modelId="{73A45C62-9B6C-9B4C-9670-5F796B9806FC}" type="presParOf" srcId="{C2654BFD-1BFA-A146-8E0E-E1AF0CF4F687}" destId="{994CEC40-8A3F-4244-BF4B-191F3D1A622E}" srcOrd="0" destOrd="0" presId="urn:microsoft.com/office/officeart/2005/8/layout/hProcess4"/>
    <dgm:cxn modelId="{40CA29E1-C2CE-CD46-A3DA-DF04D68EFD58}" type="presParOf" srcId="{C2654BFD-1BFA-A146-8E0E-E1AF0CF4F687}" destId="{F45DDC26-442E-6B4C-922D-A7076AA65010}" srcOrd="1" destOrd="0" presId="urn:microsoft.com/office/officeart/2005/8/layout/hProcess4"/>
    <dgm:cxn modelId="{B6205C2C-4183-3046-83FF-55BC8328B24E}" type="presParOf" srcId="{C2654BFD-1BFA-A146-8E0E-E1AF0CF4F687}" destId="{AB08E490-AAC7-034E-B04D-CA8647C6B204}" srcOrd="2" destOrd="0" presId="urn:microsoft.com/office/officeart/2005/8/layout/hProcess4"/>
    <dgm:cxn modelId="{D96F7412-26DF-6642-B957-DA782211E303}" type="presParOf" srcId="{C2654BFD-1BFA-A146-8E0E-E1AF0CF4F687}" destId="{75B67C41-6D0B-4F44-9339-26C1D4EE5B64}" srcOrd="3" destOrd="0" presId="urn:microsoft.com/office/officeart/2005/8/layout/hProcess4"/>
    <dgm:cxn modelId="{F629C7A6-253F-0F46-8D85-CAE430E984D4}" type="presParOf" srcId="{C2654BFD-1BFA-A146-8E0E-E1AF0CF4F687}" destId="{B34F2D71-62C7-8C4B-B6B3-6DEEE43C6E4D}" srcOrd="4" destOrd="0" presId="urn:microsoft.com/office/officeart/2005/8/layout/hProcess4"/>
    <dgm:cxn modelId="{87849E72-336D-0840-9799-EF55B045A00C}" type="presParOf" srcId="{B91C4865-52D1-2840-9D54-F72B507B400C}" destId="{43547693-C214-DF4C-8514-0A5A07152FA2}" srcOrd="1" destOrd="0" presId="urn:microsoft.com/office/officeart/2005/8/layout/hProcess4"/>
    <dgm:cxn modelId="{D73A2F60-11BC-5941-A808-B926DAB06FFD}" type="presParOf" srcId="{B91C4865-52D1-2840-9D54-F72B507B400C}" destId="{89AE6DAA-8F03-5344-B3A6-ADFBF27CA6C6}" srcOrd="2" destOrd="0" presId="urn:microsoft.com/office/officeart/2005/8/layout/hProcess4"/>
    <dgm:cxn modelId="{CCEE183A-A364-7C40-B872-5464666E2F74}" type="presParOf" srcId="{89AE6DAA-8F03-5344-B3A6-ADFBF27CA6C6}" destId="{C22A8873-69B5-AF4B-96A8-A454F4C8CAB8}" srcOrd="0" destOrd="0" presId="urn:microsoft.com/office/officeart/2005/8/layout/hProcess4"/>
    <dgm:cxn modelId="{CB7CC81F-A5AA-974C-AE2C-0978386391DC}" type="presParOf" srcId="{89AE6DAA-8F03-5344-B3A6-ADFBF27CA6C6}" destId="{108DD30D-CBB2-444A-91A1-DAEAD5AF0D61}" srcOrd="1" destOrd="0" presId="urn:microsoft.com/office/officeart/2005/8/layout/hProcess4"/>
    <dgm:cxn modelId="{AF51A2C3-FAE2-9C4B-A4E0-F67C7E35D66B}" type="presParOf" srcId="{89AE6DAA-8F03-5344-B3A6-ADFBF27CA6C6}" destId="{3162F084-66FB-A143-8891-165BFB96D94B}" srcOrd="2" destOrd="0" presId="urn:microsoft.com/office/officeart/2005/8/layout/hProcess4"/>
    <dgm:cxn modelId="{A7C155A4-45C6-0043-B612-E436AADFDF7E}" type="presParOf" srcId="{89AE6DAA-8F03-5344-B3A6-ADFBF27CA6C6}" destId="{2E4AC3CC-95BF-A943-A846-C7ECCA5369B1}" srcOrd="3" destOrd="0" presId="urn:microsoft.com/office/officeart/2005/8/layout/hProcess4"/>
    <dgm:cxn modelId="{E65DC953-F8E8-AE4A-B981-78207A915A18}" type="presParOf" srcId="{89AE6DAA-8F03-5344-B3A6-ADFBF27CA6C6}" destId="{6E2D4A58-9158-364D-9AB6-29D29FAEAAAD}" srcOrd="4" destOrd="0" presId="urn:microsoft.com/office/officeart/2005/8/layout/hProcess4"/>
    <dgm:cxn modelId="{2B33B986-A1CF-1D44-93FC-BF8642D56AD1}" type="presParOf" srcId="{B91C4865-52D1-2840-9D54-F72B507B400C}" destId="{A3D3CC23-DE7E-0E4D-933E-1BE7C0BD97F3}" srcOrd="3" destOrd="0" presId="urn:microsoft.com/office/officeart/2005/8/layout/hProcess4"/>
    <dgm:cxn modelId="{725ED18D-9EFF-164B-8201-99C92DBDB28C}" type="presParOf" srcId="{B91C4865-52D1-2840-9D54-F72B507B400C}" destId="{79DB3E7B-523A-7C4E-ABFA-23519993A6DC}" srcOrd="4" destOrd="0" presId="urn:microsoft.com/office/officeart/2005/8/layout/hProcess4"/>
    <dgm:cxn modelId="{08F2C35E-7F86-914B-BC24-2AA658BD29AB}" type="presParOf" srcId="{79DB3E7B-523A-7C4E-ABFA-23519993A6DC}" destId="{0D0AAE66-7118-1C46-9433-480114C49A9F}" srcOrd="0" destOrd="0" presId="urn:microsoft.com/office/officeart/2005/8/layout/hProcess4"/>
    <dgm:cxn modelId="{DCE4CA24-6FBD-D743-A1EC-4C228A961491}" type="presParOf" srcId="{79DB3E7B-523A-7C4E-ABFA-23519993A6DC}" destId="{79A6B36C-71AB-EC4C-A314-056DAA1499E8}" srcOrd="1" destOrd="0" presId="urn:microsoft.com/office/officeart/2005/8/layout/hProcess4"/>
    <dgm:cxn modelId="{99881C7C-DBEB-F748-9E3C-CE27A7C9E4AD}" type="presParOf" srcId="{79DB3E7B-523A-7C4E-ABFA-23519993A6DC}" destId="{224CE562-D4A1-A54E-B62A-6B4F4B915C73}" srcOrd="2" destOrd="0" presId="urn:microsoft.com/office/officeart/2005/8/layout/hProcess4"/>
    <dgm:cxn modelId="{FDA0F2B4-ED8A-864D-8FFB-235CEA601DD6}" type="presParOf" srcId="{79DB3E7B-523A-7C4E-ABFA-23519993A6DC}" destId="{633B8F23-6886-384C-8CCA-548A778DD233}" srcOrd="3" destOrd="0" presId="urn:microsoft.com/office/officeart/2005/8/layout/hProcess4"/>
    <dgm:cxn modelId="{1FD1A4E9-F976-CA4D-B373-D26B5BDC7A90}" type="presParOf" srcId="{79DB3E7B-523A-7C4E-ABFA-23519993A6DC}" destId="{C05A5C91-7C97-6B45-A1FA-B97D010EC22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F0B4CD-2D2B-9047-B4FB-8EF7610AFADE}" type="doc">
      <dgm:prSet loTypeId="urn:microsoft.com/office/officeart/2005/8/layout/hList1" loCatId="" qsTypeId="urn:microsoft.com/office/officeart/2005/8/quickstyle/simple4" qsCatId="simple" csTypeId="urn:microsoft.com/office/officeart/2005/8/colors/colorful3" csCatId="colorful" phldr="1"/>
      <dgm:spPr/>
      <dgm:t>
        <a:bodyPr/>
        <a:lstStyle/>
        <a:p>
          <a:endParaRPr lang="en-US"/>
        </a:p>
      </dgm:t>
    </dgm:pt>
    <dgm:pt modelId="{B67BB4CF-5E25-1A4F-9A82-8E360F67E90D}">
      <dgm:prSet phldrT="[Text]"/>
      <dgm:spPr/>
      <dgm:t>
        <a:bodyPr/>
        <a:lstStyle/>
        <a:p>
          <a:r>
            <a:rPr lang="en-US" dirty="0" smtClean="0"/>
            <a:t>A lot of languages</a:t>
          </a:r>
          <a:endParaRPr lang="en-US" dirty="0"/>
        </a:p>
      </dgm:t>
    </dgm:pt>
    <dgm:pt modelId="{3C67133B-9F8D-2247-890B-182BC1A1C1F6}" type="parTrans" cxnId="{901F0DA8-DE25-C544-915F-F756294A2E35}">
      <dgm:prSet/>
      <dgm:spPr/>
      <dgm:t>
        <a:bodyPr/>
        <a:lstStyle/>
        <a:p>
          <a:endParaRPr lang="en-US"/>
        </a:p>
      </dgm:t>
    </dgm:pt>
    <dgm:pt modelId="{E1C25529-89B5-3248-9308-41F6A7B4D9C4}" type="sibTrans" cxnId="{901F0DA8-DE25-C544-915F-F756294A2E35}">
      <dgm:prSet/>
      <dgm:spPr/>
      <dgm:t>
        <a:bodyPr/>
        <a:lstStyle/>
        <a:p>
          <a:endParaRPr lang="en-US"/>
        </a:p>
      </dgm:t>
    </dgm:pt>
    <dgm:pt modelId="{99079C75-BBB0-3845-B6D3-0CEB8D0C7D4B}">
      <dgm:prSet phldrT="[Text]"/>
      <dgm:spPr/>
      <dgm:t>
        <a:bodyPr/>
        <a:lstStyle/>
        <a:p>
          <a:r>
            <a:rPr lang="en-US" dirty="0" smtClean="0"/>
            <a:t>.NETs</a:t>
          </a:r>
          <a:endParaRPr lang="en-US" dirty="0"/>
        </a:p>
      </dgm:t>
    </dgm:pt>
    <dgm:pt modelId="{6CD2ACEF-D9CB-8445-A2E5-609721B1A8FA}" type="parTrans" cxnId="{0C948CDF-E35C-B341-B512-C8B2B8B05E81}">
      <dgm:prSet/>
      <dgm:spPr/>
      <dgm:t>
        <a:bodyPr/>
        <a:lstStyle/>
        <a:p>
          <a:endParaRPr lang="en-US"/>
        </a:p>
      </dgm:t>
    </dgm:pt>
    <dgm:pt modelId="{7724324F-6F64-A04B-A56A-2B5EC806E039}" type="sibTrans" cxnId="{0C948CDF-E35C-B341-B512-C8B2B8B05E81}">
      <dgm:prSet/>
      <dgm:spPr/>
      <dgm:t>
        <a:bodyPr/>
        <a:lstStyle/>
        <a:p>
          <a:endParaRPr lang="en-US"/>
        </a:p>
      </dgm:t>
    </dgm:pt>
    <dgm:pt modelId="{7A036655-C238-8D4F-8FDD-C34E03D6D6D9}">
      <dgm:prSet phldrT="[Text]"/>
      <dgm:spPr/>
      <dgm:t>
        <a:bodyPr/>
        <a:lstStyle/>
        <a:p>
          <a:r>
            <a:rPr lang="en-US" dirty="0" err="1" smtClean="0"/>
            <a:t>Node.JS</a:t>
          </a:r>
          <a:endParaRPr lang="en-US" dirty="0"/>
        </a:p>
      </dgm:t>
    </dgm:pt>
    <dgm:pt modelId="{127A15D8-FF3A-6840-967D-BF3C71E577C2}" type="parTrans" cxnId="{63E1C356-385F-6647-95D7-C2A90F0713C1}">
      <dgm:prSet/>
      <dgm:spPr/>
      <dgm:t>
        <a:bodyPr/>
        <a:lstStyle/>
        <a:p>
          <a:endParaRPr lang="en-US"/>
        </a:p>
      </dgm:t>
    </dgm:pt>
    <dgm:pt modelId="{3060D635-6506-E94D-8FBD-2B0AC6B22C2C}" type="sibTrans" cxnId="{63E1C356-385F-6647-95D7-C2A90F0713C1}">
      <dgm:prSet/>
      <dgm:spPr/>
      <dgm:t>
        <a:bodyPr/>
        <a:lstStyle/>
        <a:p>
          <a:endParaRPr lang="en-US"/>
        </a:p>
      </dgm:t>
    </dgm:pt>
    <dgm:pt modelId="{910AE8AD-E373-5F44-A937-0D4ECDA9A220}">
      <dgm:prSet phldrT="[Text]"/>
      <dgm:spPr/>
      <dgm:t>
        <a:bodyPr/>
        <a:lstStyle/>
        <a:p>
          <a:r>
            <a:rPr lang="en-US" dirty="0" smtClean="0"/>
            <a:t>Not only for developers</a:t>
          </a:r>
          <a:endParaRPr lang="en-US" dirty="0"/>
        </a:p>
      </dgm:t>
    </dgm:pt>
    <dgm:pt modelId="{9A0725A6-4A7E-BA46-994C-B9600467D93B}" type="parTrans" cxnId="{FEDFE9CD-FE07-A048-8575-ABD03D7B49E8}">
      <dgm:prSet/>
      <dgm:spPr/>
      <dgm:t>
        <a:bodyPr/>
        <a:lstStyle/>
        <a:p>
          <a:endParaRPr lang="en-US"/>
        </a:p>
      </dgm:t>
    </dgm:pt>
    <dgm:pt modelId="{AB8D25A7-788E-1948-967B-5F50491C1125}" type="sibTrans" cxnId="{FEDFE9CD-FE07-A048-8575-ABD03D7B49E8}">
      <dgm:prSet/>
      <dgm:spPr/>
      <dgm:t>
        <a:bodyPr/>
        <a:lstStyle/>
        <a:p>
          <a:endParaRPr lang="en-US"/>
        </a:p>
      </dgm:t>
    </dgm:pt>
    <dgm:pt modelId="{13B25E73-C091-0349-B321-D3404D08E0A3}">
      <dgm:prSet phldrT="[Text]"/>
      <dgm:spPr/>
      <dgm:t>
        <a:bodyPr/>
        <a:lstStyle/>
        <a:p>
          <a:r>
            <a:rPr lang="en-US" dirty="0" smtClean="0"/>
            <a:t>Bash</a:t>
          </a:r>
          <a:endParaRPr lang="en-US" dirty="0"/>
        </a:p>
      </dgm:t>
    </dgm:pt>
    <dgm:pt modelId="{DCD11A53-E2E1-C24B-B565-76D06783A888}" type="parTrans" cxnId="{6E0FC73E-1D3F-5941-8D86-F09BBC9B2563}">
      <dgm:prSet/>
      <dgm:spPr/>
      <dgm:t>
        <a:bodyPr/>
        <a:lstStyle/>
        <a:p>
          <a:endParaRPr lang="en-US"/>
        </a:p>
      </dgm:t>
    </dgm:pt>
    <dgm:pt modelId="{FFFC6098-62CA-C845-B4F9-7C3EEDC96488}" type="sibTrans" cxnId="{6E0FC73E-1D3F-5941-8D86-F09BBC9B2563}">
      <dgm:prSet/>
      <dgm:spPr/>
      <dgm:t>
        <a:bodyPr/>
        <a:lstStyle/>
        <a:p>
          <a:endParaRPr lang="en-US"/>
        </a:p>
      </dgm:t>
    </dgm:pt>
    <dgm:pt modelId="{96B87982-3C9F-C34D-AEF6-EC29DD797ECB}">
      <dgm:prSet phldrT="[Text]"/>
      <dgm:spPr/>
      <dgm:t>
        <a:bodyPr/>
        <a:lstStyle/>
        <a:p>
          <a:r>
            <a:rPr lang="en-US" dirty="0" smtClean="0"/>
            <a:t>Local emulator &amp; CLI</a:t>
          </a:r>
          <a:endParaRPr lang="en-US" dirty="0"/>
        </a:p>
      </dgm:t>
    </dgm:pt>
    <dgm:pt modelId="{3136D988-A3F5-9A41-9681-F1D2786846FD}" type="parTrans" cxnId="{B1C23713-7911-0143-95DE-3B0521A72001}">
      <dgm:prSet/>
      <dgm:spPr/>
      <dgm:t>
        <a:bodyPr/>
        <a:lstStyle/>
        <a:p>
          <a:endParaRPr lang="en-US"/>
        </a:p>
      </dgm:t>
    </dgm:pt>
    <dgm:pt modelId="{2A381E35-491F-9941-AC77-5BCC887B4C3C}" type="sibTrans" cxnId="{B1C23713-7911-0143-95DE-3B0521A72001}">
      <dgm:prSet/>
      <dgm:spPr/>
      <dgm:t>
        <a:bodyPr/>
        <a:lstStyle/>
        <a:p>
          <a:endParaRPr lang="en-US"/>
        </a:p>
      </dgm:t>
    </dgm:pt>
    <dgm:pt modelId="{5B9C4983-D0C8-B948-82CA-B41AF9EF9FE0}">
      <dgm:prSet phldrT="[Text]"/>
      <dgm:spPr/>
      <dgm:t>
        <a:bodyPr/>
        <a:lstStyle/>
        <a:p>
          <a:r>
            <a:rPr lang="en-US" dirty="0" smtClean="0"/>
            <a:t>Currently only for Windows</a:t>
          </a:r>
          <a:endParaRPr lang="en-US" dirty="0"/>
        </a:p>
      </dgm:t>
    </dgm:pt>
    <dgm:pt modelId="{0C10377A-68B3-5449-81D7-AABC8149DCCF}" type="parTrans" cxnId="{BD03E4F3-C3F9-5B45-8247-166A19AD143D}">
      <dgm:prSet/>
      <dgm:spPr/>
      <dgm:t>
        <a:bodyPr/>
        <a:lstStyle/>
        <a:p>
          <a:endParaRPr lang="en-US"/>
        </a:p>
      </dgm:t>
    </dgm:pt>
    <dgm:pt modelId="{B00BB92B-0179-4146-8E93-3F204369780A}" type="sibTrans" cxnId="{BD03E4F3-C3F9-5B45-8247-166A19AD143D}">
      <dgm:prSet/>
      <dgm:spPr/>
      <dgm:t>
        <a:bodyPr/>
        <a:lstStyle/>
        <a:p>
          <a:endParaRPr lang="en-US"/>
        </a:p>
      </dgm:t>
    </dgm:pt>
    <dgm:pt modelId="{8877BDDF-CD12-7D4C-AA49-9F6C298EB10C}">
      <dgm:prSet phldrT="[Text]"/>
      <dgm:spPr/>
      <dgm:t>
        <a:bodyPr/>
        <a:lstStyle/>
        <a:p>
          <a:r>
            <a:rPr lang="en-US" dirty="0" smtClean="0"/>
            <a:t>PHP</a:t>
          </a:r>
          <a:endParaRPr lang="en-US" dirty="0"/>
        </a:p>
      </dgm:t>
    </dgm:pt>
    <dgm:pt modelId="{EF4945A9-BA51-3E4E-AD8A-1F948F24D75D}" type="parTrans" cxnId="{43F65032-7D7B-894F-8B5A-8DA2FCDD9DFD}">
      <dgm:prSet/>
      <dgm:spPr/>
      <dgm:t>
        <a:bodyPr/>
        <a:lstStyle/>
        <a:p>
          <a:endParaRPr lang="en-US"/>
        </a:p>
      </dgm:t>
    </dgm:pt>
    <dgm:pt modelId="{37535B95-A3EA-2449-B88E-41610E3EC632}" type="sibTrans" cxnId="{43F65032-7D7B-894F-8B5A-8DA2FCDD9DFD}">
      <dgm:prSet/>
      <dgm:spPr/>
      <dgm:t>
        <a:bodyPr/>
        <a:lstStyle/>
        <a:p>
          <a:endParaRPr lang="en-US"/>
        </a:p>
      </dgm:t>
    </dgm:pt>
    <dgm:pt modelId="{BF08FCB5-750B-AE41-95D5-B6557323045A}">
      <dgm:prSet phldrT="[Text]"/>
      <dgm:spPr/>
      <dgm:t>
        <a:bodyPr/>
        <a:lstStyle/>
        <a:p>
          <a:r>
            <a:rPr lang="en-US" dirty="0" smtClean="0"/>
            <a:t>Java</a:t>
          </a:r>
          <a:endParaRPr lang="en-US" dirty="0"/>
        </a:p>
      </dgm:t>
    </dgm:pt>
    <dgm:pt modelId="{33F7F3C8-4793-D942-A8FD-13BD3E8DB40C}" type="parTrans" cxnId="{3C6A9C43-1CD4-4C4A-9DCA-421E6D98D657}">
      <dgm:prSet/>
      <dgm:spPr/>
      <dgm:t>
        <a:bodyPr/>
        <a:lstStyle/>
        <a:p>
          <a:endParaRPr lang="en-US"/>
        </a:p>
      </dgm:t>
    </dgm:pt>
    <dgm:pt modelId="{AEEC0B31-BAA5-7A47-A611-AB131DA24D0D}" type="sibTrans" cxnId="{3C6A9C43-1CD4-4C4A-9DCA-421E6D98D657}">
      <dgm:prSet/>
      <dgm:spPr/>
      <dgm:t>
        <a:bodyPr/>
        <a:lstStyle/>
        <a:p>
          <a:endParaRPr lang="en-US"/>
        </a:p>
      </dgm:t>
    </dgm:pt>
    <dgm:pt modelId="{182D63E1-D8D1-0143-AF16-669C158DD851}">
      <dgm:prSet phldrT="[Text]"/>
      <dgm:spPr/>
      <dgm:t>
        <a:bodyPr/>
        <a:lstStyle/>
        <a:p>
          <a:r>
            <a:rPr lang="en-US" dirty="0" smtClean="0"/>
            <a:t>Python</a:t>
          </a:r>
          <a:endParaRPr lang="en-US" dirty="0"/>
        </a:p>
      </dgm:t>
    </dgm:pt>
    <dgm:pt modelId="{3EA7B9C1-3DCA-2843-816F-9796D81B11BB}" type="parTrans" cxnId="{F063EC19-F875-0C4A-9854-CCBA28F5B875}">
      <dgm:prSet/>
      <dgm:spPr/>
      <dgm:t>
        <a:bodyPr/>
        <a:lstStyle/>
        <a:p>
          <a:endParaRPr lang="en-US"/>
        </a:p>
      </dgm:t>
    </dgm:pt>
    <dgm:pt modelId="{78BBAE03-F92B-4E4C-B623-86CE74B6CE02}" type="sibTrans" cxnId="{F063EC19-F875-0C4A-9854-CCBA28F5B875}">
      <dgm:prSet/>
      <dgm:spPr/>
      <dgm:t>
        <a:bodyPr/>
        <a:lstStyle/>
        <a:p>
          <a:endParaRPr lang="en-US"/>
        </a:p>
      </dgm:t>
    </dgm:pt>
    <dgm:pt modelId="{022E87E4-ECFA-FF42-95D8-F9B09099F448}">
      <dgm:prSet phldrT="[Text]"/>
      <dgm:spPr/>
      <dgm:t>
        <a:bodyPr/>
        <a:lstStyle/>
        <a:p>
          <a:r>
            <a:rPr lang="en-US" dirty="0" smtClean="0"/>
            <a:t>PowerShell</a:t>
          </a:r>
          <a:endParaRPr lang="en-US" dirty="0"/>
        </a:p>
      </dgm:t>
    </dgm:pt>
    <dgm:pt modelId="{C8920CAA-F9D1-B34C-910B-7E856FE4A2D4}" type="parTrans" cxnId="{64E25663-ECB1-5F46-9359-3A5D7D2A49AE}">
      <dgm:prSet/>
      <dgm:spPr/>
      <dgm:t>
        <a:bodyPr/>
        <a:lstStyle/>
        <a:p>
          <a:endParaRPr lang="en-US"/>
        </a:p>
      </dgm:t>
    </dgm:pt>
    <dgm:pt modelId="{350AA6AE-B956-A24D-9EFE-D6688CB9579A}" type="sibTrans" cxnId="{64E25663-ECB1-5F46-9359-3A5D7D2A49AE}">
      <dgm:prSet/>
      <dgm:spPr/>
      <dgm:t>
        <a:bodyPr/>
        <a:lstStyle/>
        <a:p>
          <a:endParaRPr lang="en-US"/>
        </a:p>
      </dgm:t>
    </dgm:pt>
    <dgm:pt modelId="{CBC9F549-9E1B-0140-A994-354411E1605A}">
      <dgm:prSet phldrT="[Text]"/>
      <dgm:spPr/>
      <dgm:t>
        <a:bodyPr/>
        <a:lstStyle/>
        <a:p>
          <a:r>
            <a:rPr lang="en-US" dirty="0" smtClean="0"/>
            <a:t>Event-based</a:t>
          </a:r>
          <a:endParaRPr lang="en-US" dirty="0"/>
        </a:p>
      </dgm:t>
    </dgm:pt>
    <dgm:pt modelId="{04E7E78D-85F7-2147-8AD7-3BE6C57171D5}" type="parTrans" cxnId="{B5E71C4A-B66B-EA4F-AB16-6B478969C2DF}">
      <dgm:prSet/>
      <dgm:spPr/>
      <dgm:t>
        <a:bodyPr/>
        <a:lstStyle/>
        <a:p>
          <a:endParaRPr lang="en-US"/>
        </a:p>
      </dgm:t>
    </dgm:pt>
    <dgm:pt modelId="{85737CDE-9A43-4F42-9464-5F2D2395C9E3}" type="sibTrans" cxnId="{B5E71C4A-B66B-EA4F-AB16-6B478969C2DF}">
      <dgm:prSet/>
      <dgm:spPr/>
      <dgm:t>
        <a:bodyPr/>
        <a:lstStyle/>
        <a:p>
          <a:endParaRPr lang="en-US"/>
        </a:p>
      </dgm:t>
    </dgm:pt>
    <dgm:pt modelId="{BC3D416F-656A-9445-9B85-6791050999A8}">
      <dgm:prSet phldrT="[Text]"/>
      <dgm:spPr/>
      <dgm:t>
        <a:bodyPr/>
        <a:lstStyle/>
        <a:p>
          <a:r>
            <a:rPr lang="en-US" dirty="0" smtClean="0"/>
            <a:t>Azure Services</a:t>
          </a:r>
          <a:endParaRPr lang="en-US" dirty="0"/>
        </a:p>
      </dgm:t>
    </dgm:pt>
    <dgm:pt modelId="{88F43BCC-2ECA-2C44-967F-B425444FEEC0}" type="parTrans" cxnId="{AA539B69-7FFE-4E46-A8F0-F97675F30930}">
      <dgm:prSet/>
      <dgm:spPr/>
      <dgm:t>
        <a:bodyPr/>
        <a:lstStyle/>
        <a:p>
          <a:endParaRPr lang="en-US"/>
        </a:p>
      </dgm:t>
    </dgm:pt>
    <dgm:pt modelId="{1AE77E85-08C3-C644-AC99-8DC2FF0ABBFD}" type="sibTrans" cxnId="{AA539B69-7FFE-4E46-A8F0-F97675F30930}">
      <dgm:prSet/>
      <dgm:spPr/>
      <dgm:t>
        <a:bodyPr/>
        <a:lstStyle/>
        <a:p>
          <a:endParaRPr lang="en-US"/>
        </a:p>
      </dgm:t>
    </dgm:pt>
    <dgm:pt modelId="{4854508B-D8D4-1049-95A6-2DA0225DE8DE}">
      <dgm:prSet phldrT="[Text]"/>
      <dgm:spPr/>
      <dgm:t>
        <a:bodyPr/>
        <a:lstStyle/>
        <a:p>
          <a:r>
            <a:rPr lang="en-US" dirty="0" err="1" smtClean="0"/>
            <a:t>Webhooks</a:t>
          </a:r>
          <a:endParaRPr lang="en-US" dirty="0"/>
        </a:p>
      </dgm:t>
    </dgm:pt>
    <dgm:pt modelId="{9D730969-1AFB-BF40-9BBA-CD97C5464397}" type="parTrans" cxnId="{981C4327-A5D3-8E46-AE68-72DEE6F7A449}">
      <dgm:prSet/>
      <dgm:spPr/>
      <dgm:t>
        <a:bodyPr/>
        <a:lstStyle/>
        <a:p>
          <a:endParaRPr lang="en-US"/>
        </a:p>
      </dgm:t>
    </dgm:pt>
    <dgm:pt modelId="{C6F6FEB0-1B1E-7745-A700-BB2261D1281A}" type="sibTrans" cxnId="{981C4327-A5D3-8E46-AE68-72DEE6F7A449}">
      <dgm:prSet/>
      <dgm:spPr/>
      <dgm:t>
        <a:bodyPr/>
        <a:lstStyle/>
        <a:p>
          <a:endParaRPr lang="en-US"/>
        </a:p>
      </dgm:t>
    </dgm:pt>
    <dgm:pt modelId="{51805672-1612-0848-A46F-92BC50FEDBAD}">
      <dgm:prSet phldrT="[Text]"/>
      <dgm:spPr/>
      <dgm:t>
        <a:bodyPr/>
        <a:lstStyle/>
        <a:p>
          <a:r>
            <a:rPr lang="mr-IN" dirty="0" smtClean="0"/>
            <a:t>…</a:t>
          </a:r>
          <a:endParaRPr lang="en-US" dirty="0"/>
        </a:p>
      </dgm:t>
    </dgm:pt>
    <dgm:pt modelId="{835C2829-82B1-5845-B0D1-42E6AFF6C6A0}" type="parTrans" cxnId="{FE53E44A-1169-9644-9615-E5E358787E5E}">
      <dgm:prSet/>
      <dgm:spPr/>
      <dgm:t>
        <a:bodyPr/>
        <a:lstStyle/>
        <a:p>
          <a:endParaRPr lang="en-US"/>
        </a:p>
      </dgm:t>
    </dgm:pt>
    <dgm:pt modelId="{EAD1107C-60AE-6C4A-846C-48428D97BB1B}" type="sibTrans" cxnId="{FE53E44A-1169-9644-9615-E5E358787E5E}">
      <dgm:prSet/>
      <dgm:spPr/>
      <dgm:t>
        <a:bodyPr/>
        <a:lstStyle/>
        <a:p>
          <a:endParaRPr lang="en-US"/>
        </a:p>
      </dgm:t>
    </dgm:pt>
    <dgm:pt modelId="{B67063FE-7C1D-2941-9E85-172C39B1756E}">
      <dgm:prSet phldrT="[Text]"/>
      <dgm:spPr/>
      <dgm:t>
        <a:bodyPr/>
        <a:lstStyle/>
        <a:p>
          <a:r>
            <a:rPr lang="en-US" dirty="0" smtClean="0"/>
            <a:t>Timer</a:t>
          </a:r>
          <a:endParaRPr lang="en-US" dirty="0"/>
        </a:p>
      </dgm:t>
    </dgm:pt>
    <dgm:pt modelId="{A7D5235E-A287-424A-BBCF-1976CF0C4DF9}" type="parTrans" cxnId="{BE9602E2-2B14-C44F-9E10-641C9B1D9A82}">
      <dgm:prSet/>
      <dgm:spPr/>
      <dgm:t>
        <a:bodyPr/>
        <a:lstStyle/>
        <a:p>
          <a:endParaRPr lang="en-US"/>
        </a:p>
      </dgm:t>
    </dgm:pt>
    <dgm:pt modelId="{BDA212C7-95E9-4C42-881C-103FD28794D3}" type="sibTrans" cxnId="{BE9602E2-2B14-C44F-9E10-641C9B1D9A82}">
      <dgm:prSet/>
      <dgm:spPr/>
      <dgm:t>
        <a:bodyPr/>
        <a:lstStyle/>
        <a:p>
          <a:endParaRPr lang="en-US"/>
        </a:p>
      </dgm:t>
    </dgm:pt>
    <dgm:pt modelId="{88E4749A-3775-E44E-9048-A7011DAE2994}" type="pres">
      <dgm:prSet presAssocID="{B0F0B4CD-2D2B-9047-B4FB-8EF7610AFADE}" presName="Name0" presStyleCnt="0">
        <dgm:presLayoutVars>
          <dgm:dir/>
          <dgm:animLvl val="lvl"/>
          <dgm:resizeHandles val="exact"/>
        </dgm:presLayoutVars>
      </dgm:prSet>
      <dgm:spPr/>
      <dgm:t>
        <a:bodyPr/>
        <a:lstStyle/>
        <a:p>
          <a:endParaRPr lang="en-US"/>
        </a:p>
      </dgm:t>
    </dgm:pt>
    <dgm:pt modelId="{9E2DECD3-86FA-444C-86A3-603E10497688}" type="pres">
      <dgm:prSet presAssocID="{B67BB4CF-5E25-1A4F-9A82-8E360F67E90D}" presName="composite" presStyleCnt="0"/>
      <dgm:spPr/>
    </dgm:pt>
    <dgm:pt modelId="{3C4B7B98-5347-2240-B6E5-0B1BF2AA0647}" type="pres">
      <dgm:prSet presAssocID="{B67BB4CF-5E25-1A4F-9A82-8E360F67E90D}" presName="parTx" presStyleLbl="alignNode1" presStyleIdx="0" presStyleCnt="4">
        <dgm:presLayoutVars>
          <dgm:chMax val="0"/>
          <dgm:chPref val="0"/>
          <dgm:bulletEnabled val="1"/>
        </dgm:presLayoutVars>
      </dgm:prSet>
      <dgm:spPr/>
      <dgm:t>
        <a:bodyPr/>
        <a:lstStyle/>
        <a:p>
          <a:endParaRPr lang="en-US"/>
        </a:p>
      </dgm:t>
    </dgm:pt>
    <dgm:pt modelId="{1942F79D-8025-5F45-8DAA-5D56D198295E}" type="pres">
      <dgm:prSet presAssocID="{B67BB4CF-5E25-1A4F-9A82-8E360F67E90D}" presName="desTx" presStyleLbl="alignAccFollowNode1" presStyleIdx="0" presStyleCnt="4">
        <dgm:presLayoutVars>
          <dgm:bulletEnabled val="1"/>
        </dgm:presLayoutVars>
      </dgm:prSet>
      <dgm:spPr/>
      <dgm:t>
        <a:bodyPr/>
        <a:lstStyle/>
        <a:p>
          <a:endParaRPr lang="en-US"/>
        </a:p>
      </dgm:t>
    </dgm:pt>
    <dgm:pt modelId="{6CE38BB0-EE01-D541-AFBD-58D85033C3C5}" type="pres">
      <dgm:prSet presAssocID="{E1C25529-89B5-3248-9308-41F6A7B4D9C4}" presName="space" presStyleCnt="0"/>
      <dgm:spPr/>
    </dgm:pt>
    <dgm:pt modelId="{FA6C3C4A-E158-3F4A-8DA5-113205465DA3}" type="pres">
      <dgm:prSet presAssocID="{910AE8AD-E373-5F44-A937-0D4ECDA9A220}" presName="composite" presStyleCnt="0"/>
      <dgm:spPr/>
    </dgm:pt>
    <dgm:pt modelId="{5F3F38B7-4820-6640-900C-A378486C910F}" type="pres">
      <dgm:prSet presAssocID="{910AE8AD-E373-5F44-A937-0D4ECDA9A220}" presName="parTx" presStyleLbl="alignNode1" presStyleIdx="1" presStyleCnt="4">
        <dgm:presLayoutVars>
          <dgm:chMax val="0"/>
          <dgm:chPref val="0"/>
          <dgm:bulletEnabled val="1"/>
        </dgm:presLayoutVars>
      </dgm:prSet>
      <dgm:spPr/>
      <dgm:t>
        <a:bodyPr/>
        <a:lstStyle/>
        <a:p>
          <a:endParaRPr lang="en-US"/>
        </a:p>
      </dgm:t>
    </dgm:pt>
    <dgm:pt modelId="{BC2CEEE6-19C7-044F-8201-9F1745282389}" type="pres">
      <dgm:prSet presAssocID="{910AE8AD-E373-5F44-A937-0D4ECDA9A220}" presName="desTx" presStyleLbl="alignAccFollowNode1" presStyleIdx="1" presStyleCnt="4">
        <dgm:presLayoutVars>
          <dgm:bulletEnabled val="1"/>
        </dgm:presLayoutVars>
      </dgm:prSet>
      <dgm:spPr/>
      <dgm:t>
        <a:bodyPr/>
        <a:lstStyle/>
        <a:p>
          <a:endParaRPr lang="en-US"/>
        </a:p>
      </dgm:t>
    </dgm:pt>
    <dgm:pt modelId="{7F3773E8-41E3-A442-8612-68E16382E1D4}" type="pres">
      <dgm:prSet presAssocID="{AB8D25A7-788E-1948-967B-5F50491C1125}" presName="space" presStyleCnt="0"/>
      <dgm:spPr/>
    </dgm:pt>
    <dgm:pt modelId="{EDA81010-DCE9-E048-B9AE-73B2B83A6B47}" type="pres">
      <dgm:prSet presAssocID="{CBC9F549-9E1B-0140-A994-354411E1605A}" presName="composite" presStyleCnt="0"/>
      <dgm:spPr/>
    </dgm:pt>
    <dgm:pt modelId="{49D33EE5-27BC-C743-81F8-EE980183E375}" type="pres">
      <dgm:prSet presAssocID="{CBC9F549-9E1B-0140-A994-354411E1605A}" presName="parTx" presStyleLbl="alignNode1" presStyleIdx="2" presStyleCnt="4">
        <dgm:presLayoutVars>
          <dgm:chMax val="0"/>
          <dgm:chPref val="0"/>
          <dgm:bulletEnabled val="1"/>
        </dgm:presLayoutVars>
      </dgm:prSet>
      <dgm:spPr/>
      <dgm:t>
        <a:bodyPr/>
        <a:lstStyle/>
        <a:p>
          <a:endParaRPr lang="en-US"/>
        </a:p>
      </dgm:t>
    </dgm:pt>
    <dgm:pt modelId="{BC581F36-FA30-234A-A8B0-2AAAACA664DC}" type="pres">
      <dgm:prSet presAssocID="{CBC9F549-9E1B-0140-A994-354411E1605A}" presName="desTx" presStyleLbl="alignAccFollowNode1" presStyleIdx="2" presStyleCnt="4">
        <dgm:presLayoutVars>
          <dgm:bulletEnabled val="1"/>
        </dgm:presLayoutVars>
      </dgm:prSet>
      <dgm:spPr/>
      <dgm:t>
        <a:bodyPr/>
        <a:lstStyle/>
        <a:p>
          <a:endParaRPr lang="en-US"/>
        </a:p>
      </dgm:t>
    </dgm:pt>
    <dgm:pt modelId="{99C7D70A-A533-0841-AD39-D274D727A70A}" type="pres">
      <dgm:prSet presAssocID="{85737CDE-9A43-4F42-9464-5F2D2395C9E3}" presName="space" presStyleCnt="0"/>
      <dgm:spPr/>
    </dgm:pt>
    <dgm:pt modelId="{E3E98AF4-2CC4-C74F-BBCC-6DB50421005A}" type="pres">
      <dgm:prSet presAssocID="{96B87982-3C9F-C34D-AEF6-EC29DD797ECB}" presName="composite" presStyleCnt="0"/>
      <dgm:spPr/>
    </dgm:pt>
    <dgm:pt modelId="{3ECEE6ED-A5BF-C149-A8B1-FC20EFA47B85}" type="pres">
      <dgm:prSet presAssocID="{96B87982-3C9F-C34D-AEF6-EC29DD797ECB}" presName="parTx" presStyleLbl="alignNode1" presStyleIdx="3" presStyleCnt="4">
        <dgm:presLayoutVars>
          <dgm:chMax val="0"/>
          <dgm:chPref val="0"/>
          <dgm:bulletEnabled val="1"/>
        </dgm:presLayoutVars>
      </dgm:prSet>
      <dgm:spPr/>
      <dgm:t>
        <a:bodyPr/>
        <a:lstStyle/>
        <a:p>
          <a:endParaRPr lang="en-US"/>
        </a:p>
      </dgm:t>
    </dgm:pt>
    <dgm:pt modelId="{CA371EBA-4E9B-684F-A7C6-60B44A439185}" type="pres">
      <dgm:prSet presAssocID="{96B87982-3C9F-C34D-AEF6-EC29DD797ECB}" presName="desTx" presStyleLbl="alignAccFollowNode1" presStyleIdx="3" presStyleCnt="4">
        <dgm:presLayoutVars>
          <dgm:bulletEnabled val="1"/>
        </dgm:presLayoutVars>
      </dgm:prSet>
      <dgm:spPr/>
      <dgm:t>
        <a:bodyPr/>
        <a:lstStyle/>
        <a:p>
          <a:endParaRPr lang="en-US"/>
        </a:p>
      </dgm:t>
    </dgm:pt>
  </dgm:ptLst>
  <dgm:cxnLst>
    <dgm:cxn modelId="{98C2EF86-FE0A-5A4A-AB9F-00981884CC52}" type="presOf" srcId="{99079C75-BBB0-3845-B6D3-0CEB8D0C7D4B}" destId="{1942F79D-8025-5F45-8DAA-5D56D198295E}" srcOrd="0" destOrd="0" presId="urn:microsoft.com/office/officeart/2005/8/layout/hList1"/>
    <dgm:cxn modelId="{BD03E4F3-C3F9-5B45-8247-166A19AD143D}" srcId="{96B87982-3C9F-C34D-AEF6-EC29DD797ECB}" destId="{5B9C4983-D0C8-B948-82CA-B41AF9EF9FE0}" srcOrd="0" destOrd="0" parTransId="{0C10377A-68B3-5449-81D7-AABC8149DCCF}" sibTransId="{B00BB92B-0179-4146-8E93-3F204369780A}"/>
    <dgm:cxn modelId="{363ED5A6-275F-9842-9EB8-6D4BF1BC0307}" type="presOf" srcId="{13B25E73-C091-0349-B321-D3404D08E0A3}" destId="{BC2CEEE6-19C7-044F-8201-9F1745282389}" srcOrd="0" destOrd="0" presId="urn:microsoft.com/office/officeart/2005/8/layout/hList1"/>
    <dgm:cxn modelId="{FE53E44A-1169-9644-9615-E5E358787E5E}" srcId="{CBC9F549-9E1B-0140-A994-354411E1605A}" destId="{51805672-1612-0848-A46F-92BC50FEDBAD}" srcOrd="3" destOrd="0" parTransId="{835C2829-82B1-5845-B0D1-42E6AFF6C6A0}" sibTransId="{EAD1107C-60AE-6C4A-846C-48428D97BB1B}"/>
    <dgm:cxn modelId="{14643450-6CC1-8D43-B303-C453523D8132}" type="presOf" srcId="{CBC9F549-9E1B-0140-A994-354411E1605A}" destId="{49D33EE5-27BC-C743-81F8-EE980183E375}" srcOrd="0" destOrd="0" presId="urn:microsoft.com/office/officeart/2005/8/layout/hList1"/>
    <dgm:cxn modelId="{901F0DA8-DE25-C544-915F-F756294A2E35}" srcId="{B0F0B4CD-2D2B-9047-B4FB-8EF7610AFADE}" destId="{B67BB4CF-5E25-1A4F-9A82-8E360F67E90D}" srcOrd="0" destOrd="0" parTransId="{3C67133B-9F8D-2247-890B-182BC1A1C1F6}" sibTransId="{E1C25529-89B5-3248-9308-41F6A7B4D9C4}"/>
    <dgm:cxn modelId="{80859301-5CB8-F14C-87A3-F1C886758845}" type="presOf" srcId="{B67063FE-7C1D-2941-9E85-172C39B1756E}" destId="{BC581F36-FA30-234A-A8B0-2AAAACA664DC}" srcOrd="0" destOrd="2" presId="urn:microsoft.com/office/officeart/2005/8/layout/hList1"/>
    <dgm:cxn modelId="{F73C983F-AAA4-924A-B1DC-A362C35A0C9A}" type="presOf" srcId="{96B87982-3C9F-C34D-AEF6-EC29DD797ECB}" destId="{3ECEE6ED-A5BF-C149-A8B1-FC20EFA47B85}" srcOrd="0" destOrd="0" presId="urn:microsoft.com/office/officeart/2005/8/layout/hList1"/>
    <dgm:cxn modelId="{43F65032-7D7B-894F-8B5A-8DA2FCDD9DFD}" srcId="{B67BB4CF-5E25-1A4F-9A82-8E360F67E90D}" destId="{8877BDDF-CD12-7D4C-AA49-9F6C298EB10C}" srcOrd="2" destOrd="0" parTransId="{EF4945A9-BA51-3E4E-AD8A-1F948F24D75D}" sibTransId="{37535B95-A3EA-2449-B88E-41610E3EC632}"/>
    <dgm:cxn modelId="{1454FA47-F162-844C-A39D-05FC047B2830}" type="presOf" srcId="{B0F0B4CD-2D2B-9047-B4FB-8EF7610AFADE}" destId="{88E4749A-3775-E44E-9048-A7011DAE2994}" srcOrd="0" destOrd="0" presId="urn:microsoft.com/office/officeart/2005/8/layout/hList1"/>
    <dgm:cxn modelId="{B1C23713-7911-0143-95DE-3B0521A72001}" srcId="{B0F0B4CD-2D2B-9047-B4FB-8EF7610AFADE}" destId="{96B87982-3C9F-C34D-AEF6-EC29DD797ECB}" srcOrd="3" destOrd="0" parTransId="{3136D988-A3F5-9A41-9681-F1D2786846FD}" sibTransId="{2A381E35-491F-9941-AC77-5BCC887B4C3C}"/>
    <dgm:cxn modelId="{DAA46705-EF2E-7645-A676-6A70788846FC}" type="presOf" srcId="{5B9C4983-D0C8-B948-82CA-B41AF9EF9FE0}" destId="{CA371EBA-4E9B-684F-A7C6-60B44A439185}" srcOrd="0" destOrd="0" presId="urn:microsoft.com/office/officeart/2005/8/layout/hList1"/>
    <dgm:cxn modelId="{981C4327-A5D3-8E46-AE68-72DEE6F7A449}" srcId="{CBC9F549-9E1B-0140-A994-354411E1605A}" destId="{4854508B-D8D4-1049-95A6-2DA0225DE8DE}" srcOrd="1" destOrd="0" parTransId="{9D730969-1AFB-BF40-9BBA-CD97C5464397}" sibTransId="{C6F6FEB0-1B1E-7745-A700-BB2261D1281A}"/>
    <dgm:cxn modelId="{23101A21-B49A-D74A-AB5B-37016262BDD5}" type="presOf" srcId="{910AE8AD-E373-5F44-A937-0D4ECDA9A220}" destId="{5F3F38B7-4820-6640-900C-A378486C910F}" srcOrd="0" destOrd="0" presId="urn:microsoft.com/office/officeart/2005/8/layout/hList1"/>
    <dgm:cxn modelId="{F063EC19-F875-0C4A-9854-CCBA28F5B875}" srcId="{B67BB4CF-5E25-1A4F-9A82-8E360F67E90D}" destId="{182D63E1-D8D1-0143-AF16-669C158DD851}" srcOrd="4" destOrd="0" parTransId="{3EA7B9C1-3DCA-2843-816F-9796D81B11BB}" sibTransId="{78BBAE03-F92B-4E4C-B623-86CE74B6CE02}"/>
    <dgm:cxn modelId="{D038B3C9-0E16-7040-AC9D-61C40157DD98}" type="presOf" srcId="{022E87E4-ECFA-FF42-95D8-F9B09099F448}" destId="{BC2CEEE6-19C7-044F-8201-9F1745282389}" srcOrd="0" destOrd="1" presId="urn:microsoft.com/office/officeart/2005/8/layout/hList1"/>
    <dgm:cxn modelId="{C0C43AA1-E19C-244F-A14A-2FBA899BD4A3}" type="presOf" srcId="{4854508B-D8D4-1049-95A6-2DA0225DE8DE}" destId="{BC581F36-FA30-234A-A8B0-2AAAACA664DC}" srcOrd="0" destOrd="1" presId="urn:microsoft.com/office/officeart/2005/8/layout/hList1"/>
    <dgm:cxn modelId="{F92E0C41-B5DA-3541-A7D0-7D2812228B8D}" type="presOf" srcId="{8877BDDF-CD12-7D4C-AA49-9F6C298EB10C}" destId="{1942F79D-8025-5F45-8DAA-5D56D198295E}" srcOrd="0" destOrd="2" presId="urn:microsoft.com/office/officeart/2005/8/layout/hList1"/>
    <dgm:cxn modelId="{B5E71C4A-B66B-EA4F-AB16-6B478969C2DF}" srcId="{B0F0B4CD-2D2B-9047-B4FB-8EF7610AFADE}" destId="{CBC9F549-9E1B-0140-A994-354411E1605A}" srcOrd="2" destOrd="0" parTransId="{04E7E78D-85F7-2147-8AD7-3BE6C57171D5}" sibTransId="{85737CDE-9A43-4F42-9464-5F2D2395C9E3}"/>
    <dgm:cxn modelId="{6C8436DF-9C1C-5247-9F15-DA977DAD96AE}" type="presOf" srcId="{182D63E1-D8D1-0143-AF16-669C158DD851}" destId="{1942F79D-8025-5F45-8DAA-5D56D198295E}" srcOrd="0" destOrd="4" presId="urn:microsoft.com/office/officeart/2005/8/layout/hList1"/>
    <dgm:cxn modelId="{B1D3871D-A557-FD41-B089-1755D4091692}" type="presOf" srcId="{51805672-1612-0848-A46F-92BC50FEDBAD}" destId="{BC581F36-FA30-234A-A8B0-2AAAACA664DC}" srcOrd="0" destOrd="3" presId="urn:microsoft.com/office/officeart/2005/8/layout/hList1"/>
    <dgm:cxn modelId="{63E1C356-385F-6647-95D7-C2A90F0713C1}" srcId="{B67BB4CF-5E25-1A4F-9A82-8E360F67E90D}" destId="{7A036655-C238-8D4F-8FDD-C34E03D6D6D9}" srcOrd="1" destOrd="0" parTransId="{127A15D8-FF3A-6840-967D-BF3C71E577C2}" sibTransId="{3060D635-6506-E94D-8FBD-2B0AC6B22C2C}"/>
    <dgm:cxn modelId="{0E03198D-B759-C544-88B7-03B136444812}" type="presOf" srcId="{BC3D416F-656A-9445-9B85-6791050999A8}" destId="{BC581F36-FA30-234A-A8B0-2AAAACA664DC}" srcOrd="0" destOrd="0" presId="urn:microsoft.com/office/officeart/2005/8/layout/hList1"/>
    <dgm:cxn modelId="{64E25663-ECB1-5F46-9359-3A5D7D2A49AE}" srcId="{910AE8AD-E373-5F44-A937-0D4ECDA9A220}" destId="{022E87E4-ECFA-FF42-95D8-F9B09099F448}" srcOrd="1" destOrd="0" parTransId="{C8920CAA-F9D1-B34C-910B-7E856FE4A2D4}" sibTransId="{350AA6AE-B956-A24D-9EFE-D6688CB9579A}"/>
    <dgm:cxn modelId="{1FD4483C-183B-654F-AD9A-CA142F83DED5}" type="presOf" srcId="{7A036655-C238-8D4F-8FDD-C34E03D6D6D9}" destId="{1942F79D-8025-5F45-8DAA-5D56D198295E}" srcOrd="0" destOrd="1" presId="urn:microsoft.com/office/officeart/2005/8/layout/hList1"/>
    <dgm:cxn modelId="{AA539B69-7FFE-4E46-A8F0-F97675F30930}" srcId="{CBC9F549-9E1B-0140-A994-354411E1605A}" destId="{BC3D416F-656A-9445-9B85-6791050999A8}" srcOrd="0" destOrd="0" parTransId="{88F43BCC-2ECA-2C44-967F-B425444FEEC0}" sibTransId="{1AE77E85-08C3-C644-AC99-8DC2FF0ABBFD}"/>
    <dgm:cxn modelId="{BA8CF2A7-C42B-9C4A-B183-3E26173F3A6E}" type="presOf" srcId="{B67BB4CF-5E25-1A4F-9A82-8E360F67E90D}" destId="{3C4B7B98-5347-2240-B6E5-0B1BF2AA0647}" srcOrd="0" destOrd="0" presId="urn:microsoft.com/office/officeart/2005/8/layout/hList1"/>
    <dgm:cxn modelId="{6E0FC73E-1D3F-5941-8D86-F09BBC9B2563}" srcId="{910AE8AD-E373-5F44-A937-0D4ECDA9A220}" destId="{13B25E73-C091-0349-B321-D3404D08E0A3}" srcOrd="0" destOrd="0" parTransId="{DCD11A53-E2E1-C24B-B565-76D06783A888}" sibTransId="{FFFC6098-62CA-C845-B4F9-7C3EEDC96488}"/>
    <dgm:cxn modelId="{BDDC37CE-9A01-E245-BD44-A1E1B806E3F4}" type="presOf" srcId="{BF08FCB5-750B-AE41-95D5-B6557323045A}" destId="{1942F79D-8025-5F45-8DAA-5D56D198295E}" srcOrd="0" destOrd="3" presId="urn:microsoft.com/office/officeart/2005/8/layout/hList1"/>
    <dgm:cxn modelId="{3C6A9C43-1CD4-4C4A-9DCA-421E6D98D657}" srcId="{B67BB4CF-5E25-1A4F-9A82-8E360F67E90D}" destId="{BF08FCB5-750B-AE41-95D5-B6557323045A}" srcOrd="3" destOrd="0" parTransId="{33F7F3C8-4793-D942-A8FD-13BD3E8DB40C}" sibTransId="{AEEC0B31-BAA5-7A47-A611-AB131DA24D0D}"/>
    <dgm:cxn modelId="{FEDFE9CD-FE07-A048-8575-ABD03D7B49E8}" srcId="{B0F0B4CD-2D2B-9047-B4FB-8EF7610AFADE}" destId="{910AE8AD-E373-5F44-A937-0D4ECDA9A220}" srcOrd="1" destOrd="0" parTransId="{9A0725A6-4A7E-BA46-994C-B9600467D93B}" sibTransId="{AB8D25A7-788E-1948-967B-5F50491C1125}"/>
    <dgm:cxn modelId="{BE9602E2-2B14-C44F-9E10-641C9B1D9A82}" srcId="{CBC9F549-9E1B-0140-A994-354411E1605A}" destId="{B67063FE-7C1D-2941-9E85-172C39B1756E}" srcOrd="2" destOrd="0" parTransId="{A7D5235E-A287-424A-BBCF-1976CF0C4DF9}" sibTransId="{BDA212C7-95E9-4C42-881C-103FD28794D3}"/>
    <dgm:cxn modelId="{0C948CDF-E35C-B341-B512-C8B2B8B05E81}" srcId="{B67BB4CF-5E25-1A4F-9A82-8E360F67E90D}" destId="{99079C75-BBB0-3845-B6D3-0CEB8D0C7D4B}" srcOrd="0" destOrd="0" parTransId="{6CD2ACEF-D9CB-8445-A2E5-609721B1A8FA}" sibTransId="{7724324F-6F64-A04B-A56A-2B5EC806E039}"/>
    <dgm:cxn modelId="{0A058EC3-711C-854E-8D50-F2AB18D30CCC}" type="presParOf" srcId="{88E4749A-3775-E44E-9048-A7011DAE2994}" destId="{9E2DECD3-86FA-444C-86A3-603E10497688}" srcOrd="0" destOrd="0" presId="urn:microsoft.com/office/officeart/2005/8/layout/hList1"/>
    <dgm:cxn modelId="{58833928-7234-4048-8232-EC396AE38F83}" type="presParOf" srcId="{9E2DECD3-86FA-444C-86A3-603E10497688}" destId="{3C4B7B98-5347-2240-B6E5-0B1BF2AA0647}" srcOrd="0" destOrd="0" presId="urn:microsoft.com/office/officeart/2005/8/layout/hList1"/>
    <dgm:cxn modelId="{593F2456-58CA-A34C-A097-D5C70FBEE267}" type="presParOf" srcId="{9E2DECD3-86FA-444C-86A3-603E10497688}" destId="{1942F79D-8025-5F45-8DAA-5D56D198295E}" srcOrd="1" destOrd="0" presId="urn:microsoft.com/office/officeart/2005/8/layout/hList1"/>
    <dgm:cxn modelId="{2CC00558-2A64-2640-947A-52D9E698C604}" type="presParOf" srcId="{88E4749A-3775-E44E-9048-A7011DAE2994}" destId="{6CE38BB0-EE01-D541-AFBD-58D85033C3C5}" srcOrd="1" destOrd="0" presId="urn:microsoft.com/office/officeart/2005/8/layout/hList1"/>
    <dgm:cxn modelId="{C474A023-54DD-594A-8B4F-10B4B843D035}" type="presParOf" srcId="{88E4749A-3775-E44E-9048-A7011DAE2994}" destId="{FA6C3C4A-E158-3F4A-8DA5-113205465DA3}" srcOrd="2" destOrd="0" presId="urn:microsoft.com/office/officeart/2005/8/layout/hList1"/>
    <dgm:cxn modelId="{074B9AE9-37D9-F942-A4CA-7C971123A05F}" type="presParOf" srcId="{FA6C3C4A-E158-3F4A-8DA5-113205465DA3}" destId="{5F3F38B7-4820-6640-900C-A378486C910F}" srcOrd="0" destOrd="0" presId="urn:microsoft.com/office/officeart/2005/8/layout/hList1"/>
    <dgm:cxn modelId="{8B0A4CB8-691B-754B-9A86-A35A9C05FF9A}" type="presParOf" srcId="{FA6C3C4A-E158-3F4A-8DA5-113205465DA3}" destId="{BC2CEEE6-19C7-044F-8201-9F1745282389}" srcOrd="1" destOrd="0" presId="urn:microsoft.com/office/officeart/2005/8/layout/hList1"/>
    <dgm:cxn modelId="{68606181-414A-4E41-93C1-5E8B65E76E12}" type="presParOf" srcId="{88E4749A-3775-E44E-9048-A7011DAE2994}" destId="{7F3773E8-41E3-A442-8612-68E16382E1D4}" srcOrd="3" destOrd="0" presId="urn:microsoft.com/office/officeart/2005/8/layout/hList1"/>
    <dgm:cxn modelId="{70DF8049-40EF-C245-835C-5112823482FB}" type="presParOf" srcId="{88E4749A-3775-E44E-9048-A7011DAE2994}" destId="{EDA81010-DCE9-E048-B9AE-73B2B83A6B47}" srcOrd="4" destOrd="0" presId="urn:microsoft.com/office/officeart/2005/8/layout/hList1"/>
    <dgm:cxn modelId="{89B901CD-AFC8-EB46-8866-AB3041B3968D}" type="presParOf" srcId="{EDA81010-DCE9-E048-B9AE-73B2B83A6B47}" destId="{49D33EE5-27BC-C743-81F8-EE980183E375}" srcOrd="0" destOrd="0" presId="urn:microsoft.com/office/officeart/2005/8/layout/hList1"/>
    <dgm:cxn modelId="{ED66F89A-3584-3540-B4F7-B3A36BEC4919}" type="presParOf" srcId="{EDA81010-DCE9-E048-B9AE-73B2B83A6B47}" destId="{BC581F36-FA30-234A-A8B0-2AAAACA664DC}" srcOrd="1" destOrd="0" presId="urn:microsoft.com/office/officeart/2005/8/layout/hList1"/>
    <dgm:cxn modelId="{2074EADE-9246-F749-A5BB-0B449F572C62}" type="presParOf" srcId="{88E4749A-3775-E44E-9048-A7011DAE2994}" destId="{99C7D70A-A533-0841-AD39-D274D727A70A}" srcOrd="5" destOrd="0" presId="urn:microsoft.com/office/officeart/2005/8/layout/hList1"/>
    <dgm:cxn modelId="{FBB32B93-3C71-754B-B60C-458B1DF55550}" type="presParOf" srcId="{88E4749A-3775-E44E-9048-A7011DAE2994}" destId="{E3E98AF4-2CC4-C74F-BBCC-6DB50421005A}" srcOrd="6" destOrd="0" presId="urn:microsoft.com/office/officeart/2005/8/layout/hList1"/>
    <dgm:cxn modelId="{A7441650-96EF-D645-990C-63F8D8215DEE}" type="presParOf" srcId="{E3E98AF4-2CC4-C74F-BBCC-6DB50421005A}" destId="{3ECEE6ED-A5BF-C149-A8B1-FC20EFA47B85}" srcOrd="0" destOrd="0" presId="urn:microsoft.com/office/officeart/2005/8/layout/hList1"/>
    <dgm:cxn modelId="{00C5ED27-2F29-9A4A-B724-9D9055AB41B6}" type="presParOf" srcId="{E3E98AF4-2CC4-C74F-BBCC-6DB50421005A}" destId="{CA371EBA-4E9B-684F-A7C6-60B44A43918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E16964-E57F-3745-B897-67C31B94E91F}" type="doc">
      <dgm:prSet loTypeId="urn:microsoft.com/office/officeart/2005/8/layout/default" loCatId="" qsTypeId="urn:microsoft.com/office/officeart/2005/8/quickstyle/simple4" qsCatId="simple" csTypeId="urn:microsoft.com/office/officeart/2005/8/colors/accent3_2" csCatId="accent3" phldr="1"/>
      <dgm:spPr/>
      <dgm:t>
        <a:bodyPr/>
        <a:lstStyle/>
        <a:p>
          <a:endParaRPr lang="en-US"/>
        </a:p>
      </dgm:t>
    </dgm:pt>
    <dgm:pt modelId="{0B16CDA2-CA46-554F-BF20-4B8122C76474}">
      <dgm:prSet phldrT="[Text]"/>
      <dgm:spPr/>
      <dgm:t>
        <a:bodyPr/>
        <a:lstStyle/>
        <a:p>
          <a:r>
            <a:rPr lang="en-US" dirty="0" smtClean="0"/>
            <a:t>HTTP/</a:t>
          </a:r>
          <a:r>
            <a:rPr lang="en-US" dirty="0" err="1" smtClean="0"/>
            <a:t>webhook</a:t>
          </a:r>
          <a:endParaRPr lang="en-US" dirty="0"/>
        </a:p>
      </dgm:t>
    </dgm:pt>
    <dgm:pt modelId="{8254BA4E-84EC-F646-BB18-8793D870470C}" type="parTrans" cxnId="{ECF29582-5A7D-CB4A-ABCB-87628B615683}">
      <dgm:prSet/>
      <dgm:spPr/>
      <dgm:t>
        <a:bodyPr/>
        <a:lstStyle/>
        <a:p>
          <a:endParaRPr lang="en-US"/>
        </a:p>
      </dgm:t>
    </dgm:pt>
    <dgm:pt modelId="{AA58A459-0141-534B-81CC-D489DEFFD277}" type="sibTrans" cxnId="{ECF29582-5A7D-CB4A-ABCB-87628B615683}">
      <dgm:prSet/>
      <dgm:spPr/>
      <dgm:t>
        <a:bodyPr/>
        <a:lstStyle/>
        <a:p>
          <a:endParaRPr lang="en-US"/>
        </a:p>
      </dgm:t>
    </dgm:pt>
    <dgm:pt modelId="{386CBB7C-018D-1743-AC25-FF1688B96FC0}">
      <dgm:prSet phldrT="[Text]"/>
      <dgm:spPr/>
      <dgm:t>
        <a:bodyPr/>
        <a:lstStyle/>
        <a:p>
          <a:r>
            <a:rPr lang="en-US" dirty="0" smtClean="0"/>
            <a:t>Timer</a:t>
          </a:r>
        </a:p>
      </dgm:t>
    </dgm:pt>
    <dgm:pt modelId="{2D2E059E-945F-7149-9142-E58EFC430EDE}" type="parTrans" cxnId="{5E7D47F9-3A1B-6044-B76D-321FA45CE8A8}">
      <dgm:prSet/>
      <dgm:spPr/>
      <dgm:t>
        <a:bodyPr/>
        <a:lstStyle/>
        <a:p>
          <a:endParaRPr lang="en-US"/>
        </a:p>
      </dgm:t>
    </dgm:pt>
    <dgm:pt modelId="{12D217D1-837A-2E44-B2AE-C56D44231BAD}" type="sibTrans" cxnId="{5E7D47F9-3A1B-6044-B76D-321FA45CE8A8}">
      <dgm:prSet/>
      <dgm:spPr/>
      <dgm:t>
        <a:bodyPr/>
        <a:lstStyle/>
        <a:p>
          <a:endParaRPr lang="en-US"/>
        </a:p>
      </dgm:t>
    </dgm:pt>
    <dgm:pt modelId="{6EBF06F2-BE31-C940-85CA-0C451BEFFD29}">
      <dgm:prSet phldrT="[Text]"/>
      <dgm:spPr/>
      <dgm:t>
        <a:bodyPr/>
        <a:lstStyle/>
        <a:p>
          <a:r>
            <a:rPr lang="en-US" dirty="0" smtClean="0"/>
            <a:t>Mobile Apps</a:t>
          </a:r>
        </a:p>
      </dgm:t>
    </dgm:pt>
    <dgm:pt modelId="{40685CD3-3CC4-984B-AD29-3B15BAB91D10}" type="parTrans" cxnId="{789448C8-76AE-854E-B4F2-745CF48B0688}">
      <dgm:prSet/>
      <dgm:spPr/>
      <dgm:t>
        <a:bodyPr/>
        <a:lstStyle/>
        <a:p>
          <a:endParaRPr lang="en-US"/>
        </a:p>
      </dgm:t>
    </dgm:pt>
    <dgm:pt modelId="{E63EAA89-8CEB-7E40-9252-4680E0807696}" type="sibTrans" cxnId="{789448C8-76AE-854E-B4F2-745CF48B0688}">
      <dgm:prSet/>
      <dgm:spPr/>
      <dgm:t>
        <a:bodyPr/>
        <a:lstStyle/>
        <a:p>
          <a:endParaRPr lang="en-US"/>
        </a:p>
      </dgm:t>
    </dgm:pt>
    <dgm:pt modelId="{C46F0250-ED7E-FB40-BA22-B81380566CE4}">
      <dgm:prSet phldrT="[Text]"/>
      <dgm:spPr/>
      <dgm:t>
        <a:bodyPr/>
        <a:lstStyle/>
        <a:p>
          <a:r>
            <a:rPr lang="en-US" dirty="0" smtClean="0"/>
            <a:t>Service Bus</a:t>
          </a:r>
        </a:p>
      </dgm:t>
    </dgm:pt>
    <dgm:pt modelId="{6DFDAB1A-1EA6-F54B-A84A-9F455C7CFD6D}" type="parTrans" cxnId="{5C0D3B1A-A7AA-3343-BCAA-F7D88EA8092A}">
      <dgm:prSet/>
      <dgm:spPr/>
      <dgm:t>
        <a:bodyPr/>
        <a:lstStyle/>
        <a:p>
          <a:endParaRPr lang="en-US"/>
        </a:p>
      </dgm:t>
    </dgm:pt>
    <dgm:pt modelId="{23544E1C-257C-5444-BCB3-CF883F501530}" type="sibTrans" cxnId="{5C0D3B1A-A7AA-3343-BCAA-F7D88EA8092A}">
      <dgm:prSet/>
      <dgm:spPr/>
      <dgm:t>
        <a:bodyPr/>
        <a:lstStyle/>
        <a:p>
          <a:endParaRPr lang="en-US"/>
        </a:p>
      </dgm:t>
    </dgm:pt>
    <dgm:pt modelId="{B78E9C33-D1E7-DF48-B879-28CAD40396BF}">
      <dgm:prSet phldrT="[Text]"/>
      <dgm:spPr/>
      <dgm:t>
        <a:bodyPr/>
        <a:lstStyle/>
        <a:p>
          <a:r>
            <a:rPr lang="en-US" dirty="0" err="1" smtClean="0"/>
            <a:t>DocumentDB</a:t>
          </a:r>
          <a:endParaRPr lang="en-US" dirty="0" smtClean="0"/>
        </a:p>
      </dgm:t>
    </dgm:pt>
    <dgm:pt modelId="{3F54020D-C81D-5E4E-BB1A-77BFC529ADAC}" type="parTrans" cxnId="{6AC90C00-0946-A14E-80F9-185C7530A308}">
      <dgm:prSet/>
      <dgm:spPr/>
      <dgm:t>
        <a:bodyPr/>
        <a:lstStyle/>
        <a:p>
          <a:endParaRPr lang="en-US"/>
        </a:p>
      </dgm:t>
    </dgm:pt>
    <dgm:pt modelId="{45B805C3-B838-834B-9B5E-04132C18C5F4}" type="sibTrans" cxnId="{6AC90C00-0946-A14E-80F9-185C7530A308}">
      <dgm:prSet/>
      <dgm:spPr/>
      <dgm:t>
        <a:bodyPr/>
        <a:lstStyle/>
        <a:p>
          <a:endParaRPr lang="en-US"/>
        </a:p>
      </dgm:t>
    </dgm:pt>
    <dgm:pt modelId="{2CB85F7E-3E14-814E-9A34-2EAAD44E5099}">
      <dgm:prSet phldrT="[Text]"/>
      <dgm:spPr/>
      <dgm:t>
        <a:bodyPr/>
        <a:lstStyle/>
        <a:p>
          <a:r>
            <a:rPr lang="en-US" dirty="0" smtClean="0"/>
            <a:t>Storage Blob</a:t>
          </a:r>
        </a:p>
      </dgm:t>
    </dgm:pt>
    <dgm:pt modelId="{22C96DDC-0C20-DC43-BEF6-CCA2676DB11F}" type="parTrans" cxnId="{AF02EA56-153F-404C-B34A-DDECA5DEC732}">
      <dgm:prSet/>
      <dgm:spPr/>
      <dgm:t>
        <a:bodyPr/>
        <a:lstStyle/>
        <a:p>
          <a:endParaRPr lang="en-US"/>
        </a:p>
      </dgm:t>
    </dgm:pt>
    <dgm:pt modelId="{61559B90-B5E4-9147-B05C-A48017244BFC}" type="sibTrans" cxnId="{AF02EA56-153F-404C-B34A-DDECA5DEC732}">
      <dgm:prSet/>
      <dgm:spPr/>
      <dgm:t>
        <a:bodyPr/>
        <a:lstStyle/>
        <a:p>
          <a:endParaRPr lang="en-US"/>
        </a:p>
      </dgm:t>
    </dgm:pt>
    <dgm:pt modelId="{57639FC9-647C-C945-ABCB-7A7E1050CC6B}">
      <dgm:prSet phldrT="[Text]"/>
      <dgm:spPr/>
      <dgm:t>
        <a:bodyPr/>
        <a:lstStyle/>
        <a:p>
          <a:r>
            <a:rPr lang="en-US" dirty="0" smtClean="0"/>
            <a:t>Storage Queue</a:t>
          </a:r>
        </a:p>
      </dgm:t>
    </dgm:pt>
    <dgm:pt modelId="{F9EA259B-5686-FD4E-A6D6-768FA9A1CB3D}" type="parTrans" cxnId="{FBF83D4F-50FD-7D4B-983D-C5D208DCC39A}">
      <dgm:prSet/>
      <dgm:spPr/>
      <dgm:t>
        <a:bodyPr/>
        <a:lstStyle/>
        <a:p>
          <a:endParaRPr lang="en-US"/>
        </a:p>
      </dgm:t>
    </dgm:pt>
    <dgm:pt modelId="{53E904BC-E34E-2145-8E19-3A2C757318D7}" type="sibTrans" cxnId="{FBF83D4F-50FD-7D4B-983D-C5D208DCC39A}">
      <dgm:prSet/>
      <dgm:spPr/>
      <dgm:t>
        <a:bodyPr/>
        <a:lstStyle/>
        <a:p>
          <a:endParaRPr lang="en-US"/>
        </a:p>
      </dgm:t>
    </dgm:pt>
    <dgm:pt modelId="{6AC04AAE-3BD8-7941-A241-EEA1B0E99EE4}">
      <dgm:prSet phldrT="[Text]"/>
      <dgm:spPr/>
      <dgm:t>
        <a:bodyPr/>
        <a:lstStyle/>
        <a:p>
          <a:r>
            <a:rPr lang="en-US" dirty="0" smtClean="0"/>
            <a:t>Storage Table</a:t>
          </a:r>
        </a:p>
      </dgm:t>
    </dgm:pt>
    <dgm:pt modelId="{65F25168-E667-C34F-A79B-EB21DE22CA95}" type="parTrans" cxnId="{EB68B6FD-A042-C64D-9415-9B13E30F8451}">
      <dgm:prSet/>
      <dgm:spPr/>
      <dgm:t>
        <a:bodyPr/>
        <a:lstStyle/>
        <a:p>
          <a:endParaRPr lang="en-US"/>
        </a:p>
      </dgm:t>
    </dgm:pt>
    <dgm:pt modelId="{689A2231-153F-1547-B9BF-136840A317A7}" type="sibTrans" cxnId="{EB68B6FD-A042-C64D-9415-9B13E30F8451}">
      <dgm:prSet/>
      <dgm:spPr/>
      <dgm:t>
        <a:bodyPr/>
        <a:lstStyle/>
        <a:p>
          <a:endParaRPr lang="en-US"/>
        </a:p>
      </dgm:t>
    </dgm:pt>
    <dgm:pt modelId="{65D7EA49-81A1-0F4C-A6E8-22C7A147C898}">
      <dgm:prSet phldrT="[Text]"/>
      <dgm:spPr/>
      <dgm:t>
        <a:bodyPr/>
        <a:lstStyle/>
        <a:p>
          <a:r>
            <a:rPr lang="en-US" dirty="0" smtClean="0"/>
            <a:t>Event Hubs</a:t>
          </a:r>
        </a:p>
      </dgm:t>
    </dgm:pt>
    <dgm:pt modelId="{AA94EA0A-5695-4242-A937-1789200C3A98}" type="parTrans" cxnId="{23335876-D89C-534E-87E0-AC953233DD90}">
      <dgm:prSet/>
      <dgm:spPr/>
      <dgm:t>
        <a:bodyPr/>
        <a:lstStyle/>
        <a:p>
          <a:endParaRPr lang="en-US"/>
        </a:p>
      </dgm:t>
    </dgm:pt>
    <dgm:pt modelId="{D313FFF3-AA5F-9C44-B756-12CE42EA8C18}" type="sibTrans" cxnId="{23335876-D89C-534E-87E0-AC953233DD90}">
      <dgm:prSet/>
      <dgm:spPr/>
      <dgm:t>
        <a:bodyPr/>
        <a:lstStyle/>
        <a:p>
          <a:endParaRPr lang="en-US"/>
        </a:p>
      </dgm:t>
    </dgm:pt>
    <dgm:pt modelId="{CF1E7168-C9C0-9246-BC2C-3B47B7BEBB25}">
      <dgm:prSet phldrT="[Text]"/>
      <dgm:spPr/>
      <dgm:t>
        <a:bodyPr/>
        <a:lstStyle/>
        <a:p>
          <a:r>
            <a:rPr lang="en-US" dirty="0" smtClean="0"/>
            <a:t>Notification Hubs</a:t>
          </a:r>
        </a:p>
      </dgm:t>
    </dgm:pt>
    <dgm:pt modelId="{F1FD5FE5-C79E-2F49-80A5-E01F19D93D92}" type="parTrans" cxnId="{D209F87A-1EC5-C944-8403-C1CF5248FA33}">
      <dgm:prSet/>
      <dgm:spPr/>
      <dgm:t>
        <a:bodyPr/>
        <a:lstStyle/>
        <a:p>
          <a:endParaRPr lang="en-US"/>
        </a:p>
      </dgm:t>
    </dgm:pt>
    <dgm:pt modelId="{72254AF9-DA70-A440-9429-21523E5D2A13}" type="sibTrans" cxnId="{D209F87A-1EC5-C944-8403-C1CF5248FA33}">
      <dgm:prSet/>
      <dgm:spPr/>
      <dgm:t>
        <a:bodyPr/>
        <a:lstStyle/>
        <a:p>
          <a:endParaRPr lang="en-US"/>
        </a:p>
      </dgm:t>
    </dgm:pt>
    <dgm:pt modelId="{A85771E2-CF1E-7643-9889-5DC718626A22}">
      <dgm:prSet phldrT="[Text]"/>
      <dgm:spPr/>
      <dgm:t>
        <a:bodyPr/>
        <a:lstStyle/>
        <a:p>
          <a:r>
            <a:rPr lang="en-US" dirty="0" err="1" smtClean="0"/>
            <a:t>Twilio</a:t>
          </a:r>
          <a:endParaRPr lang="en-US" dirty="0"/>
        </a:p>
      </dgm:t>
    </dgm:pt>
    <dgm:pt modelId="{034F13C1-8BD9-E047-B726-5AEB0E541090}" type="parTrans" cxnId="{7D246E4B-9B9A-AD45-8D5A-A7D02578D1A2}">
      <dgm:prSet/>
      <dgm:spPr/>
      <dgm:t>
        <a:bodyPr/>
        <a:lstStyle/>
        <a:p>
          <a:endParaRPr lang="en-US"/>
        </a:p>
      </dgm:t>
    </dgm:pt>
    <dgm:pt modelId="{FBE24AEF-1E95-7240-A603-E597C1D9E79E}" type="sibTrans" cxnId="{7D246E4B-9B9A-AD45-8D5A-A7D02578D1A2}">
      <dgm:prSet/>
      <dgm:spPr/>
      <dgm:t>
        <a:bodyPr/>
        <a:lstStyle/>
        <a:p>
          <a:endParaRPr lang="en-US"/>
        </a:p>
      </dgm:t>
    </dgm:pt>
    <dgm:pt modelId="{4FFB368F-7202-DA44-AC94-EA150C922EF8}" type="pres">
      <dgm:prSet presAssocID="{B0E16964-E57F-3745-B897-67C31B94E91F}" presName="diagram" presStyleCnt="0">
        <dgm:presLayoutVars>
          <dgm:dir/>
          <dgm:resizeHandles val="exact"/>
        </dgm:presLayoutVars>
      </dgm:prSet>
      <dgm:spPr/>
      <dgm:t>
        <a:bodyPr/>
        <a:lstStyle/>
        <a:p>
          <a:endParaRPr lang="en-US"/>
        </a:p>
      </dgm:t>
    </dgm:pt>
    <dgm:pt modelId="{FE7A0F3D-F528-E942-8F5C-3DE1F0051FE3}" type="pres">
      <dgm:prSet presAssocID="{0B16CDA2-CA46-554F-BF20-4B8122C76474}" presName="node" presStyleLbl="node1" presStyleIdx="0" presStyleCnt="11">
        <dgm:presLayoutVars>
          <dgm:bulletEnabled val="1"/>
        </dgm:presLayoutVars>
      </dgm:prSet>
      <dgm:spPr/>
      <dgm:t>
        <a:bodyPr/>
        <a:lstStyle/>
        <a:p>
          <a:endParaRPr lang="en-US"/>
        </a:p>
      </dgm:t>
    </dgm:pt>
    <dgm:pt modelId="{A3171B8E-63CC-864B-B752-347FDDC503CD}" type="pres">
      <dgm:prSet presAssocID="{AA58A459-0141-534B-81CC-D489DEFFD277}" presName="sibTrans" presStyleCnt="0"/>
      <dgm:spPr/>
      <dgm:t>
        <a:bodyPr/>
        <a:lstStyle/>
        <a:p>
          <a:endParaRPr lang="en-US"/>
        </a:p>
      </dgm:t>
    </dgm:pt>
    <dgm:pt modelId="{DFBFBCB7-BC7B-754F-9771-8D5B00C5FFD8}" type="pres">
      <dgm:prSet presAssocID="{386CBB7C-018D-1743-AC25-FF1688B96FC0}" presName="node" presStyleLbl="node1" presStyleIdx="1" presStyleCnt="11">
        <dgm:presLayoutVars>
          <dgm:bulletEnabled val="1"/>
        </dgm:presLayoutVars>
      </dgm:prSet>
      <dgm:spPr/>
      <dgm:t>
        <a:bodyPr/>
        <a:lstStyle/>
        <a:p>
          <a:endParaRPr lang="en-US"/>
        </a:p>
      </dgm:t>
    </dgm:pt>
    <dgm:pt modelId="{F72AF03F-FBB3-B54C-A8ED-6C711392AC1E}" type="pres">
      <dgm:prSet presAssocID="{12D217D1-837A-2E44-B2AE-C56D44231BAD}" presName="sibTrans" presStyleCnt="0"/>
      <dgm:spPr/>
      <dgm:t>
        <a:bodyPr/>
        <a:lstStyle/>
        <a:p>
          <a:endParaRPr lang="en-US"/>
        </a:p>
      </dgm:t>
    </dgm:pt>
    <dgm:pt modelId="{BE54E8F2-D8FF-D04D-860D-57FA7E0F32F8}" type="pres">
      <dgm:prSet presAssocID="{6EBF06F2-BE31-C940-85CA-0C451BEFFD29}" presName="node" presStyleLbl="node1" presStyleIdx="2" presStyleCnt="11">
        <dgm:presLayoutVars>
          <dgm:bulletEnabled val="1"/>
        </dgm:presLayoutVars>
      </dgm:prSet>
      <dgm:spPr/>
      <dgm:t>
        <a:bodyPr/>
        <a:lstStyle/>
        <a:p>
          <a:endParaRPr lang="en-US"/>
        </a:p>
      </dgm:t>
    </dgm:pt>
    <dgm:pt modelId="{897CAF4D-266E-684F-9489-9ABBEC035565}" type="pres">
      <dgm:prSet presAssocID="{E63EAA89-8CEB-7E40-9252-4680E0807696}" presName="sibTrans" presStyleCnt="0"/>
      <dgm:spPr/>
      <dgm:t>
        <a:bodyPr/>
        <a:lstStyle/>
        <a:p>
          <a:endParaRPr lang="en-US"/>
        </a:p>
      </dgm:t>
    </dgm:pt>
    <dgm:pt modelId="{7CE68FFB-444B-024B-8525-97F596DE997B}" type="pres">
      <dgm:prSet presAssocID="{C46F0250-ED7E-FB40-BA22-B81380566CE4}" presName="node" presStyleLbl="node1" presStyleIdx="3" presStyleCnt="11">
        <dgm:presLayoutVars>
          <dgm:bulletEnabled val="1"/>
        </dgm:presLayoutVars>
      </dgm:prSet>
      <dgm:spPr/>
      <dgm:t>
        <a:bodyPr/>
        <a:lstStyle/>
        <a:p>
          <a:endParaRPr lang="en-US"/>
        </a:p>
      </dgm:t>
    </dgm:pt>
    <dgm:pt modelId="{3880BBB5-2353-6C4F-BE78-6A964C7E4C11}" type="pres">
      <dgm:prSet presAssocID="{23544E1C-257C-5444-BCB3-CF883F501530}" presName="sibTrans" presStyleCnt="0"/>
      <dgm:spPr/>
      <dgm:t>
        <a:bodyPr/>
        <a:lstStyle/>
        <a:p>
          <a:endParaRPr lang="en-US"/>
        </a:p>
      </dgm:t>
    </dgm:pt>
    <dgm:pt modelId="{7DEC45DF-812B-754D-8DEC-71DFCF6973B2}" type="pres">
      <dgm:prSet presAssocID="{B78E9C33-D1E7-DF48-B879-28CAD40396BF}" presName="node" presStyleLbl="node1" presStyleIdx="4" presStyleCnt="11">
        <dgm:presLayoutVars>
          <dgm:bulletEnabled val="1"/>
        </dgm:presLayoutVars>
      </dgm:prSet>
      <dgm:spPr/>
      <dgm:t>
        <a:bodyPr/>
        <a:lstStyle/>
        <a:p>
          <a:endParaRPr lang="en-US"/>
        </a:p>
      </dgm:t>
    </dgm:pt>
    <dgm:pt modelId="{DA3039AF-DA12-DE4E-90E1-9BBB3D15EF0B}" type="pres">
      <dgm:prSet presAssocID="{45B805C3-B838-834B-9B5E-04132C18C5F4}" presName="sibTrans" presStyleCnt="0"/>
      <dgm:spPr/>
      <dgm:t>
        <a:bodyPr/>
        <a:lstStyle/>
        <a:p>
          <a:endParaRPr lang="en-US"/>
        </a:p>
      </dgm:t>
    </dgm:pt>
    <dgm:pt modelId="{4B06C417-A3FA-6A45-BDF4-2451F1EE3751}" type="pres">
      <dgm:prSet presAssocID="{2CB85F7E-3E14-814E-9A34-2EAAD44E5099}" presName="node" presStyleLbl="node1" presStyleIdx="5" presStyleCnt="11">
        <dgm:presLayoutVars>
          <dgm:bulletEnabled val="1"/>
        </dgm:presLayoutVars>
      </dgm:prSet>
      <dgm:spPr/>
      <dgm:t>
        <a:bodyPr/>
        <a:lstStyle/>
        <a:p>
          <a:endParaRPr lang="en-US"/>
        </a:p>
      </dgm:t>
    </dgm:pt>
    <dgm:pt modelId="{57AD11D7-A7DC-1342-88DB-4F0E32FC0DB5}" type="pres">
      <dgm:prSet presAssocID="{61559B90-B5E4-9147-B05C-A48017244BFC}" presName="sibTrans" presStyleCnt="0"/>
      <dgm:spPr/>
      <dgm:t>
        <a:bodyPr/>
        <a:lstStyle/>
        <a:p>
          <a:endParaRPr lang="en-US"/>
        </a:p>
      </dgm:t>
    </dgm:pt>
    <dgm:pt modelId="{43A17A4F-4CED-7A4C-BEF7-CE9C8B782744}" type="pres">
      <dgm:prSet presAssocID="{57639FC9-647C-C945-ABCB-7A7E1050CC6B}" presName="node" presStyleLbl="node1" presStyleIdx="6" presStyleCnt="11">
        <dgm:presLayoutVars>
          <dgm:bulletEnabled val="1"/>
        </dgm:presLayoutVars>
      </dgm:prSet>
      <dgm:spPr/>
      <dgm:t>
        <a:bodyPr/>
        <a:lstStyle/>
        <a:p>
          <a:endParaRPr lang="en-US"/>
        </a:p>
      </dgm:t>
    </dgm:pt>
    <dgm:pt modelId="{6FA34966-074A-F54F-9705-91CBF1229E79}" type="pres">
      <dgm:prSet presAssocID="{53E904BC-E34E-2145-8E19-3A2C757318D7}" presName="sibTrans" presStyleCnt="0"/>
      <dgm:spPr/>
      <dgm:t>
        <a:bodyPr/>
        <a:lstStyle/>
        <a:p>
          <a:endParaRPr lang="en-US"/>
        </a:p>
      </dgm:t>
    </dgm:pt>
    <dgm:pt modelId="{D77F1887-037A-2F41-BD7D-9BF35F264EEB}" type="pres">
      <dgm:prSet presAssocID="{6AC04AAE-3BD8-7941-A241-EEA1B0E99EE4}" presName="node" presStyleLbl="node1" presStyleIdx="7" presStyleCnt="11">
        <dgm:presLayoutVars>
          <dgm:bulletEnabled val="1"/>
        </dgm:presLayoutVars>
      </dgm:prSet>
      <dgm:spPr/>
      <dgm:t>
        <a:bodyPr/>
        <a:lstStyle/>
        <a:p>
          <a:endParaRPr lang="en-US"/>
        </a:p>
      </dgm:t>
    </dgm:pt>
    <dgm:pt modelId="{12BB874C-3209-C247-A214-678F2A75C6D4}" type="pres">
      <dgm:prSet presAssocID="{689A2231-153F-1547-B9BF-136840A317A7}" presName="sibTrans" presStyleCnt="0"/>
      <dgm:spPr/>
      <dgm:t>
        <a:bodyPr/>
        <a:lstStyle/>
        <a:p>
          <a:endParaRPr lang="en-US"/>
        </a:p>
      </dgm:t>
    </dgm:pt>
    <dgm:pt modelId="{1BB0FE51-EE49-8742-B306-8406FA5BF686}" type="pres">
      <dgm:prSet presAssocID="{65D7EA49-81A1-0F4C-A6E8-22C7A147C898}" presName="node" presStyleLbl="node1" presStyleIdx="8" presStyleCnt="11">
        <dgm:presLayoutVars>
          <dgm:bulletEnabled val="1"/>
        </dgm:presLayoutVars>
      </dgm:prSet>
      <dgm:spPr/>
      <dgm:t>
        <a:bodyPr/>
        <a:lstStyle/>
        <a:p>
          <a:endParaRPr lang="en-US"/>
        </a:p>
      </dgm:t>
    </dgm:pt>
    <dgm:pt modelId="{7E78FE12-E1FC-9743-9373-2381DFA97E2C}" type="pres">
      <dgm:prSet presAssocID="{D313FFF3-AA5F-9C44-B756-12CE42EA8C18}" presName="sibTrans" presStyleCnt="0"/>
      <dgm:spPr/>
      <dgm:t>
        <a:bodyPr/>
        <a:lstStyle/>
        <a:p>
          <a:endParaRPr lang="en-US"/>
        </a:p>
      </dgm:t>
    </dgm:pt>
    <dgm:pt modelId="{4B38445D-AC97-2242-84A7-1E4A9D5CACD4}" type="pres">
      <dgm:prSet presAssocID="{CF1E7168-C9C0-9246-BC2C-3B47B7BEBB25}" presName="node" presStyleLbl="node1" presStyleIdx="9" presStyleCnt="11">
        <dgm:presLayoutVars>
          <dgm:bulletEnabled val="1"/>
        </dgm:presLayoutVars>
      </dgm:prSet>
      <dgm:spPr/>
      <dgm:t>
        <a:bodyPr/>
        <a:lstStyle/>
        <a:p>
          <a:endParaRPr lang="en-US"/>
        </a:p>
      </dgm:t>
    </dgm:pt>
    <dgm:pt modelId="{5760EC1F-AE4B-134A-B14D-7E7B6F6868BA}" type="pres">
      <dgm:prSet presAssocID="{72254AF9-DA70-A440-9429-21523E5D2A13}" presName="sibTrans" presStyleCnt="0"/>
      <dgm:spPr/>
      <dgm:t>
        <a:bodyPr/>
        <a:lstStyle/>
        <a:p>
          <a:endParaRPr lang="en-US"/>
        </a:p>
      </dgm:t>
    </dgm:pt>
    <dgm:pt modelId="{9FE69B79-12E8-F64E-AE3A-11831E4B40F0}" type="pres">
      <dgm:prSet presAssocID="{A85771E2-CF1E-7643-9889-5DC718626A22}" presName="node" presStyleLbl="node1" presStyleIdx="10" presStyleCnt="11">
        <dgm:presLayoutVars>
          <dgm:bulletEnabled val="1"/>
        </dgm:presLayoutVars>
      </dgm:prSet>
      <dgm:spPr/>
      <dgm:t>
        <a:bodyPr/>
        <a:lstStyle/>
        <a:p>
          <a:endParaRPr lang="en-US"/>
        </a:p>
      </dgm:t>
    </dgm:pt>
  </dgm:ptLst>
  <dgm:cxnLst>
    <dgm:cxn modelId="{5512EE33-9857-994B-BB81-2A2A44FB6A0E}" type="presOf" srcId="{2CB85F7E-3E14-814E-9A34-2EAAD44E5099}" destId="{4B06C417-A3FA-6A45-BDF4-2451F1EE3751}" srcOrd="0" destOrd="0" presId="urn:microsoft.com/office/officeart/2005/8/layout/default"/>
    <dgm:cxn modelId="{F9D3C3BC-EDF6-044C-A861-D2B9C3ED226F}" type="presOf" srcId="{C46F0250-ED7E-FB40-BA22-B81380566CE4}" destId="{7CE68FFB-444B-024B-8525-97F596DE997B}" srcOrd="0" destOrd="0" presId="urn:microsoft.com/office/officeart/2005/8/layout/default"/>
    <dgm:cxn modelId="{ECF29582-5A7D-CB4A-ABCB-87628B615683}" srcId="{B0E16964-E57F-3745-B897-67C31B94E91F}" destId="{0B16CDA2-CA46-554F-BF20-4B8122C76474}" srcOrd="0" destOrd="0" parTransId="{8254BA4E-84EC-F646-BB18-8793D870470C}" sibTransId="{AA58A459-0141-534B-81CC-D489DEFFD277}"/>
    <dgm:cxn modelId="{A1D81D40-34EB-E440-AAAF-60556D7212FC}" type="presOf" srcId="{B78E9C33-D1E7-DF48-B879-28CAD40396BF}" destId="{7DEC45DF-812B-754D-8DEC-71DFCF6973B2}" srcOrd="0" destOrd="0" presId="urn:microsoft.com/office/officeart/2005/8/layout/default"/>
    <dgm:cxn modelId="{EB68B6FD-A042-C64D-9415-9B13E30F8451}" srcId="{B0E16964-E57F-3745-B897-67C31B94E91F}" destId="{6AC04AAE-3BD8-7941-A241-EEA1B0E99EE4}" srcOrd="7" destOrd="0" parTransId="{65F25168-E667-C34F-A79B-EB21DE22CA95}" sibTransId="{689A2231-153F-1547-B9BF-136840A317A7}"/>
    <dgm:cxn modelId="{2ABC8524-9B5B-BF4B-A73E-6E3C31B694A7}" type="presOf" srcId="{A85771E2-CF1E-7643-9889-5DC718626A22}" destId="{9FE69B79-12E8-F64E-AE3A-11831E4B40F0}" srcOrd="0" destOrd="0" presId="urn:microsoft.com/office/officeart/2005/8/layout/default"/>
    <dgm:cxn modelId="{7D246E4B-9B9A-AD45-8D5A-A7D02578D1A2}" srcId="{B0E16964-E57F-3745-B897-67C31B94E91F}" destId="{A85771E2-CF1E-7643-9889-5DC718626A22}" srcOrd="10" destOrd="0" parTransId="{034F13C1-8BD9-E047-B726-5AEB0E541090}" sibTransId="{FBE24AEF-1E95-7240-A603-E597C1D9E79E}"/>
    <dgm:cxn modelId="{76EF5B7A-0309-E34F-A000-104C535BEF45}" type="presOf" srcId="{B0E16964-E57F-3745-B897-67C31B94E91F}" destId="{4FFB368F-7202-DA44-AC94-EA150C922EF8}" srcOrd="0" destOrd="0" presId="urn:microsoft.com/office/officeart/2005/8/layout/default"/>
    <dgm:cxn modelId="{6AC90C00-0946-A14E-80F9-185C7530A308}" srcId="{B0E16964-E57F-3745-B897-67C31B94E91F}" destId="{B78E9C33-D1E7-DF48-B879-28CAD40396BF}" srcOrd="4" destOrd="0" parTransId="{3F54020D-C81D-5E4E-BB1A-77BFC529ADAC}" sibTransId="{45B805C3-B838-834B-9B5E-04132C18C5F4}"/>
    <dgm:cxn modelId="{D2F3115C-063F-E849-BED1-F138DF198548}" type="presOf" srcId="{0B16CDA2-CA46-554F-BF20-4B8122C76474}" destId="{FE7A0F3D-F528-E942-8F5C-3DE1F0051FE3}" srcOrd="0" destOrd="0" presId="urn:microsoft.com/office/officeart/2005/8/layout/default"/>
    <dgm:cxn modelId="{63D91078-A3ED-6241-8C57-E99677FAD050}" type="presOf" srcId="{6EBF06F2-BE31-C940-85CA-0C451BEFFD29}" destId="{BE54E8F2-D8FF-D04D-860D-57FA7E0F32F8}" srcOrd="0" destOrd="0" presId="urn:microsoft.com/office/officeart/2005/8/layout/default"/>
    <dgm:cxn modelId="{54503D6F-C40A-9C49-AD99-7CB38A9BE278}" type="presOf" srcId="{6AC04AAE-3BD8-7941-A241-EEA1B0E99EE4}" destId="{D77F1887-037A-2F41-BD7D-9BF35F264EEB}" srcOrd="0" destOrd="0" presId="urn:microsoft.com/office/officeart/2005/8/layout/default"/>
    <dgm:cxn modelId="{FBF83D4F-50FD-7D4B-983D-C5D208DCC39A}" srcId="{B0E16964-E57F-3745-B897-67C31B94E91F}" destId="{57639FC9-647C-C945-ABCB-7A7E1050CC6B}" srcOrd="6" destOrd="0" parTransId="{F9EA259B-5686-FD4E-A6D6-768FA9A1CB3D}" sibTransId="{53E904BC-E34E-2145-8E19-3A2C757318D7}"/>
    <dgm:cxn modelId="{5E7D47F9-3A1B-6044-B76D-321FA45CE8A8}" srcId="{B0E16964-E57F-3745-B897-67C31B94E91F}" destId="{386CBB7C-018D-1743-AC25-FF1688B96FC0}" srcOrd="1" destOrd="0" parTransId="{2D2E059E-945F-7149-9142-E58EFC430EDE}" sibTransId="{12D217D1-837A-2E44-B2AE-C56D44231BAD}"/>
    <dgm:cxn modelId="{8BD70237-9F31-1240-BECC-6C38B5D07F4B}" type="presOf" srcId="{386CBB7C-018D-1743-AC25-FF1688B96FC0}" destId="{DFBFBCB7-BC7B-754F-9771-8D5B00C5FFD8}" srcOrd="0" destOrd="0" presId="urn:microsoft.com/office/officeart/2005/8/layout/default"/>
    <dgm:cxn modelId="{789448C8-76AE-854E-B4F2-745CF48B0688}" srcId="{B0E16964-E57F-3745-B897-67C31B94E91F}" destId="{6EBF06F2-BE31-C940-85CA-0C451BEFFD29}" srcOrd="2" destOrd="0" parTransId="{40685CD3-3CC4-984B-AD29-3B15BAB91D10}" sibTransId="{E63EAA89-8CEB-7E40-9252-4680E0807696}"/>
    <dgm:cxn modelId="{23335876-D89C-534E-87E0-AC953233DD90}" srcId="{B0E16964-E57F-3745-B897-67C31B94E91F}" destId="{65D7EA49-81A1-0F4C-A6E8-22C7A147C898}" srcOrd="8" destOrd="0" parTransId="{AA94EA0A-5695-4242-A937-1789200C3A98}" sibTransId="{D313FFF3-AA5F-9C44-B756-12CE42EA8C18}"/>
    <dgm:cxn modelId="{FA19D901-365E-6745-AD80-263957D429BC}" type="presOf" srcId="{57639FC9-647C-C945-ABCB-7A7E1050CC6B}" destId="{43A17A4F-4CED-7A4C-BEF7-CE9C8B782744}" srcOrd="0" destOrd="0" presId="urn:microsoft.com/office/officeart/2005/8/layout/default"/>
    <dgm:cxn modelId="{36D9C8F0-16B6-7B40-B305-C6B2F79B2A97}" type="presOf" srcId="{65D7EA49-81A1-0F4C-A6E8-22C7A147C898}" destId="{1BB0FE51-EE49-8742-B306-8406FA5BF686}" srcOrd="0" destOrd="0" presId="urn:microsoft.com/office/officeart/2005/8/layout/default"/>
    <dgm:cxn modelId="{5C0D3B1A-A7AA-3343-BCAA-F7D88EA8092A}" srcId="{B0E16964-E57F-3745-B897-67C31B94E91F}" destId="{C46F0250-ED7E-FB40-BA22-B81380566CE4}" srcOrd="3" destOrd="0" parTransId="{6DFDAB1A-1EA6-F54B-A84A-9F455C7CFD6D}" sibTransId="{23544E1C-257C-5444-BCB3-CF883F501530}"/>
    <dgm:cxn modelId="{D209F87A-1EC5-C944-8403-C1CF5248FA33}" srcId="{B0E16964-E57F-3745-B897-67C31B94E91F}" destId="{CF1E7168-C9C0-9246-BC2C-3B47B7BEBB25}" srcOrd="9" destOrd="0" parTransId="{F1FD5FE5-C79E-2F49-80A5-E01F19D93D92}" sibTransId="{72254AF9-DA70-A440-9429-21523E5D2A13}"/>
    <dgm:cxn modelId="{A91E2550-9366-5B46-B4F9-D6E615604A2A}" type="presOf" srcId="{CF1E7168-C9C0-9246-BC2C-3B47B7BEBB25}" destId="{4B38445D-AC97-2242-84A7-1E4A9D5CACD4}" srcOrd="0" destOrd="0" presId="urn:microsoft.com/office/officeart/2005/8/layout/default"/>
    <dgm:cxn modelId="{AF02EA56-153F-404C-B34A-DDECA5DEC732}" srcId="{B0E16964-E57F-3745-B897-67C31B94E91F}" destId="{2CB85F7E-3E14-814E-9A34-2EAAD44E5099}" srcOrd="5" destOrd="0" parTransId="{22C96DDC-0C20-DC43-BEF6-CCA2676DB11F}" sibTransId="{61559B90-B5E4-9147-B05C-A48017244BFC}"/>
    <dgm:cxn modelId="{F9E4B604-F4EF-C94A-8A1A-9FF1ADBF4280}" type="presParOf" srcId="{4FFB368F-7202-DA44-AC94-EA150C922EF8}" destId="{FE7A0F3D-F528-E942-8F5C-3DE1F0051FE3}" srcOrd="0" destOrd="0" presId="urn:microsoft.com/office/officeart/2005/8/layout/default"/>
    <dgm:cxn modelId="{22D465B5-7715-1F4E-B06E-FF36EA93FFA7}" type="presParOf" srcId="{4FFB368F-7202-DA44-AC94-EA150C922EF8}" destId="{A3171B8E-63CC-864B-B752-347FDDC503CD}" srcOrd="1" destOrd="0" presId="urn:microsoft.com/office/officeart/2005/8/layout/default"/>
    <dgm:cxn modelId="{1AFDB925-08F0-8B4A-A3F0-6722DFB24D35}" type="presParOf" srcId="{4FFB368F-7202-DA44-AC94-EA150C922EF8}" destId="{DFBFBCB7-BC7B-754F-9771-8D5B00C5FFD8}" srcOrd="2" destOrd="0" presId="urn:microsoft.com/office/officeart/2005/8/layout/default"/>
    <dgm:cxn modelId="{FA921335-9414-C545-BEED-A5DF79F7B5C9}" type="presParOf" srcId="{4FFB368F-7202-DA44-AC94-EA150C922EF8}" destId="{F72AF03F-FBB3-B54C-A8ED-6C711392AC1E}" srcOrd="3" destOrd="0" presId="urn:microsoft.com/office/officeart/2005/8/layout/default"/>
    <dgm:cxn modelId="{B19D4CDA-3BC9-BD4C-8D6D-AF1CF42E9928}" type="presParOf" srcId="{4FFB368F-7202-DA44-AC94-EA150C922EF8}" destId="{BE54E8F2-D8FF-D04D-860D-57FA7E0F32F8}" srcOrd="4" destOrd="0" presId="urn:microsoft.com/office/officeart/2005/8/layout/default"/>
    <dgm:cxn modelId="{9AAAA09F-201B-6340-9914-3D1204FF4665}" type="presParOf" srcId="{4FFB368F-7202-DA44-AC94-EA150C922EF8}" destId="{897CAF4D-266E-684F-9489-9ABBEC035565}" srcOrd="5" destOrd="0" presId="urn:microsoft.com/office/officeart/2005/8/layout/default"/>
    <dgm:cxn modelId="{4C00416F-A5EB-BE4B-95C1-EE03F9F63138}" type="presParOf" srcId="{4FFB368F-7202-DA44-AC94-EA150C922EF8}" destId="{7CE68FFB-444B-024B-8525-97F596DE997B}" srcOrd="6" destOrd="0" presId="urn:microsoft.com/office/officeart/2005/8/layout/default"/>
    <dgm:cxn modelId="{CCC7C74A-F637-AE4D-8B79-8CDFB6B67CE2}" type="presParOf" srcId="{4FFB368F-7202-DA44-AC94-EA150C922EF8}" destId="{3880BBB5-2353-6C4F-BE78-6A964C7E4C11}" srcOrd="7" destOrd="0" presId="urn:microsoft.com/office/officeart/2005/8/layout/default"/>
    <dgm:cxn modelId="{57BDDB2E-06E9-3948-A932-9AE1627B4075}" type="presParOf" srcId="{4FFB368F-7202-DA44-AC94-EA150C922EF8}" destId="{7DEC45DF-812B-754D-8DEC-71DFCF6973B2}" srcOrd="8" destOrd="0" presId="urn:microsoft.com/office/officeart/2005/8/layout/default"/>
    <dgm:cxn modelId="{18DF4C4F-B102-214D-993E-F8FF9979B6FA}" type="presParOf" srcId="{4FFB368F-7202-DA44-AC94-EA150C922EF8}" destId="{DA3039AF-DA12-DE4E-90E1-9BBB3D15EF0B}" srcOrd="9" destOrd="0" presId="urn:microsoft.com/office/officeart/2005/8/layout/default"/>
    <dgm:cxn modelId="{87FFC53B-7D47-8943-9CC3-7C645E962FD5}" type="presParOf" srcId="{4FFB368F-7202-DA44-AC94-EA150C922EF8}" destId="{4B06C417-A3FA-6A45-BDF4-2451F1EE3751}" srcOrd="10" destOrd="0" presId="urn:microsoft.com/office/officeart/2005/8/layout/default"/>
    <dgm:cxn modelId="{6A998A71-B6DA-6C45-87BD-E48DA7911E04}" type="presParOf" srcId="{4FFB368F-7202-DA44-AC94-EA150C922EF8}" destId="{57AD11D7-A7DC-1342-88DB-4F0E32FC0DB5}" srcOrd="11" destOrd="0" presId="urn:microsoft.com/office/officeart/2005/8/layout/default"/>
    <dgm:cxn modelId="{9362C619-2C27-6D41-914C-BB0F1D923A00}" type="presParOf" srcId="{4FFB368F-7202-DA44-AC94-EA150C922EF8}" destId="{43A17A4F-4CED-7A4C-BEF7-CE9C8B782744}" srcOrd="12" destOrd="0" presId="urn:microsoft.com/office/officeart/2005/8/layout/default"/>
    <dgm:cxn modelId="{63D1972E-3108-A244-B020-9C97B0E736E5}" type="presParOf" srcId="{4FFB368F-7202-DA44-AC94-EA150C922EF8}" destId="{6FA34966-074A-F54F-9705-91CBF1229E79}" srcOrd="13" destOrd="0" presId="urn:microsoft.com/office/officeart/2005/8/layout/default"/>
    <dgm:cxn modelId="{D81D8012-AC8D-E44F-B61F-F1E5599A9756}" type="presParOf" srcId="{4FFB368F-7202-DA44-AC94-EA150C922EF8}" destId="{D77F1887-037A-2F41-BD7D-9BF35F264EEB}" srcOrd="14" destOrd="0" presId="urn:microsoft.com/office/officeart/2005/8/layout/default"/>
    <dgm:cxn modelId="{8F533729-9E92-2449-82F6-FA5A17A083D5}" type="presParOf" srcId="{4FFB368F-7202-DA44-AC94-EA150C922EF8}" destId="{12BB874C-3209-C247-A214-678F2A75C6D4}" srcOrd="15" destOrd="0" presId="urn:microsoft.com/office/officeart/2005/8/layout/default"/>
    <dgm:cxn modelId="{D4A53F74-7F4F-8541-A121-4B05665EB56B}" type="presParOf" srcId="{4FFB368F-7202-DA44-AC94-EA150C922EF8}" destId="{1BB0FE51-EE49-8742-B306-8406FA5BF686}" srcOrd="16" destOrd="0" presId="urn:microsoft.com/office/officeart/2005/8/layout/default"/>
    <dgm:cxn modelId="{8F508E80-4F37-AE4B-8BF5-471C9C87177A}" type="presParOf" srcId="{4FFB368F-7202-DA44-AC94-EA150C922EF8}" destId="{7E78FE12-E1FC-9743-9373-2381DFA97E2C}" srcOrd="17" destOrd="0" presId="urn:microsoft.com/office/officeart/2005/8/layout/default"/>
    <dgm:cxn modelId="{8F40574F-A0C4-0F41-B2B8-8E5B94A9DA3D}" type="presParOf" srcId="{4FFB368F-7202-DA44-AC94-EA150C922EF8}" destId="{4B38445D-AC97-2242-84A7-1E4A9D5CACD4}" srcOrd="18" destOrd="0" presId="urn:microsoft.com/office/officeart/2005/8/layout/default"/>
    <dgm:cxn modelId="{115BEDAE-C88D-1641-B941-F01DB955B476}" type="presParOf" srcId="{4FFB368F-7202-DA44-AC94-EA150C922EF8}" destId="{5760EC1F-AE4B-134A-B14D-7E7B6F6868BA}" srcOrd="19" destOrd="0" presId="urn:microsoft.com/office/officeart/2005/8/layout/default"/>
    <dgm:cxn modelId="{229B643B-EA23-DE49-B633-DB911772817E}" type="presParOf" srcId="{4FFB368F-7202-DA44-AC94-EA150C922EF8}" destId="{9FE69B79-12E8-F64E-AE3A-11831E4B40F0}"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DDC26-442E-6B4C-922D-A7076AA65010}">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t>How can I do it?</a:t>
          </a:r>
          <a:endParaRPr lang="en-US" sz="3400" kern="1200" dirty="0"/>
        </a:p>
      </dsp:txBody>
      <dsp:txXfrm>
        <a:off x="472609" y="1158658"/>
        <a:ext cx="2486952" cy="1577131"/>
      </dsp:txXfrm>
    </dsp:sp>
    <dsp:sp modelId="{43547693-C214-DF4C-8514-0A5A07152FA2}">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B67C41-6D0B-4F44-9339-26C1D4EE5B64}">
      <dsp:nvSpPr>
        <dsp:cNvPr id="0" name=""/>
        <dsp:cNvSpPr/>
      </dsp:nvSpPr>
      <dsp:spPr>
        <a:xfrm>
          <a:off x="998006" y="2784856"/>
          <a:ext cx="2297854" cy="91378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Junior</a:t>
          </a:r>
          <a:endParaRPr lang="en-US" sz="5200" kern="1200" dirty="0"/>
        </a:p>
      </dsp:txBody>
      <dsp:txXfrm>
        <a:off x="1024770" y="2811620"/>
        <a:ext cx="2244326" cy="860252"/>
      </dsp:txXfrm>
    </dsp:sp>
    <dsp:sp modelId="{108DD30D-CBB2-444A-91A1-DAEAD5AF0D61}">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t>How can I do it more elegantly?</a:t>
          </a:r>
          <a:endParaRPr lang="en-US" sz="3400" kern="1200" dirty="0"/>
        </a:p>
      </dsp:txBody>
      <dsp:txXfrm>
        <a:off x="3870707" y="1615548"/>
        <a:ext cx="2486952" cy="1577131"/>
      </dsp:txXfrm>
    </dsp:sp>
    <dsp:sp modelId="{A3D3CC23-DE7E-0E4D-933E-1BE7C0BD97F3}">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E4AC3CC-95BF-A943-A846-C7ECCA5369B1}">
      <dsp:nvSpPr>
        <dsp:cNvPr id="0" name=""/>
        <dsp:cNvSpPr/>
      </dsp:nvSpPr>
      <dsp:spPr>
        <a:xfrm>
          <a:off x="4396104" y="652700"/>
          <a:ext cx="2297854" cy="91378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Middle</a:t>
          </a:r>
          <a:endParaRPr lang="en-US" sz="5200" kern="1200" dirty="0"/>
        </a:p>
      </dsp:txBody>
      <dsp:txXfrm>
        <a:off x="4422868" y="679464"/>
        <a:ext cx="2244326" cy="860252"/>
      </dsp:txXfrm>
    </dsp:sp>
    <dsp:sp modelId="{79A6B36C-71AB-EC4C-A314-056DAA1499E8}">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t>How can I </a:t>
          </a:r>
          <a:r>
            <a:rPr lang="en-US" sz="3400" b="1" kern="1200" dirty="0" smtClean="0">
              <a:solidFill>
                <a:srgbClr val="FF0000"/>
              </a:solidFill>
            </a:rPr>
            <a:t>NOT</a:t>
          </a:r>
          <a:r>
            <a:rPr lang="en-US" sz="3400" kern="1200" dirty="0" smtClean="0"/>
            <a:t> do it?</a:t>
          </a:r>
          <a:endParaRPr lang="en-US" sz="3400" kern="1200" dirty="0"/>
        </a:p>
      </dsp:txBody>
      <dsp:txXfrm>
        <a:off x="7268806" y="1158658"/>
        <a:ext cx="2486952" cy="1577131"/>
      </dsp:txXfrm>
    </dsp:sp>
    <dsp:sp modelId="{633B8F23-6886-384C-8CCA-548A778DD233}">
      <dsp:nvSpPr>
        <dsp:cNvPr id="0" name=""/>
        <dsp:cNvSpPr/>
      </dsp:nvSpPr>
      <dsp:spPr>
        <a:xfrm>
          <a:off x="7794202" y="2784856"/>
          <a:ext cx="2297854" cy="91378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Senior</a:t>
          </a:r>
          <a:endParaRPr lang="en-US" sz="5200" kern="1200" dirty="0"/>
        </a:p>
      </dsp:txBody>
      <dsp:txXfrm>
        <a:off x="7820966" y="2811620"/>
        <a:ext cx="2244326" cy="860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B7B98-5347-2240-B6E5-0B1BF2AA0647}">
      <dsp:nvSpPr>
        <dsp:cNvPr id="0" name=""/>
        <dsp:cNvSpPr/>
      </dsp:nvSpPr>
      <dsp:spPr>
        <a:xfrm>
          <a:off x="3953" y="624887"/>
          <a:ext cx="2377306" cy="86164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A lot of languages</a:t>
          </a:r>
          <a:endParaRPr lang="en-US" sz="2400" kern="1200" dirty="0"/>
        </a:p>
      </dsp:txBody>
      <dsp:txXfrm>
        <a:off x="3953" y="624887"/>
        <a:ext cx="2377306" cy="861642"/>
      </dsp:txXfrm>
    </dsp:sp>
    <dsp:sp modelId="{1942F79D-8025-5F45-8DAA-5D56D198295E}">
      <dsp:nvSpPr>
        <dsp:cNvPr id="0" name=""/>
        <dsp:cNvSpPr/>
      </dsp:nvSpPr>
      <dsp:spPr>
        <a:xfrm>
          <a:off x="3953" y="1486530"/>
          <a:ext cx="2377306" cy="223992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.NETs</a:t>
          </a:r>
          <a:endParaRPr lang="en-US" sz="2400" kern="1200" dirty="0"/>
        </a:p>
        <a:p>
          <a:pPr marL="228600" lvl="1" indent="-228600" algn="l" defTabSz="1066800">
            <a:lnSpc>
              <a:spcPct val="90000"/>
            </a:lnSpc>
            <a:spcBef>
              <a:spcPct val="0"/>
            </a:spcBef>
            <a:spcAft>
              <a:spcPct val="15000"/>
            </a:spcAft>
            <a:buChar char="••"/>
          </a:pPr>
          <a:r>
            <a:rPr lang="en-US" sz="2400" kern="1200" dirty="0" err="1" smtClean="0"/>
            <a:t>Node.JS</a:t>
          </a:r>
          <a:endParaRPr lang="en-US" sz="2400" kern="1200" dirty="0"/>
        </a:p>
        <a:p>
          <a:pPr marL="228600" lvl="1" indent="-228600" algn="l" defTabSz="1066800">
            <a:lnSpc>
              <a:spcPct val="90000"/>
            </a:lnSpc>
            <a:spcBef>
              <a:spcPct val="0"/>
            </a:spcBef>
            <a:spcAft>
              <a:spcPct val="15000"/>
            </a:spcAft>
            <a:buChar char="••"/>
          </a:pPr>
          <a:r>
            <a:rPr lang="en-US" sz="2400" kern="1200" dirty="0" smtClean="0"/>
            <a:t>PHP</a:t>
          </a:r>
          <a:endParaRPr lang="en-US" sz="2400" kern="1200" dirty="0"/>
        </a:p>
        <a:p>
          <a:pPr marL="228600" lvl="1" indent="-228600" algn="l" defTabSz="1066800">
            <a:lnSpc>
              <a:spcPct val="90000"/>
            </a:lnSpc>
            <a:spcBef>
              <a:spcPct val="0"/>
            </a:spcBef>
            <a:spcAft>
              <a:spcPct val="15000"/>
            </a:spcAft>
            <a:buChar char="••"/>
          </a:pPr>
          <a:r>
            <a:rPr lang="en-US" sz="2400" kern="1200" dirty="0" smtClean="0"/>
            <a:t>Java</a:t>
          </a:r>
          <a:endParaRPr lang="en-US" sz="2400" kern="1200" dirty="0"/>
        </a:p>
        <a:p>
          <a:pPr marL="228600" lvl="1" indent="-228600" algn="l" defTabSz="1066800">
            <a:lnSpc>
              <a:spcPct val="90000"/>
            </a:lnSpc>
            <a:spcBef>
              <a:spcPct val="0"/>
            </a:spcBef>
            <a:spcAft>
              <a:spcPct val="15000"/>
            </a:spcAft>
            <a:buChar char="••"/>
          </a:pPr>
          <a:r>
            <a:rPr lang="en-US" sz="2400" kern="1200" dirty="0" smtClean="0"/>
            <a:t>Python</a:t>
          </a:r>
          <a:endParaRPr lang="en-US" sz="2400" kern="1200" dirty="0"/>
        </a:p>
      </dsp:txBody>
      <dsp:txXfrm>
        <a:off x="3953" y="1486530"/>
        <a:ext cx="2377306" cy="2239920"/>
      </dsp:txXfrm>
    </dsp:sp>
    <dsp:sp modelId="{5F3F38B7-4820-6640-900C-A378486C910F}">
      <dsp:nvSpPr>
        <dsp:cNvPr id="0" name=""/>
        <dsp:cNvSpPr/>
      </dsp:nvSpPr>
      <dsp:spPr>
        <a:xfrm>
          <a:off x="2714082" y="624887"/>
          <a:ext cx="2377306" cy="861642"/>
        </a:xfrm>
        <a:prstGeom prst="rect">
          <a:avLst/>
        </a:prstGeom>
        <a:gradFill rotWithShape="0">
          <a:gsLst>
            <a:gs pos="0">
              <a:schemeClr val="accent3">
                <a:hueOff val="-3263439"/>
                <a:satOff val="13244"/>
                <a:lumOff val="6798"/>
                <a:alphaOff val="0"/>
                <a:satMod val="103000"/>
                <a:lumMod val="102000"/>
                <a:tint val="94000"/>
              </a:schemeClr>
            </a:gs>
            <a:gs pos="50000">
              <a:schemeClr val="accent3">
                <a:hueOff val="-3263439"/>
                <a:satOff val="13244"/>
                <a:lumOff val="6798"/>
                <a:alphaOff val="0"/>
                <a:satMod val="110000"/>
                <a:lumMod val="100000"/>
                <a:shade val="100000"/>
              </a:schemeClr>
            </a:gs>
            <a:gs pos="100000">
              <a:schemeClr val="accent3">
                <a:hueOff val="-3263439"/>
                <a:satOff val="13244"/>
                <a:lumOff val="6798"/>
                <a:alphaOff val="0"/>
                <a:lumMod val="99000"/>
                <a:satMod val="120000"/>
                <a:shade val="78000"/>
              </a:schemeClr>
            </a:gs>
          </a:gsLst>
          <a:lin ang="5400000" scaled="0"/>
        </a:gradFill>
        <a:ln w="6350" cap="flat" cmpd="sng" algn="ctr">
          <a:solidFill>
            <a:schemeClr val="accent3">
              <a:hueOff val="-3263439"/>
              <a:satOff val="13244"/>
              <a:lumOff val="67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Not only for developers</a:t>
          </a:r>
          <a:endParaRPr lang="en-US" sz="2400" kern="1200" dirty="0"/>
        </a:p>
      </dsp:txBody>
      <dsp:txXfrm>
        <a:off x="2714082" y="624887"/>
        <a:ext cx="2377306" cy="861642"/>
      </dsp:txXfrm>
    </dsp:sp>
    <dsp:sp modelId="{BC2CEEE6-19C7-044F-8201-9F1745282389}">
      <dsp:nvSpPr>
        <dsp:cNvPr id="0" name=""/>
        <dsp:cNvSpPr/>
      </dsp:nvSpPr>
      <dsp:spPr>
        <a:xfrm>
          <a:off x="2714082" y="1486530"/>
          <a:ext cx="2377306" cy="2239920"/>
        </a:xfrm>
        <a:prstGeom prst="rect">
          <a:avLst/>
        </a:prstGeom>
        <a:solidFill>
          <a:schemeClr val="accent3">
            <a:tint val="40000"/>
            <a:alpha val="90000"/>
            <a:hueOff val="-3688928"/>
            <a:satOff val="29546"/>
            <a:lumOff val="2591"/>
            <a:alphaOff val="0"/>
          </a:schemeClr>
        </a:solidFill>
        <a:ln w="6350" cap="flat" cmpd="sng" algn="ctr">
          <a:solidFill>
            <a:schemeClr val="accent3">
              <a:tint val="40000"/>
              <a:alpha val="90000"/>
              <a:hueOff val="-3688928"/>
              <a:satOff val="29546"/>
              <a:lumOff val="259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Bash</a:t>
          </a:r>
          <a:endParaRPr lang="en-US" sz="2400" kern="1200" dirty="0"/>
        </a:p>
        <a:p>
          <a:pPr marL="228600" lvl="1" indent="-228600" algn="l" defTabSz="1066800">
            <a:lnSpc>
              <a:spcPct val="90000"/>
            </a:lnSpc>
            <a:spcBef>
              <a:spcPct val="0"/>
            </a:spcBef>
            <a:spcAft>
              <a:spcPct val="15000"/>
            </a:spcAft>
            <a:buChar char="••"/>
          </a:pPr>
          <a:r>
            <a:rPr lang="en-US" sz="2400" kern="1200" dirty="0" smtClean="0"/>
            <a:t>PowerShell</a:t>
          </a:r>
          <a:endParaRPr lang="en-US" sz="2400" kern="1200" dirty="0"/>
        </a:p>
      </dsp:txBody>
      <dsp:txXfrm>
        <a:off x="2714082" y="1486530"/>
        <a:ext cx="2377306" cy="2239920"/>
      </dsp:txXfrm>
    </dsp:sp>
    <dsp:sp modelId="{49D33EE5-27BC-C743-81F8-EE980183E375}">
      <dsp:nvSpPr>
        <dsp:cNvPr id="0" name=""/>
        <dsp:cNvSpPr/>
      </dsp:nvSpPr>
      <dsp:spPr>
        <a:xfrm>
          <a:off x="5424211" y="624887"/>
          <a:ext cx="2377306" cy="861642"/>
        </a:xfrm>
        <a:prstGeom prst="rect">
          <a:avLst/>
        </a:prstGeom>
        <a:gradFill rotWithShape="0">
          <a:gsLst>
            <a:gs pos="0">
              <a:schemeClr val="accent3">
                <a:hueOff val="-6526879"/>
                <a:satOff val="26487"/>
                <a:lumOff val="13595"/>
                <a:alphaOff val="0"/>
                <a:satMod val="103000"/>
                <a:lumMod val="102000"/>
                <a:tint val="94000"/>
              </a:schemeClr>
            </a:gs>
            <a:gs pos="50000">
              <a:schemeClr val="accent3">
                <a:hueOff val="-6526879"/>
                <a:satOff val="26487"/>
                <a:lumOff val="13595"/>
                <a:alphaOff val="0"/>
                <a:satMod val="110000"/>
                <a:lumMod val="100000"/>
                <a:shade val="100000"/>
              </a:schemeClr>
            </a:gs>
            <a:gs pos="100000">
              <a:schemeClr val="accent3">
                <a:hueOff val="-6526879"/>
                <a:satOff val="26487"/>
                <a:lumOff val="13595"/>
                <a:alphaOff val="0"/>
                <a:lumMod val="99000"/>
                <a:satMod val="120000"/>
                <a:shade val="78000"/>
              </a:schemeClr>
            </a:gs>
          </a:gsLst>
          <a:lin ang="5400000" scaled="0"/>
        </a:gradFill>
        <a:ln w="6350" cap="flat" cmpd="sng" algn="ctr">
          <a:solidFill>
            <a:schemeClr val="accent3">
              <a:hueOff val="-6526879"/>
              <a:satOff val="26487"/>
              <a:lumOff val="135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Event-based</a:t>
          </a:r>
          <a:endParaRPr lang="en-US" sz="2400" kern="1200" dirty="0"/>
        </a:p>
      </dsp:txBody>
      <dsp:txXfrm>
        <a:off x="5424211" y="624887"/>
        <a:ext cx="2377306" cy="861642"/>
      </dsp:txXfrm>
    </dsp:sp>
    <dsp:sp modelId="{BC581F36-FA30-234A-A8B0-2AAAACA664DC}">
      <dsp:nvSpPr>
        <dsp:cNvPr id="0" name=""/>
        <dsp:cNvSpPr/>
      </dsp:nvSpPr>
      <dsp:spPr>
        <a:xfrm>
          <a:off x="5424211" y="1486530"/>
          <a:ext cx="2377306" cy="2239920"/>
        </a:xfrm>
        <a:prstGeom prst="rect">
          <a:avLst/>
        </a:prstGeom>
        <a:solidFill>
          <a:schemeClr val="accent3">
            <a:tint val="40000"/>
            <a:alpha val="90000"/>
            <a:hueOff val="-7377855"/>
            <a:satOff val="59093"/>
            <a:lumOff val="5183"/>
            <a:alphaOff val="0"/>
          </a:schemeClr>
        </a:solidFill>
        <a:ln w="6350" cap="flat" cmpd="sng" algn="ctr">
          <a:solidFill>
            <a:schemeClr val="accent3">
              <a:tint val="40000"/>
              <a:alpha val="90000"/>
              <a:hueOff val="-7377855"/>
              <a:satOff val="59093"/>
              <a:lumOff val="518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Azure Services</a:t>
          </a:r>
          <a:endParaRPr lang="en-US" sz="2400" kern="1200" dirty="0"/>
        </a:p>
        <a:p>
          <a:pPr marL="228600" lvl="1" indent="-228600" algn="l" defTabSz="1066800">
            <a:lnSpc>
              <a:spcPct val="90000"/>
            </a:lnSpc>
            <a:spcBef>
              <a:spcPct val="0"/>
            </a:spcBef>
            <a:spcAft>
              <a:spcPct val="15000"/>
            </a:spcAft>
            <a:buChar char="••"/>
          </a:pPr>
          <a:r>
            <a:rPr lang="en-US" sz="2400" kern="1200" dirty="0" err="1" smtClean="0"/>
            <a:t>Webhooks</a:t>
          </a:r>
          <a:endParaRPr lang="en-US" sz="2400" kern="1200" dirty="0"/>
        </a:p>
        <a:p>
          <a:pPr marL="228600" lvl="1" indent="-228600" algn="l" defTabSz="1066800">
            <a:lnSpc>
              <a:spcPct val="90000"/>
            </a:lnSpc>
            <a:spcBef>
              <a:spcPct val="0"/>
            </a:spcBef>
            <a:spcAft>
              <a:spcPct val="15000"/>
            </a:spcAft>
            <a:buChar char="••"/>
          </a:pPr>
          <a:r>
            <a:rPr lang="en-US" sz="2400" kern="1200" dirty="0" smtClean="0"/>
            <a:t>Timer</a:t>
          </a:r>
          <a:endParaRPr lang="en-US" sz="2400" kern="1200" dirty="0"/>
        </a:p>
        <a:p>
          <a:pPr marL="228600" lvl="1" indent="-228600" algn="l" defTabSz="1066800">
            <a:lnSpc>
              <a:spcPct val="90000"/>
            </a:lnSpc>
            <a:spcBef>
              <a:spcPct val="0"/>
            </a:spcBef>
            <a:spcAft>
              <a:spcPct val="15000"/>
            </a:spcAft>
            <a:buChar char="••"/>
          </a:pPr>
          <a:r>
            <a:rPr lang="mr-IN" sz="2400" kern="1200" dirty="0" smtClean="0"/>
            <a:t>…</a:t>
          </a:r>
          <a:endParaRPr lang="en-US" sz="2400" kern="1200" dirty="0"/>
        </a:p>
      </dsp:txBody>
      <dsp:txXfrm>
        <a:off x="5424211" y="1486530"/>
        <a:ext cx="2377306" cy="2239920"/>
      </dsp:txXfrm>
    </dsp:sp>
    <dsp:sp modelId="{3ECEE6ED-A5BF-C149-A8B1-FC20EFA47B85}">
      <dsp:nvSpPr>
        <dsp:cNvPr id="0" name=""/>
        <dsp:cNvSpPr/>
      </dsp:nvSpPr>
      <dsp:spPr>
        <a:xfrm>
          <a:off x="8134340" y="624887"/>
          <a:ext cx="2377306" cy="861642"/>
        </a:xfrm>
        <a:prstGeom prst="rect">
          <a:avLst/>
        </a:prstGeom>
        <a:gradFill rotWithShape="0">
          <a:gsLst>
            <a:gs pos="0">
              <a:schemeClr val="accent3">
                <a:hueOff val="-9790318"/>
                <a:satOff val="39731"/>
                <a:lumOff val="20393"/>
                <a:alphaOff val="0"/>
                <a:satMod val="103000"/>
                <a:lumMod val="102000"/>
                <a:tint val="94000"/>
              </a:schemeClr>
            </a:gs>
            <a:gs pos="50000">
              <a:schemeClr val="accent3">
                <a:hueOff val="-9790318"/>
                <a:satOff val="39731"/>
                <a:lumOff val="20393"/>
                <a:alphaOff val="0"/>
                <a:satMod val="110000"/>
                <a:lumMod val="100000"/>
                <a:shade val="100000"/>
              </a:schemeClr>
            </a:gs>
            <a:gs pos="100000">
              <a:schemeClr val="accent3">
                <a:hueOff val="-9790318"/>
                <a:satOff val="39731"/>
                <a:lumOff val="20393"/>
                <a:alphaOff val="0"/>
                <a:lumMod val="99000"/>
                <a:satMod val="120000"/>
                <a:shade val="78000"/>
              </a:schemeClr>
            </a:gs>
          </a:gsLst>
          <a:lin ang="5400000" scaled="0"/>
        </a:gradFill>
        <a:ln w="6350" cap="flat" cmpd="sng" algn="ctr">
          <a:solidFill>
            <a:schemeClr val="accent3">
              <a:hueOff val="-9790318"/>
              <a:satOff val="39731"/>
              <a:lumOff val="2039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Local emulator &amp; CLI</a:t>
          </a:r>
          <a:endParaRPr lang="en-US" sz="2400" kern="1200" dirty="0"/>
        </a:p>
      </dsp:txBody>
      <dsp:txXfrm>
        <a:off x="8134340" y="624887"/>
        <a:ext cx="2377306" cy="861642"/>
      </dsp:txXfrm>
    </dsp:sp>
    <dsp:sp modelId="{CA371EBA-4E9B-684F-A7C6-60B44A439185}">
      <dsp:nvSpPr>
        <dsp:cNvPr id="0" name=""/>
        <dsp:cNvSpPr/>
      </dsp:nvSpPr>
      <dsp:spPr>
        <a:xfrm>
          <a:off x="8134340" y="1486530"/>
          <a:ext cx="2377306" cy="2239920"/>
        </a:xfrm>
        <a:prstGeom prst="rect">
          <a:avLst/>
        </a:prstGeom>
        <a:solidFill>
          <a:schemeClr val="accent3">
            <a:tint val="40000"/>
            <a:alpha val="90000"/>
            <a:hueOff val="-11066783"/>
            <a:satOff val="88639"/>
            <a:lumOff val="7774"/>
            <a:alphaOff val="0"/>
          </a:schemeClr>
        </a:solidFill>
        <a:ln w="6350" cap="flat" cmpd="sng" algn="ctr">
          <a:solidFill>
            <a:schemeClr val="accent3">
              <a:tint val="40000"/>
              <a:alpha val="90000"/>
              <a:hueOff val="-11066783"/>
              <a:satOff val="88639"/>
              <a:lumOff val="777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Currently only for Windows</a:t>
          </a:r>
          <a:endParaRPr lang="en-US" sz="2400" kern="1200" dirty="0"/>
        </a:p>
      </dsp:txBody>
      <dsp:txXfrm>
        <a:off x="8134340" y="1486530"/>
        <a:ext cx="2377306"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A0F3D-F528-E942-8F5C-3DE1F0051FE3}">
      <dsp:nvSpPr>
        <dsp:cNvPr id="0" name=""/>
        <dsp:cNvSpPr/>
      </dsp:nvSpPr>
      <dsp:spPr>
        <a:xfrm>
          <a:off x="582645"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HTTP/</a:t>
          </a:r>
          <a:r>
            <a:rPr lang="en-US" sz="2600" kern="1200" dirty="0" err="1" smtClean="0"/>
            <a:t>webhook</a:t>
          </a:r>
          <a:endParaRPr lang="en-US" sz="2600" kern="1200" dirty="0"/>
        </a:p>
      </dsp:txBody>
      <dsp:txXfrm>
        <a:off x="582645" y="1178"/>
        <a:ext cx="2174490" cy="1304694"/>
      </dsp:txXfrm>
    </dsp:sp>
    <dsp:sp modelId="{DFBFBCB7-BC7B-754F-9771-8D5B00C5FFD8}">
      <dsp:nvSpPr>
        <dsp:cNvPr id="0" name=""/>
        <dsp:cNvSpPr/>
      </dsp:nvSpPr>
      <dsp:spPr>
        <a:xfrm>
          <a:off x="297458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Timer</a:t>
          </a:r>
        </a:p>
      </dsp:txBody>
      <dsp:txXfrm>
        <a:off x="2974584" y="1178"/>
        <a:ext cx="2174490" cy="1304694"/>
      </dsp:txXfrm>
    </dsp:sp>
    <dsp:sp modelId="{BE54E8F2-D8FF-D04D-860D-57FA7E0F32F8}">
      <dsp:nvSpPr>
        <dsp:cNvPr id="0" name=""/>
        <dsp:cNvSpPr/>
      </dsp:nvSpPr>
      <dsp:spPr>
        <a:xfrm>
          <a:off x="536652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Mobile Apps</a:t>
          </a:r>
        </a:p>
      </dsp:txBody>
      <dsp:txXfrm>
        <a:off x="5366524" y="1178"/>
        <a:ext cx="2174490" cy="1304694"/>
      </dsp:txXfrm>
    </dsp:sp>
    <dsp:sp modelId="{7CE68FFB-444B-024B-8525-97F596DE997B}">
      <dsp:nvSpPr>
        <dsp:cNvPr id="0" name=""/>
        <dsp:cNvSpPr/>
      </dsp:nvSpPr>
      <dsp:spPr>
        <a:xfrm>
          <a:off x="775846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Service Bus</a:t>
          </a:r>
        </a:p>
      </dsp:txBody>
      <dsp:txXfrm>
        <a:off x="7758464" y="1178"/>
        <a:ext cx="2174490" cy="1304694"/>
      </dsp:txXfrm>
    </dsp:sp>
    <dsp:sp modelId="{7DEC45DF-812B-754D-8DEC-71DFCF6973B2}">
      <dsp:nvSpPr>
        <dsp:cNvPr id="0" name=""/>
        <dsp:cNvSpPr/>
      </dsp:nvSpPr>
      <dsp:spPr>
        <a:xfrm>
          <a:off x="582645"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DocumentDB</a:t>
          </a:r>
          <a:endParaRPr lang="en-US" sz="2600" kern="1200" dirty="0" smtClean="0"/>
        </a:p>
      </dsp:txBody>
      <dsp:txXfrm>
        <a:off x="582645" y="1523321"/>
        <a:ext cx="2174490" cy="1304694"/>
      </dsp:txXfrm>
    </dsp:sp>
    <dsp:sp modelId="{4B06C417-A3FA-6A45-BDF4-2451F1EE3751}">
      <dsp:nvSpPr>
        <dsp:cNvPr id="0" name=""/>
        <dsp:cNvSpPr/>
      </dsp:nvSpPr>
      <dsp:spPr>
        <a:xfrm>
          <a:off x="297458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Storage Blob</a:t>
          </a:r>
        </a:p>
      </dsp:txBody>
      <dsp:txXfrm>
        <a:off x="2974584" y="1523321"/>
        <a:ext cx="2174490" cy="1304694"/>
      </dsp:txXfrm>
    </dsp:sp>
    <dsp:sp modelId="{43A17A4F-4CED-7A4C-BEF7-CE9C8B782744}">
      <dsp:nvSpPr>
        <dsp:cNvPr id="0" name=""/>
        <dsp:cNvSpPr/>
      </dsp:nvSpPr>
      <dsp:spPr>
        <a:xfrm>
          <a:off x="536652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Storage Queue</a:t>
          </a:r>
        </a:p>
      </dsp:txBody>
      <dsp:txXfrm>
        <a:off x="5366524" y="1523321"/>
        <a:ext cx="2174490" cy="1304694"/>
      </dsp:txXfrm>
    </dsp:sp>
    <dsp:sp modelId="{D77F1887-037A-2F41-BD7D-9BF35F264EEB}">
      <dsp:nvSpPr>
        <dsp:cNvPr id="0" name=""/>
        <dsp:cNvSpPr/>
      </dsp:nvSpPr>
      <dsp:spPr>
        <a:xfrm>
          <a:off x="775846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Storage Table</a:t>
          </a:r>
        </a:p>
      </dsp:txBody>
      <dsp:txXfrm>
        <a:off x="7758464" y="1523321"/>
        <a:ext cx="2174490" cy="1304694"/>
      </dsp:txXfrm>
    </dsp:sp>
    <dsp:sp modelId="{1BB0FE51-EE49-8742-B306-8406FA5BF686}">
      <dsp:nvSpPr>
        <dsp:cNvPr id="0" name=""/>
        <dsp:cNvSpPr/>
      </dsp:nvSpPr>
      <dsp:spPr>
        <a:xfrm>
          <a:off x="1778615" y="3045465"/>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Event Hubs</a:t>
          </a:r>
        </a:p>
      </dsp:txBody>
      <dsp:txXfrm>
        <a:off x="1778615" y="3045465"/>
        <a:ext cx="2174490" cy="1304694"/>
      </dsp:txXfrm>
    </dsp:sp>
    <dsp:sp modelId="{4B38445D-AC97-2242-84A7-1E4A9D5CACD4}">
      <dsp:nvSpPr>
        <dsp:cNvPr id="0" name=""/>
        <dsp:cNvSpPr/>
      </dsp:nvSpPr>
      <dsp:spPr>
        <a:xfrm>
          <a:off x="4170554" y="3045465"/>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Notification Hubs</a:t>
          </a:r>
        </a:p>
      </dsp:txBody>
      <dsp:txXfrm>
        <a:off x="4170554" y="3045465"/>
        <a:ext cx="2174490" cy="1304694"/>
      </dsp:txXfrm>
    </dsp:sp>
    <dsp:sp modelId="{9FE69B79-12E8-F64E-AE3A-11831E4B40F0}">
      <dsp:nvSpPr>
        <dsp:cNvPr id="0" name=""/>
        <dsp:cNvSpPr/>
      </dsp:nvSpPr>
      <dsp:spPr>
        <a:xfrm>
          <a:off x="6562494" y="3045465"/>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Twilio</a:t>
          </a:r>
          <a:endParaRPr lang="en-US" sz="2600" kern="1200" dirty="0"/>
        </a:p>
      </dsp:txBody>
      <dsp:txXfrm>
        <a:off x="656249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40662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7160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3/14/17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Functions </a:t>
            </a:r>
            <a:r>
              <a:rPr lang="mr-IN" dirty="0" smtClean="0"/>
              <a:t>–</a:t>
            </a:r>
            <a:r>
              <a:rPr lang="en-US" dirty="0" smtClean="0"/>
              <a:t> how to write </a:t>
            </a:r>
            <a:r>
              <a:rPr lang="en-US" dirty="0" err="1" smtClean="0"/>
              <a:t>serverless</a:t>
            </a:r>
            <a:r>
              <a:rPr lang="en-US" dirty="0" smtClean="0"/>
              <a:t> code</a:t>
            </a:r>
            <a:endParaRPr lang="en-US" dirty="0"/>
          </a:p>
        </p:txBody>
      </p:sp>
      <p:sp>
        <p:nvSpPr>
          <p:cNvPr id="3" name="Subtitle 2"/>
          <p:cNvSpPr>
            <a:spLocks noGrp="1"/>
          </p:cNvSpPr>
          <p:nvPr>
            <p:ph type="subTitle" idx="1"/>
          </p:nvPr>
        </p:nvSpPr>
        <p:spPr/>
        <p:txBody>
          <a:bodyPr>
            <a:noAutofit/>
          </a:bodyPr>
          <a:lstStyle/>
          <a:p>
            <a:r>
              <a:rPr lang="en-US" sz="3200" dirty="0" smtClean="0">
                <a:solidFill>
                  <a:srgbClr val="FFFF00"/>
                </a:solidFill>
              </a:rPr>
              <a:t>Anton Boyko</a:t>
            </a:r>
          </a:p>
          <a:p>
            <a:r>
              <a:rPr lang="en-US" sz="3200" dirty="0" smtClean="0">
                <a:solidFill>
                  <a:srgbClr val="FFFF00"/>
                </a:solidFill>
              </a:rPr>
              <a:t>Microsoft Azure MVP</a:t>
            </a:r>
          </a:p>
          <a:p>
            <a:r>
              <a:rPr lang="en-US" sz="3200" dirty="0" err="1" smtClean="0">
                <a:solidFill>
                  <a:srgbClr val="FFFF00"/>
                </a:solidFill>
              </a:rPr>
              <a:t>boyko.ant@live.com</a:t>
            </a:r>
            <a:endParaRPr lang="en-US" sz="32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bindings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3445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5008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E7A0F3D-F528-E942-8F5C-3DE1F0051FE3}"/>
                                            </p:graphicEl>
                                          </p:spTgt>
                                        </p:tgtEl>
                                        <p:attrNameLst>
                                          <p:attrName>style.visibility</p:attrName>
                                        </p:attrNameLst>
                                      </p:cBhvr>
                                      <p:to>
                                        <p:strVal val="visible"/>
                                      </p:to>
                                    </p:set>
                                    <p:animEffect transition="in" filter="fade">
                                      <p:cBhvr>
                                        <p:cTn id="7" dur="500"/>
                                        <p:tgtEl>
                                          <p:spTgt spid="4">
                                            <p:graphicEl>
                                              <a:dgm id="{FE7A0F3D-F528-E942-8F5C-3DE1F0051FE3}"/>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DFBFBCB7-BC7B-754F-9771-8D5B00C5FFD8}"/>
                                            </p:graphicEl>
                                          </p:spTgt>
                                        </p:tgtEl>
                                        <p:attrNameLst>
                                          <p:attrName>style.visibility</p:attrName>
                                        </p:attrNameLst>
                                      </p:cBhvr>
                                      <p:to>
                                        <p:strVal val="visible"/>
                                      </p:to>
                                    </p:set>
                                    <p:animEffect transition="in" filter="fade">
                                      <p:cBhvr>
                                        <p:cTn id="11" dur="500"/>
                                        <p:tgtEl>
                                          <p:spTgt spid="4">
                                            <p:graphicEl>
                                              <a:dgm id="{DFBFBCB7-BC7B-754F-9771-8D5B00C5FFD8}"/>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BE54E8F2-D8FF-D04D-860D-57FA7E0F32F8}"/>
                                            </p:graphicEl>
                                          </p:spTgt>
                                        </p:tgtEl>
                                        <p:attrNameLst>
                                          <p:attrName>style.visibility</p:attrName>
                                        </p:attrNameLst>
                                      </p:cBhvr>
                                      <p:to>
                                        <p:strVal val="visible"/>
                                      </p:to>
                                    </p:set>
                                    <p:animEffect transition="in" filter="fade">
                                      <p:cBhvr>
                                        <p:cTn id="15" dur="500"/>
                                        <p:tgtEl>
                                          <p:spTgt spid="4">
                                            <p:graphicEl>
                                              <a:dgm id="{BE54E8F2-D8FF-D04D-860D-57FA7E0F32F8}"/>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7CE68FFB-444B-024B-8525-97F596DE997B}"/>
                                            </p:graphicEl>
                                          </p:spTgt>
                                        </p:tgtEl>
                                        <p:attrNameLst>
                                          <p:attrName>style.visibility</p:attrName>
                                        </p:attrNameLst>
                                      </p:cBhvr>
                                      <p:to>
                                        <p:strVal val="visible"/>
                                      </p:to>
                                    </p:set>
                                    <p:animEffect transition="in" filter="fade">
                                      <p:cBhvr>
                                        <p:cTn id="19" dur="500"/>
                                        <p:tgtEl>
                                          <p:spTgt spid="4">
                                            <p:graphicEl>
                                              <a:dgm id="{7CE68FFB-444B-024B-8525-97F596DE997B}"/>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7DEC45DF-812B-754D-8DEC-71DFCF6973B2}"/>
                                            </p:graphicEl>
                                          </p:spTgt>
                                        </p:tgtEl>
                                        <p:attrNameLst>
                                          <p:attrName>style.visibility</p:attrName>
                                        </p:attrNameLst>
                                      </p:cBhvr>
                                      <p:to>
                                        <p:strVal val="visible"/>
                                      </p:to>
                                    </p:set>
                                    <p:animEffect transition="in" filter="fade">
                                      <p:cBhvr>
                                        <p:cTn id="23" dur="500"/>
                                        <p:tgtEl>
                                          <p:spTgt spid="4">
                                            <p:graphicEl>
                                              <a:dgm id="{7DEC45DF-812B-754D-8DEC-71DFCF6973B2}"/>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4B06C417-A3FA-6A45-BDF4-2451F1EE3751}"/>
                                            </p:graphicEl>
                                          </p:spTgt>
                                        </p:tgtEl>
                                        <p:attrNameLst>
                                          <p:attrName>style.visibility</p:attrName>
                                        </p:attrNameLst>
                                      </p:cBhvr>
                                      <p:to>
                                        <p:strVal val="visible"/>
                                      </p:to>
                                    </p:set>
                                    <p:animEffect transition="in" filter="fade">
                                      <p:cBhvr>
                                        <p:cTn id="27" dur="500"/>
                                        <p:tgtEl>
                                          <p:spTgt spid="4">
                                            <p:graphicEl>
                                              <a:dgm id="{4B06C417-A3FA-6A45-BDF4-2451F1EE3751}"/>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43A17A4F-4CED-7A4C-BEF7-CE9C8B782744}"/>
                                            </p:graphicEl>
                                          </p:spTgt>
                                        </p:tgtEl>
                                        <p:attrNameLst>
                                          <p:attrName>style.visibility</p:attrName>
                                        </p:attrNameLst>
                                      </p:cBhvr>
                                      <p:to>
                                        <p:strVal val="visible"/>
                                      </p:to>
                                    </p:set>
                                    <p:animEffect transition="in" filter="fade">
                                      <p:cBhvr>
                                        <p:cTn id="31" dur="500"/>
                                        <p:tgtEl>
                                          <p:spTgt spid="4">
                                            <p:graphicEl>
                                              <a:dgm id="{43A17A4F-4CED-7A4C-BEF7-CE9C8B782744}"/>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graphicEl>
                                              <a:dgm id="{D77F1887-037A-2F41-BD7D-9BF35F264EEB}"/>
                                            </p:graphicEl>
                                          </p:spTgt>
                                        </p:tgtEl>
                                        <p:attrNameLst>
                                          <p:attrName>style.visibility</p:attrName>
                                        </p:attrNameLst>
                                      </p:cBhvr>
                                      <p:to>
                                        <p:strVal val="visible"/>
                                      </p:to>
                                    </p:set>
                                    <p:animEffect transition="in" filter="fade">
                                      <p:cBhvr>
                                        <p:cTn id="35" dur="500"/>
                                        <p:tgtEl>
                                          <p:spTgt spid="4">
                                            <p:graphicEl>
                                              <a:dgm id="{D77F1887-037A-2F41-BD7D-9BF35F264EEB}"/>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1BB0FE51-EE49-8742-B306-8406FA5BF686}"/>
                                            </p:graphicEl>
                                          </p:spTgt>
                                        </p:tgtEl>
                                        <p:attrNameLst>
                                          <p:attrName>style.visibility</p:attrName>
                                        </p:attrNameLst>
                                      </p:cBhvr>
                                      <p:to>
                                        <p:strVal val="visible"/>
                                      </p:to>
                                    </p:set>
                                    <p:animEffect transition="in" filter="fade">
                                      <p:cBhvr>
                                        <p:cTn id="39" dur="500"/>
                                        <p:tgtEl>
                                          <p:spTgt spid="4">
                                            <p:graphicEl>
                                              <a:dgm id="{1BB0FE51-EE49-8742-B306-8406FA5BF686}"/>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graphicEl>
                                              <a:dgm id="{4B38445D-AC97-2242-84A7-1E4A9D5CACD4}"/>
                                            </p:graphicEl>
                                          </p:spTgt>
                                        </p:tgtEl>
                                        <p:attrNameLst>
                                          <p:attrName>style.visibility</p:attrName>
                                        </p:attrNameLst>
                                      </p:cBhvr>
                                      <p:to>
                                        <p:strVal val="visible"/>
                                      </p:to>
                                    </p:set>
                                    <p:animEffect transition="in" filter="fade">
                                      <p:cBhvr>
                                        <p:cTn id="43" dur="500"/>
                                        <p:tgtEl>
                                          <p:spTgt spid="4">
                                            <p:graphicEl>
                                              <a:dgm id="{4B38445D-AC97-2242-84A7-1E4A9D5CACD4}"/>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graphicEl>
                                              <a:dgm id="{9FE69B79-12E8-F64E-AE3A-11831E4B40F0}"/>
                                            </p:graphicEl>
                                          </p:spTgt>
                                        </p:tgtEl>
                                        <p:attrNameLst>
                                          <p:attrName>style.visibility</p:attrName>
                                        </p:attrNameLst>
                                      </p:cBhvr>
                                      <p:to>
                                        <p:strVal val="visible"/>
                                      </p:to>
                                    </p:set>
                                    <p:animEffect transition="in" filter="fade">
                                      <p:cBhvr>
                                        <p:cTn id="47" dur="500"/>
                                        <p:tgtEl>
                                          <p:spTgt spid="4">
                                            <p:graphicEl>
                                              <a:dgm id="{9FE69B79-12E8-F64E-AE3A-11831E4B40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7353" y="224760"/>
            <a:ext cx="11922316" cy="6248338"/>
          </a:xfrm>
          <a:prstGeom prst="rect">
            <a:avLst/>
          </a:prstGeom>
        </p:spPr>
      </p:pic>
    </p:spTree>
    <p:extLst>
      <p:ext uri="{BB962C8B-B14F-4D97-AF65-F5344CB8AC3E}">
        <p14:creationId xmlns:p14="http://schemas.microsoft.com/office/powerpoint/2010/main" val="24690830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Questions?</a:t>
            </a:r>
            <a:endParaRPr lang="en-US" sz="5400" dirty="0"/>
          </a:p>
        </p:txBody>
      </p:sp>
      <p:pic>
        <p:nvPicPr>
          <p:cNvPr id="5" name="Content Placeholder 4" descr="questions-before-trading-binary-options.jpg"/>
          <p:cNvPicPr>
            <a:picLocks noGrp="1" noChangeAspect="1"/>
          </p:cNvPicPr>
          <p:nvPr>
            <p:ph idx="1"/>
          </p:nvPr>
        </p:nvPicPr>
        <p:blipFill>
          <a:blip r:embed="rId2">
            <a:extLst>
              <a:ext uri="{28A0092B-C50C-407E-A947-70E740481C1C}">
                <a14:useLocalDpi xmlns:a14="http://schemas.microsoft.com/office/drawing/2010/main" val="0"/>
              </a:ext>
            </a:extLst>
          </a:blip>
          <a:srcRect l="-13277" r="-13277"/>
          <a:stretch>
            <a:fillRect/>
          </a:stretch>
        </p:blipFill>
        <p:spPr>
          <a:xfrm>
            <a:off x="4473283" y="907"/>
            <a:ext cx="8684164" cy="6857094"/>
          </a:xfrm>
        </p:spPr>
      </p:pic>
      <p:sp>
        <p:nvSpPr>
          <p:cNvPr id="4" name="Text Placeholder 3"/>
          <p:cNvSpPr>
            <a:spLocks noGrp="1"/>
          </p:cNvSpPr>
          <p:nvPr>
            <p:ph type="body" sz="half" idx="2"/>
          </p:nvPr>
        </p:nvSpPr>
        <p:spPr/>
        <p:txBody>
          <a:bodyPr>
            <a:normAutofit/>
          </a:bodyPr>
          <a:lstStyle/>
          <a:p>
            <a:r>
              <a:rPr lang="en-US" sz="2800" dirty="0"/>
              <a:t>Anton Boyko</a:t>
            </a:r>
          </a:p>
          <a:p>
            <a:r>
              <a:rPr lang="en-US" sz="2800" dirty="0"/>
              <a:t>Microsoft Azure MVP</a:t>
            </a:r>
          </a:p>
          <a:p>
            <a:r>
              <a:rPr lang="en-US" sz="2800" dirty="0" err="1"/>
              <a:t>boyko.ant@</a:t>
            </a:r>
            <a:r>
              <a:rPr lang="en-US" sz="2800" dirty="0" err="1" smtClean="0"/>
              <a:t>live.com</a:t>
            </a:r>
            <a:endParaRPr lang="en-US" sz="2800" dirty="0"/>
          </a:p>
        </p:txBody>
      </p:sp>
    </p:spTree>
    <p:extLst>
      <p:ext uri="{BB962C8B-B14F-4D97-AF65-F5344CB8AC3E}">
        <p14:creationId xmlns:p14="http://schemas.microsoft.com/office/powerpoint/2010/main" val="25976221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joomlashine-new-demo-blo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41" y="-202283"/>
            <a:ext cx="14141228" cy="7181092"/>
          </a:xfrm>
          <a:prstGeom prst="rect">
            <a:avLst/>
          </a:prstGeom>
        </p:spPr>
      </p:pic>
    </p:spTree>
    <p:extLst>
      <p:ext uri="{BB962C8B-B14F-4D97-AF65-F5344CB8AC3E}">
        <p14:creationId xmlns:p14="http://schemas.microsoft.com/office/powerpoint/2010/main" val="113881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maturity level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301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0110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5B67C41-6D0B-4F44-9339-26C1D4EE5B64}"/>
                                            </p:graphicEl>
                                          </p:spTgt>
                                        </p:tgtEl>
                                        <p:attrNameLst>
                                          <p:attrName>style.visibility</p:attrName>
                                        </p:attrNameLst>
                                      </p:cBhvr>
                                      <p:to>
                                        <p:strVal val="visible"/>
                                      </p:to>
                                    </p:set>
                                    <p:animEffect transition="in" filter="fade">
                                      <p:cBhvr>
                                        <p:cTn id="7" dur="500"/>
                                        <p:tgtEl>
                                          <p:spTgt spid="4">
                                            <p:graphicEl>
                                              <a:dgm id="{75B67C41-6D0B-4F44-9339-26C1D4EE5B6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F45DDC26-442E-6B4C-922D-A7076AA65010}"/>
                                            </p:graphicEl>
                                          </p:spTgt>
                                        </p:tgtEl>
                                        <p:attrNameLst>
                                          <p:attrName>style.visibility</p:attrName>
                                        </p:attrNameLst>
                                      </p:cBhvr>
                                      <p:to>
                                        <p:strVal val="visible"/>
                                      </p:to>
                                    </p:set>
                                    <p:animEffect transition="in" filter="fade">
                                      <p:cBhvr>
                                        <p:cTn id="10" dur="500"/>
                                        <p:tgtEl>
                                          <p:spTgt spid="4">
                                            <p:graphicEl>
                                              <a:dgm id="{F45DDC26-442E-6B4C-922D-A7076AA6501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43547693-C214-DF4C-8514-0A5A07152FA2}"/>
                                            </p:graphicEl>
                                          </p:spTgt>
                                        </p:tgtEl>
                                        <p:attrNameLst>
                                          <p:attrName>style.visibility</p:attrName>
                                        </p:attrNameLst>
                                      </p:cBhvr>
                                      <p:to>
                                        <p:strVal val="visible"/>
                                      </p:to>
                                    </p:set>
                                    <p:animEffect transition="in" filter="fade">
                                      <p:cBhvr>
                                        <p:cTn id="15" dur="500"/>
                                        <p:tgtEl>
                                          <p:spTgt spid="4">
                                            <p:graphicEl>
                                              <a:dgm id="{43547693-C214-DF4C-8514-0A5A07152FA2}"/>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2E4AC3CC-95BF-A943-A846-C7ECCA5369B1}"/>
                                            </p:graphicEl>
                                          </p:spTgt>
                                        </p:tgtEl>
                                        <p:attrNameLst>
                                          <p:attrName>style.visibility</p:attrName>
                                        </p:attrNameLst>
                                      </p:cBhvr>
                                      <p:to>
                                        <p:strVal val="visible"/>
                                      </p:to>
                                    </p:set>
                                    <p:animEffect transition="in" filter="fade">
                                      <p:cBhvr>
                                        <p:cTn id="18" dur="500"/>
                                        <p:tgtEl>
                                          <p:spTgt spid="4">
                                            <p:graphicEl>
                                              <a:dgm id="{2E4AC3CC-95BF-A943-A846-C7ECCA5369B1}"/>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108DD30D-CBB2-444A-91A1-DAEAD5AF0D61}"/>
                                            </p:graphicEl>
                                          </p:spTgt>
                                        </p:tgtEl>
                                        <p:attrNameLst>
                                          <p:attrName>style.visibility</p:attrName>
                                        </p:attrNameLst>
                                      </p:cBhvr>
                                      <p:to>
                                        <p:strVal val="visible"/>
                                      </p:to>
                                    </p:set>
                                    <p:animEffect transition="in" filter="fade">
                                      <p:cBhvr>
                                        <p:cTn id="21" dur="500"/>
                                        <p:tgtEl>
                                          <p:spTgt spid="4">
                                            <p:graphicEl>
                                              <a:dgm id="{108DD30D-CBB2-444A-91A1-DAEAD5AF0D6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A3D3CC23-DE7E-0E4D-933E-1BE7C0BD97F3}"/>
                                            </p:graphicEl>
                                          </p:spTgt>
                                        </p:tgtEl>
                                        <p:attrNameLst>
                                          <p:attrName>style.visibility</p:attrName>
                                        </p:attrNameLst>
                                      </p:cBhvr>
                                      <p:to>
                                        <p:strVal val="visible"/>
                                      </p:to>
                                    </p:set>
                                    <p:animEffect transition="in" filter="fade">
                                      <p:cBhvr>
                                        <p:cTn id="26" dur="500"/>
                                        <p:tgtEl>
                                          <p:spTgt spid="4">
                                            <p:graphicEl>
                                              <a:dgm id="{A3D3CC23-DE7E-0E4D-933E-1BE7C0BD97F3}"/>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graphicEl>
                                              <a:dgm id="{633B8F23-6886-384C-8CCA-548A778DD233}"/>
                                            </p:graphicEl>
                                          </p:spTgt>
                                        </p:tgtEl>
                                        <p:attrNameLst>
                                          <p:attrName>style.visibility</p:attrName>
                                        </p:attrNameLst>
                                      </p:cBhvr>
                                      <p:to>
                                        <p:strVal val="visible"/>
                                      </p:to>
                                    </p:set>
                                    <p:animEffect transition="in" filter="fade">
                                      <p:cBhvr>
                                        <p:cTn id="29" dur="500"/>
                                        <p:tgtEl>
                                          <p:spTgt spid="4">
                                            <p:graphicEl>
                                              <a:dgm id="{633B8F23-6886-384C-8CCA-548A778DD233}"/>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79A6B36C-71AB-EC4C-A314-056DAA1499E8}"/>
                                            </p:graphicEl>
                                          </p:spTgt>
                                        </p:tgtEl>
                                        <p:attrNameLst>
                                          <p:attrName>style.visibility</p:attrName>
                                        </p:attrNameLst>
                                      </p:cBhvr>
                                      <p:to>
                                        <p:strVal val="visible"/>
                                      </p:to>
                                    </p:set>
                                    <p:animEffect transition="in" filter="fade">
                                      <p:cBhvr>
                                        <p:cTn id="32" dur="500"/>
                                        <p:tgtEl>
                                          <p:spTgt spid="4">
                                            <p:graphicEl>
                                              <a:dgm id="{79A6B36C-71AB-EC4C-A314-056DAA1499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a:t>
            </a:r>
            <a:r>
              <a:rPr lang="en-US" dirty="0" smtClean="0"/>
              <a:t>event-driven </a:t>
            </a:r>
            <a:r>
              <a:rPr lang="en-US" dirty="0"/>
              <a:t>experience that extends the existing Azure App Service </a:t>
            </a:r>
            <a:r>
              <a:rPr lang="en-US" dirty="0" smtClean="0"/>
              <a:t>platform </a:t>
            </a:r>
            <a:r>
              <a:rPr lang="en-US" dirty="0"/>
              <a:t>by building “nanoservices” that can scale based on </a:t>
            </a:r>
            <a:r>
              <a:rPr lang="en-US" dirty="0" smtClean="0"/>
              <a:t>demand</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ell-t320-tower-serve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49" y="2097138"/>
            <a:ext cx="3810000" cy="3810000"/>
          </a:xfrm>
          <a:prstGeom prst="rect">
            <a:avLst/>
          </a:prstGeom>
        </p:spPr>
      </p:pic>
      <p:sp>
        <p:nvSpPr>
          <p:cNvPr id="4" name="Title 3"/>
          <p:cNvSpPr>
            <a:spLocks noGrp="1"/>
          </p:cNvSpPr>
          <p:nvPr>
            <p:ph type="title"/>
          </p:nvPr>
        </p:nvSpPr>
        <p:spPr/>
        <p:txBody>
          <a:bodyPr/>
          <a:lstStyle/>
          <a:p>
            <a:r>
              <a:rPr lang="en-US" dirty="0" smtClean="0"/>
              <a:t>Traditional server</a:t>
            </a:r>
            <a:endParaRPr lang="en-US" dirty="0"/>
          </a:p>
        </p:txBody>
      </p:sp>
      <p:pic>
        <p:nvPicPr>
          <p:cNvPr id="8" name="Content Placeholder 7"/>
          <p:cNvPicPr>
            <a:picLocks noGrp="1" noChangeAspect="1"/>
          </p:cNvPicPr>
          <p:nvPr>
            <p:ph sz="half" idx="1"/>
          </p:nvPr>
        </p:nvPicPr>
        <p:blipFill>
          <a:blip r:embed="rId3"/>
          <a:srcRect l="-58874" r="-58874"/>
          <a:stretch>
            <a:fillRect/>
          </a:stretch>
        </p:blipFill>
        <p:spPr>
          <a:xfrm>
            <a:off x="2265553" y="1825625"/>
            <a:ext cx="5181600" cy="4351338"/>
          </a:xfrm>
        </p:spPr>
      </p:pic>
      <p:sp>
        <p:nvSpPr>
          <p:cNvPr id="6" name="Content Placeholder 5"/>
          <p:cNvSpPr>
            <a:spLocks noGrp="1"/>
          </p:cNvSpPr>
          <p:nvPr>
            <p:ph sz="half" idx="2"/>
          </p:nvPr>
        </p:nvSpPr>
        <p:spPr/>
        <p:txBody>
          <a:bodyPr/>
          <a:lstStyle/>
          <a:p>
            <a:r>
              <a:rPr lang="en-US" dirty="0" smtClean="0"/>
              <a:t>Fixed reserved CPU</a:t>
            </a:r>
          </a:p>
          <a:p>
            <a:r>
              <a:rPr lang="en-US" dirty="0" smtClean="0"/>
              <a:t>Fixed reserved RAM</a:t>
            </a:r>
          </a:p>
          <a:p>
            <a:r>
              <a:rPr lang="en-US" dirty="0" smtClean="0"/>
              <a:t>Pay for reserved resourced</a:t>
            </a:r>
            <a:endParaRPr lang="en-US" dirty="0"/>
          </a:p>
        </p:txBody>
      </p:sp>
    </p:spTree>
    <p:extLst>
      <p:ext uri="{BB962C8B-B14F-4D97-AF65-F5344CB8AC3E}">
        <p14:creationId xmlns:p14="http://schemas.microsoft.com/office/powerpoint/2010/main" val="843330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endParaRPr lang="en-US" dirty="0"/>
          </a:p>
        </p:txBody>
      </p:sp>
      <p:pic>
        <p:nvPicPr>
          <p:cNvPr id="5" name="Content Placeholder 4" descr="serverless-500.jp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5258" r="10346"/>
          <a:stretch/>
        </p:blipFill>
        <p:spPr>
          <a:xfrm>
            <a:off x="505776" y="1825625"/>
            <a:ext cx="5514024" cy="4351338"/>
          </a:xfrm>
        </p:spPr>
      </p:pic>
      <p:sp>
        <p:nvSpPr>
          <p:cNvPr id="4" name="Content Placeholder 3"/>
          <p:cNvSpPr>
            <a:spLocks noGrp="1"/>
          </p:cNvSpPr>
          <p:nvPr>
            <p:ph sz="half" idx="2"/>
          </p:nvPr>
        </p:nvSpPr>
        <p:spPr/>
        <p:txBody>
          <a:bodyPr/>
          <a:lstStyle/>
          <a:p>
            <a:r>
              <a:rPr lang="en-US" dirty="0" smtClean="0"/>
              <a:t>On-demand CPU</a:t>
            </a:r>
          </a:p>
          <a:p>
            <a:r>
              <a:rPr lang="en-US" dirty="0" smtClean="0"/>
              <a:t>On-demand RAM</a:t>
            </a:r>
          </a:p>
          <a:p>
            <a:r>
              <a:rPr lang="en-US" dirty="0" smtClean="0"/>
              <a:t>Pay for number of executions and on-demand resources consumed</a:t>
            </a:r>
          </a:p>
          <a:p>
            <a:endParaRPr lang="en-US" dirty="0"/>
          </a:p>
        </p:txBody>
      </p:sp>
    </p:spTree>
    <p:extLst>
      <p:ext uri="{BB962C8B-B14F-4D97-AF65-F5344CB8AC3E}">
        <p14:creationId xmlns:p14="http://schemas.microsoft.com/office/powerpoint/2010/main" val="45048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Pricing </a:t>
            </a:r>
            <a:r>
              <a:rPr lang="en-US" dirty="0" smtClean="0"/>
              <a:t>model (consumption plan)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79753558"/>
              </p:ext>
            </p:extLst>
          </p:nvPr>
        </p:nvGraphicFramePr>
        <p:xfrm>
          <a:off x="838200" y="1825625"/>
          <a:ext cx="10515600" cy="2468880"/>
        </p:xfrm>
        <a:graphic>
          <a:graphicData uri="http://schemas.openxmlformats.org/drawingml/2006/table">
            <a:tbl>
              <a:tblPr firstRow="1" firstCol="1" bandRow="1">
                <a:tableStyleId>{5C22544A-7EE6-4342-B048-85BDC9FD1C3A}</a:tableStyleId>
              </a:tblPr>
              <a:tblGrid>
                <a:gridCol w="3505200"/>
                <a:gridCol w="3505200"/>
                <a:gridCol w="3505200"/>
              </a:tblGrid>
              <a:tr h="370840">
                <a:tc>
                  <a:txBody>
                    <a:bodyPr/>
                    <a:lstStyle/>
                    <a:p>
                      <a:pPr>
                        <a:lnSpc>
                          <a:spcPct val="150000"/>
                        </a:lnSpc>
                      </a:pPr>
                      <a:r>
                        <a:rPr lang="en-US" sz="2400" b="0" i="0" dirty="0" smtClean="0">
                          <a:latin typeface="+mn-lt"/>
                        </a:rPr>
                        <a:t>Meter</a:t>
                      </a:r>
                      <a:endParaRPr lang="en-US" sz="2400" b="0" i="0" dirty="0">
                        <a:latin typeface="+mn-lt"/>
                      </a:endParaRPr>
                    </a:p>
                  </a:txBody>
                  <a:tcPr/>
                </a:tc>
                <a:tc>
                  <a:txBody>
                    <a:bodyPr/>
                    <a:lstStyle/>
                    <a:p>
                      <a:pPr>
                        <a:lnSpc>
                          <a:spcPct val="150000"/>
                        </a:lnSpc>
                      </a:pPr>
                      <a:r>
                        <a:rPr lang="en-US" sz="2400" b="0" i="0" dirty="0" smtClean="0">
                          <a:latin typeface="+mn-lt"/>
                        </a:rPr>
                        <a:t>Free</a:t>
                      </a:r>
                      <a:endParaRPr lang="en-US" sz="2400" b="0" i="0" dirty="0">
                        <a:latin typeface="+mn-lt"/>
                      </a:endParaRPr>
                    </a:p>
                  </a:txBody>
                  <a:tcPr/>
                </a:tc>
                <a:tc>
                  <a:txBody>
                    <a:bodyPr/>
                    <a:lstStyle/>
                    <a:p>
                      <a:pPr>
                        <a:lnSpc>
                          <a:spcPct val="150000"/>
                        </a:lnSpc>
                      </a:pPr>
                      <a:r>
                        <a:rPr lang="en-US" sz="2400" b="0" i="0" smtClean="0">
                          <a:latin typeface="+mn-lt"/>
                        </a:rPr>
                        <a:t>Standard</a:t>
                      </a:r>
                      <a:endParaRPr lang="en-US" sz="2400" b="0" i="0">
                        <a:latin typeface="+mn-lt"/>
                      </a:endParaRPr>
                    </a:p>
                  </a:txBody>
                  <a:tcPr/>
                </a:tc>
              </a:tr>
              <a:tr h="370840">
                <a:tc>
                  <a:txBody>
                    <a:bodyPr/>
                    <a:lstStyle/>
                    <a:p>
                      <a:pPr>
                        <a:lnSpc>
                          <a:spcPct val="150000"/>
                        </a:lnSpc>
                      </a:pPr>
                      <a:r>
                        <a:rPr lang="en-US" sz="2400" b="0" i="0" dirty="0" smtClean="0">
                          <a:latin typeface="+mn-lt"/>
                        </a:rPr>
                        <a:t>Execution time</a:t>
                      </a:r>
                      <a:endParaRPr lang="en-US" sz="2400" b="0" i="0" dirty="0">
                        <a:latin typeface="+mn-lt"/>
                      </a:endParaRPr>
                    </a:p>
                  </a:txBody>
                  <a:tcPr/>
                </a:tc>
                <a:tc>
                  <a:txBody>
                    <a:bodyPr/>
                    <a:lstStyle/>
                    <a:p>
                      <a:pPr>
                        <a:lnSpc>
                          <a:spcPct val="150000"/>
                        </a:lnSpc>
                      </a:pPr>
                      <a:r>
                        <a:rPr lang="en-US" sz="2400" b="0" i="0" dirty="0" smtClean="0">
                          <a:latin typeface="+mn-lt"/>
                        </a:rPr>
                        <a:t>400,000 GB-s</a:t>
                      </a:r>
                      <a:endParaRPr lang="en-US" sz="2400" b="0" i="0" dirty="0">
                        <a:latin typeface="+mn-lt"/>
                      </a:endParaRPr>
                    </a:p>
                  </a:txBody>
                  <a:tcPr/>
                </a:tc>
                <a:tc>
                  <a:txBody>
                    <a:bodyPr/>
                    <a:lstStyle/>
                    <a:p>
                      <a:pPr>
                        <a:lnSpc>
                          <a:spcPct val="150000"/>
                        </a:lnSpc>
                      </a:pPr>
                      <a:r>
                        <a:rPr lang="en-US" sz="2400" b="0" i="0" dirty="0" smtClean="0">
                          <a:latin typeface="+mn-lt"/>
                        </a:rPr>
                        <a:t>$0.000016 per Gb-s</a:t>
                      </a:r>
                      <a:endParaRPr lang="en-US" sz="2400" b="0" i="0" dirty="0">
                        <a:latin typeface="+mn-lt"/>
                      </a:endParaRPr>
                    </a:p>
                  </a:txBody>
                  <a:tcPr/>
                </a:tc>
              </a:tr>
              <a:tr h="370840">
                <a:tc>
                  <a:txBody>
                    <a:bodyPr/>
                    <a:lstStyle/>
                    <a:p>
                      <a:pPr>
                        <a:lnSpc>
                          <a:spcPct val="150000"/>
                        </a:lnSpc>
                      </a:pPr>
                      <a:r>
                        <a:rPr lang="en-US" sz="2400" b="0" i="0" dirty="0" smtClean="0">
                          <a:latin typeface="+mn-lt"/>
                        </a:rPr>
                        <a:t>Total executions</a:t>
                      </a:r>
                      <a:endParaRPr lang="en-US" sz="2400" b="0" i="0" dirty="0">
                        <a:latin typeface="+mn-lt"/>
                      </a:endParaRPr>
                    </a:p>
                  </a:txBody>
                  <a:tcPr/>
                </a:tc>
                <a:tc>
                  <a:txBody>
                    <a:bodyPr/>
                    <a:lstStyle/>
                    <a:p>
                      <a:pPr>
                        <a:lnSpc>
                          <a:spcPct val="150000"/>
                        </a:lnSpc>
                      </a:pPr>
                      <a:r>
                        <a:rPr lang="en-US" sz="2400" b="0" i="0" dirty="0" smtClean="0">
                          <a:latin typeface="+mn-lt"/>
                        </a:rPr>
                        <a:t>1 Million Executions</a:t>
                      </a:r>
                      <a:endParaRPr lang="en-US" sz="2400" b="0" i="0" dirty="0">
                        <a:latin typeface="+mn-lt"/>
                      </a:endParaRPr>
                    </a:p>
                  </a:txBody>
                  <a:tcPr/>
                </a:tc>
                <a:tc>
                  <a:txBody>
                    <a:bodyPr/>
                    <a:lstStyle/>
                    <a:p>
                      <a:pPr>
                        <a:lnSpc>
                          <a:spcPct val="150000"/>
                        </a:lnSpc>
                      </a:pPr>
                      <a:r>
                        <a:rPr lang="en-US" sz="2400" b="0" i="0" dirty="0" smtClean="0">
                          <a:latin typeface="+mn-lt"/>
                        </a:rPr>
                        <a:t>$0.20 per Million Executions</a:t>
                      </a:r>
                      <a:endParaRPr lang="en-US" sz="2400" b="0" i="0" dirty="0">
                        <a:latin typeface="+mn-lt"/>
                      </a:endParaRPr>
                    </a:p>
                  </a:txBody>
                  <a:tcPr/>
                </a:tc>
              </a:tr>
            </a:tbl>
          </a:graphicData>
        </a:graphic>
      </p:graphicFrame>
      <p:sp>
        <p:nvSpPr>
          <p:cNvPr id="2" name="TextBox 1"/>
          <p:cNvSpPr txBox="1"/>
          <p:nvPr/>
        </p:nvSpPr>
        <p:spPr>
          <a:xfrm>
            <a:off x="835128" y="4853220"/>
            <a:ext cx="10526094" cy="1852815"/>
          </a:xfrm>
          <a:prstGeom prst="rect">
            <a:avLst/>
          </a:prstGeom>
          <a:noFill/>
        </p:spPr>
        <p:txBody>
          <a:bodyPr wrap="square" rtlCol="0">
            <a:spAutoFit/>
          </a:bodyPr>
          <a:lstStyle/>
          <a:p>
            <a:pPr marL="342900" indent="-342900" algn="just">
              <a:lnSpc>
                <a:spcPct val="120000"/>
              </a:lnSpc>
              <a:buFont typeface="Wingdings" charset="2"/>
              <a:buChar char="q"/>
            </a:pPr>
            <a:r>
              <a:rPr lang="en-US" sz="2400" dirty="0"/>
              <a:t>Resource consumption is calculated by multiplying average memory size in Gigabytes by the time in seconds it takes to execute the function.</a:t>
            </a:r>
          </a:p>
          <a:p>
            <a:pPr marL="342900" indent="-342900" algn="just">
              <a:lnSpc>
                <a:spcPct val="120000"/>
              </a:lnSpc>
              <a:buFont typeface="Wingdings" charset="2"/>
              <a:buChar char="q"/>
            </a:pPr>
            <a:r>
              <a:rPr lang="en-US" sz="2400" dirty="0"/>
              <a:t>Memory used by a function is measured to the nearest 128MB up to the maximum memory size of 1,536MB.</a:t>
            </a:r>
          </a:p>
        </p:txBody>
      </p:sp>
    </p:spTree>
    <p:extLst>
      <p:ext uri="{BB962C8B-B14F-4D97-AF65-F5344CB8AC3E}">
        <p14:creationId xmlns:p14="http://schemas.microsoft.com/office/powerpoint/2010/main" val="33800661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Supported </a:t>
            </a:r>
            <a:r>
              <a:rPr lang="en-US" dirty="0" smtClean="0"/>
              <a:t>languages </a:t>
            </a:r>
            <a:r>
              <a:rPr lang="en-US" dirty="0"/>
              <a:t>and </a:t>
            </a:r>
            <a:r>
              <a:rPr lang="en-US" dirty="0" smtClean="0"/>
              <a:t>tools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8563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8450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3C4B7B98-5347-2240-B6E5-0B1BF2AA0647}"/>
                                            </p:graphicEl>
                                          </p:spTgt>
                                        </p:tgtEl>
                                        <p:attrNameLst>
                                          <p:attrName>style.visibility</p:attrName>
                                        </p:attrNameLst>
                                      </p:cBhvr>
                                      <p:to>
                                        <p:strVal val="visible"/>
                                      </p:to>
                                    </p:set>
                                    <p:animEffect transition="in" filter="fade">
                                      <p:cBhvr>
                                        <p:cTn id="7" dur="500"/>
                                        <p:tgtEl>
                                          <p:spTgt spid="9">
                                            <p:graphicEl>
                                              <a:dgm id="{3C4B7B98-5347-2240-B6E5-0B1BF2AA064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dgm id="{1942F79D-8025-5F45-8DAA-5D56D198295E}"/>
                                            </p:graphicEl>
                                          </p:spTgt>
                                        </p:tgtEl>
                                        <p:attrNameLst>
                                          <p:attrName>style.visibility</p:attrName>
                                        </p:attrNameLst>
                                      </p:cBhvr>
                                      <p:to>
                                        <p:strVal val="visible"/>
                                      </p:to>
                                    </p:set>
                                    <p:animEffect transition="in" filter="fade">
                                      <p:cBhvr>
                                        <p:cTn id="10" dur="500"/>
                                        <p:tgtEl>
                                          <p:spTgt spid="9">
                                            <p:graphicEl>
                                              <a:dgm id="{1942F79D-8025-5F45-8DAA-5D56D198295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graphicEl>
                                              <a:dgm id="{5F3F38B7-4820-6640-900C-A378486C910F}"/>
                                            </p:graphicEl>
                                          </p:spTgt>
                                        </p:tgtEl>
                                        <p:attrNameLst>
                                          <p:attrName>style.visibility</p:attrName>
                                        </p:attrNameLst>
                                      </p:cBhvr>
                                      <p:to>
                                        <p:strVal val="visible"/>
                                      </p:to>
                                    </p:set>
                                    <p:animEffect transition="in" filter="fade">
                                      <p:cBhvr>
                                        <p:cTn id="15" dur="500"/>
                                        <p:tgtEl>
                                          <p:spTgt spid="9">
                                            <p:graphicEl>
                                              <a:dgm id="{5F3F38B7-4820-6640-900C-A378486C910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graphicEl>
                                              <a:dgm id="{BC2CEEE6-19C7-044F-8201-9F1745282389}"/>
                                            </p:graphicEl>
                                          </p:spTgt>
                                        </p:tgtEl>
                                        <p:attrNameLst>
                                          <p:attrName>style.visibility</p:attrName>
                                        </p:attrNameLst>
                                      </p:cBhvr>
                                      <p:to>
                                        <p:strVal val="visible"/>
                                      </p:to>
                                    </p:set>
                                    <p:animEffect transition="in" filter="fade">
                                      <p:cBhvr>
                                        <p:cTn id="18" dur="500"/>
                                        <p:tgtEl>
                                          <p:spTgt spid="9">
                                            <p:graphicEl>
                                              <a:dgm id="{BC2CEEE6-19C7-044F-8201-9F174528238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graphicEl>
                                              <a:dgm id="{49D33EE5-27BC-C743-81F8-EE980183E375}"/>
                                            </p:graphicEl>
                                          </p:spTgt>
                                        </p:tgtEl>
                                        <p:attrNameLst>
                                          <p:attrName>style.visibility</p:attrName>
                                        </p:attrNameLst>
                                      </p:cBhvr>
                                      <p:to>
                                        <p:strVal val="visible"/>
                                      </p:to>
                                    </p:set>
                                    <p:animEffect transition="in" filter="fade">
                                      <p:cBhvr>
                                        <p:cTn id="23" dur="500"/>
                                        <p:tgtEl>
                                          <p:spTgt spid="9">
                                            <p:graphicEl>
                                              <a:dgm id="{49D33EE5-27BC-C743-81F8-EE980183E37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graphicEl>
                                              <a:dgm id="{BC581F36-FA30-234A-A8B0-2AAAACA664DC}"/>
                                            </p:graphicEl>
                                          </p:spTgt>
                                        </p:tgtEl>
                                        <p:attrNameLst>
                                          <p:attrName>style.visibility</p:attrName>
                                        </p:attrNameLst>
                                      </p:cBhvr>
                                      <p:to>
                                        <p:strVal val="visible"/>
                                      </p:to>
                                    </p:set>
                                    <p:animEffect transition="in" filter="fade">
                                      <p:cBhvr>
                                        <p:cTn id="26" dur="500"/>
                                        <p:tgtEl>
                                          <p:spTgt spid="9">
                                            <p:graphicEl>
                                              <a:dgm id="{BC581F36-FA30-234A-A8B0-2AAAACA664D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3ECEE6ED-A5BF-C149-A8B1-FC20EFA47B85}"/>
                                            </p:graphicEl>
                                          </p:spTgt>
                                        </p:tgtEl>
                                        <p:attrNameLst>
                                          <p:attrName>style.visibility</p:attrName>
                                        </p:attrNameLst>
                                      </p:cBhvr>
                                      <p:to>
                                        <p:strVal val="visible"/>
                                      </p:to>
                                    </p:set>
                                    <p:animEffect transition="in" filter="fade">
                                      <p:cBhvr>
                                        <p:cTn id="31" dur="500"/>
                                        <p:tgtEl>
                                          <p:spTgt spid="9">
                                            <p:graphicEl>
                                              <a:dgm id="{3ECEE6ED-A5BF-C149-A8B1-FC20EFA47B85}"/>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graphicEl>
                                              <a:dgm id="{CA371EBA-4E9B-684F-A7C6-60B44A439185}"/>
                                            </p:graphicEl>
                                          </p:spTgt>
                                        </p:tgtEl>
                                        <p:attrNameLst>
                                          <p:attrName>style.visibility</p:attrName>
                                        </p:attrNameLst>
                                      </p:cBhvr>
                                      <p:to>
                                        <p:strVal val="visible"/>
                                      </p:to>
                                    </p:set>
                                    <p:animEffect transition="in" filter="fade">
                                      <p:cBhvr>
                                        <p:cTn id="34" dur="500"/>
                                        <p:tgtEl>
                                          <p:spTgt spid="9">
                                            <p:graphicEl>
                                              <a:dgm id="{CA371EBA-4E9B-684F-A7C6-60B44A43918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scenarios</a:t>
            </a:r>
            <a:endParaRPr lang="en-US" dirty="0"/>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5483" y="4037417"/>
                <a:ext cx="970560"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7367"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83600"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5483" y="4753588"/>
                <a:ext cx="970560"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flipH="1">
              <a:off x="8940763" y="3812411"/>
              <a:ext cx="2877"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lnSpcReduction="10000"/>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1" end="1"/>
                                            </p:txEl>
                                          </p:spTgt>
                                        </p:tgtEl>
                                        <p:attrNameLst>
                                          <p:attrName>style.visibility</p:attrName>
                                        </p:attrNameLst>
                                      </p:cBhvr>
                                      <p:to>
                                        <p:strVal val="visible"/>
                                      </p:to>
                                    </p:set>
                                    <p:animEffect transition="in" filter="fade">
                                      <p:cBhvr>
                                        <p:cTn id="12" dur="500"/>
                                        <p:tgtEl>
                                          <p:spTgt spid="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xEl>
                                              <p:pRg st="2" end="2"/>
                                            </p:txEl>
                                          </p:spTgt>
                                        </p:tgtEl>
                                        <p:attrNameLst>
                                          <p:attrName>style.visibility</p:attrName>
                                        </p:attrNameLst>
                                      </p:cBhvr>
                                      <p:to>
                                        <p:strVal val="visible"/>
                                      </p:to>
                                    </p:set>
                                    <p:animEffect transition="in" filter="fade">
                                      <p:cBhvr>
                                        <p:cTn id="17" dur="500"/>
                                        <p:tgtEl>
                                          <p:spTgt spid="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xEl>
                                              <p:pRg st="3" end="3"/>
                                            </p:txEl>
                                          </p:spTgt>
                                        </p:tgtEl>
                                        <p:attrNameLst>
                                          <p:attrName>style.visibility</p:attrName>
                                        </p:attrNameLst>
                                      </p:cBhvr>
                                      <p:to>
                                        <p:strVal val="visible"/>
                                      </p:to>
                                    </p:set>
                                    <p:animEffect transition="in" filter="fade">
                                      <p:cBhvr>
                                        <p:cTn id="22" dur="500"/>
                                        <p:tgtEl>
                                          <p:spTgt spid="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animEffect transition="in" filter="fade">
                                      <p:cBhvr>
                                        <p:cTn id="27" dur="500"/>
                                        <p:tgtEl>
                                          <p:spTgt spid="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xEl>
                                              <p:pRg st="5" end="5"/>
                                            </p:txEl>
                                          </p:spTgt>
                                        </p:tgtEl>
                                        <p:attrNameLst>
                                          <p:attrName>style.visibility</p:attrName>
                                        </p:attrNameLst>
                                      </p:cBhvr>
                                      <p:to>
                                        <p:strVal val="visible"/>
                                      </p:to>
                                    </p:set>
                                    <p:animEffect transition="in" filter="fade">
                                      <p:cBhvr>
                                        <p:cTn id="32" dur="500"/>
                                        <p:tgtEl>
                                          <p:spTgt spid="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xEl>
                                              <p:pRg st="6" end="6"/>
                                            </p:txEl>
                                          </p:spTgt>
                                        </p:tgtEl>
                                        <p:attrNameLst>
                                          <p:attrName>style.visibility</p:attrName>
                                        </p:attrNameLst>
                                      </p:cBhvr>
                                      <p:to>
                                        <p:strVal val="visible"/>
                                      </p:to>
                                    </p:set>
                                    <p:animEffect transition="in" filter="fade">
                                      <p:cBhvr>
                                        <p:cTn id="37" dur="500"/>
                                        <p:tgtEl>
                                          <p:spTgt spid="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a:t>
            </a:r>
            <a:r>
              <a:rPr lang="en-US" dirty="0" smtClean="0"/>
              <a:t>templates</a:t>
            </a:r>
            <a:endParaRPr lang="en-US" dirty="0"/>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smtClean="0"/>
              <a:t>Webhook</a:t>
            </a:r>
            <a:r>
              <a:rPr lang="en-US" dirty="0"/>
              <a:t> </a:t>
            </a:r>
            <a:r>
              <a:rPr lang="en-US" dirty="0" smtClean="0"/>
              <a:t>&amp; API</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fade">
                                      <p:cBhvr>
                                        <p:cTn id="4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9441</TotalTime>
  <Words>936</Words>
  <Application>Microsoft Macintosh PowerPoint</Application>
  <PresentationFormat>Custom</PresentationFormat>
  <Paragraphs>121</Paragraphs>
  <Slides>15</Slides>
  <Notes>7</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1_MS1444_Windows Azure Template 16x9_r08a</vt:lpstr>
      <vt:lpstr>Azure Functions – how to write serverless code</vt:lpstr>
      <vt:lpstr>Developer maturity level</vt:lpstr>
      <vt:lpstr>Azure Functions</vt:lpstr>
      <vt:lpstr>Traditional server</vt:lpstr>
      <vt:lpstr>Serverless</vt:lpstr>
      <vt:lpstr>Pricing model (consumption plan)</vt:lpstr>
      <vt:lpstr>Supported languages and tools</vt:lpstr>
      <vt:lpstr>Common scenarios</vt:lpstr>
      <vt:lpstr>Function App templates</vt:lpstr>
      <vt:lpstr>Anatomy of a Function</vt:lpstr>
      <vt:lpstr>Function bindings</vt:lpstr>
      <vt:lpstr>Testing Functions</vt:lpstr>
      <vt:lpstr>PowerPoint Presentation</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Anton Boyko</cp:lastModifiedBy>
  <cp:revision>245</cp:revision>
  <dcterms:created xsi:type="dcterms:W3CDTF">2016-04-21T18:51:19Z</dcterms:created>
  <dcterms:modified xsi:type="dcterms:W3CDTF">2017-03-14T15:22:22Z</dcterms:modified>
</cp:coreProperties>
</file>