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CDC"/>
    <a:srgbClr val="E2E0E0"/>
    <a:srgbClr val="EDEDEC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-1836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0DC1-E08E-4159-B3DD-1FB1FE5C1B3E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89BB-24F9-44CD-8D29-0DE5405A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2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0DC1-E08E-4159-B3DD-1FB1FE5C1B3E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89BB-24F9-44CD-8D29-0DE5405A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3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0DC1-E08E-4159-B3DD-1FB1FE5C1B3E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89BB-24F9-44CD-8D29-0DE5405A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6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0DC1-E08E-4159-B3DD-1FB1FE5C1B3E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89BB-24F9-44CD-8D29-0DE5405A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4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0DC1-E08E-4159-B3DD-1FB1FE5C1B3E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89BB-24F9-44CD-8D29-0DE5405A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0DC1-E08E-4159-B3DD-1FB1FE5C1B3E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89BB-24F9-44CD-8D29-0DE5405A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3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0DC1-E08E-4159-B3DD-1FB1FE5C1B3E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89BB-24F9-44CD-8D29-0DE5405A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6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0DC1-E08E-4159-B3DD-1FB1FE5C1B3E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89BB-24F9-44CD-8D29-0DE5405A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4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0DC1-E08E-4159-B3DD-1FB1FE5C1B3E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89BB-24F9-44CD-8D29-0DE5405A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8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0DC1-E08E-4159-B3DD-1FB1FE5C1B3E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89BB-24F9-44CD-8D29-0DE5405A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5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0DC1-E08E-4159-B3DD-1FB1FE5C1B3E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89BB-24F9-44CD-8D29-0DE5405A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3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80DC1-E08E-4159-B3DD-1FB1FE5C1B3E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789BB-24F9-44CD-8D29-0DE5405A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1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1075"/>
            <a:ext cx="914400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30624"/>
            <a:ext cx="7772400" cy="9144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Инвестиции в IoT-стартапы</a:t>
            </a:r>
            <a:endParaRPr lang="en-US" sz="4000" u="sng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9" t="32924" r="27289" b="32014"/>
          <a:stretch/>
        </p:blipFill>
        <p:spPr>
          <a:xfrm>
            <a:off x="395536" y="354290"/>
            <a:ext cx="2264190" cy="978791"/>
          </a:xfrm>
          <a:prstGeom prst="rect">
            <a:avLst/>
          </a:prstGeom>
        </p:spPr>
      </p:pic>
      <p:pic>
        <p:nvPicPr>
          <p:cNvPr id="1026" name="Picture 2" descr="http://appclub.im/Images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591994"/>
            <a:ext cx="158115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50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iothub.bitrix24.ua/bitrix/tools/disk/uf.php?attachedId=284&amp;action=show&amp;ncc=1&amp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s://iothub.bitrix24.ua/bitrix/tools/disk/uf.php?attachedId=284&amp;action=show&amp;ncc=1&amp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602"/>
            <a:ext cx="9144000" cy="646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9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16"/>
          <a:stretch/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19" b="7797"/>
          <a:stretch/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2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4" r="3352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5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8" r="2963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5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</Words>
  <Application>Microsoft Office PowerPoint</Application>
  <PresentationFormat>On-screen Show (4:3)</PresentationFormat>
  <Paragraphs>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Инвестиции в IoT-стартапы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</dc:creator>
  <cp:lastModifiedBy>Test</cp:lastModifiedBy>
  <cp:revision>6</cp:revision>
  <dcterms:created xsi:type="dcterms:W3CDTF">2016-02-17T12:43:29Z</dcterms:created>
  <dcterms:modified xsi:type="dcterms:W3CDTF">2016-03-03T15:01:02Z</dcterms:modified>
</cp:coreProperties>
</file>