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65" r:id="rId9"/>
    <p:sldId id="264" r:id="rId10"/>
    <p:sldId id="258" r:id="rId11"/>
  </p:sldIdLst>
  <p:sldSz cx="9144000" cy="6858000" type="screen4x3"/>
  <p:notesSz cx="6858000" cy="9144000"/>
  <p:custDataLst>
    <p:tags r:id="rId1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41" autoAdjust="0"/>
  </p:normalViewPr>
  <p:slideViewPr>
    <p:cSldViewPr>
      <p:cViewPr varScale="1">
        <p:scale>
          <a:sx n="63" d="100"/>
          <a:sy n="63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7613-E67B-4C3B-A7EC-591CB4A3F075}" type="datetimeFigureOut">
              <a:rPr lang="ru-RU" smtClean="0"/>
              <a:pPr/>
              <a:t>29.04.2016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69B0-A259-430B-AC1B-7D97CCBEC7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7613-E67B-4C3B-A7EC-591CB4A3F075}" type="datetimeFigureOut">
              <a:rPr lang="ru-RU" smtClean="0"/>
              <a:pPr/>
              <a:t>29.04.2016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69B0-A259-430B-AC1B-7D97CCBEC7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7613-E67B-4C3B-A7EC-591CB4A3F075}" type="datetimeFigureOut">
              <a:rPr lang="ru-RU" smtClean="0"/>
              <a:pPr/>
              <a:t>29.04.2016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69B0-A259-430B-AC1B-7D97CCBEC7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7613-E67B-4C3B-A7EC-591CB4A3F075}" type="datetimeFigureOut">
              <a:rPr lang="ru-RU" smtClean="0"/>
              <a:pPr/>
              <a:t>29.04.2016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69B0-A259-430B-AC1B-7D97CCBEC7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7613-E67B-4C3B-A7EC-591CB4A3F075}" type="datetimeFigureOut">
              <a:rPr lang="ru-RU" smtClean="0"/>
              <a:pPr/>
              <a:t>29.04.2016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69B0-A259-430B-AC1B-7D97CCBEC7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7613-E67B-4C3B-A7EC-591CB4A3F075}" type="datetimeFigureOut">
              <a:rPr lang="ru-RU" smtClean="0"/>
              <a:pPr/>
              <a:t>29.04.2016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69B0-A259-430B-AC1B-7D97CCBEC7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7613-E67B-4C3B-A7EC-591CB4A3F075}" type="datetimeFigureOut">
              <a:rPr lang="ru-RU" smtClean="0"/>
              <a:pPr/>
              <a:t>29.04.2016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69B0-A259-430B-AC1B-7D97CCBEC7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7613-E67B-4C3B-A7EC-591CB4A3F075}" type="datetimeFigureOut">
              <a:rPr lang="ru-RU" smtClean="0"/>
              <a:pPr/>
              <a:t>29.04.2016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69B0-A259-430B-AC1B-7D97CCBEC7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7613-E67B-4C3B-A7EC-591CB4A3F075}" type="datetimeFigureOut">
              <a:rPr lang="ru-RU" smtClean="0"/>
              <a:pPr/>
              <a:t>29.04.2016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69B0-A259-430B-AC1B-7D97CCBEC7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7613-E67B-4C3B-A7EC-591CB4A3F075}" type="datetimeFigureOut">
              <a:rPr lang="ru-RU" smtClean="0"/>
              <a:pPr/>
              <a:t>29.04.2016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69B0-A259-430B-AC1B-7D97CCBEC7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7613-E67B-4C3B-A7EC-591CB4A3F075}" type="datetimeFigureOut">
              <a:rPr lang="ru-RU" smtClean="0"/>
              <a:pPr/>
              <a:t>29.04.2016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69B0-A259-430B-AC1B-7D97CCBEC79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37613-E67B-4C3B-A7EC-591CB4A3F075}" type="datetimeFigureOut">
              <a:rPr lang="ru-RU" smtClean="0"/>
              <a:pPr/>
              <a:t>29.04.2016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269B0-A259-430B-AC1B-7D97CCBEC79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linux.nerd.a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hyperlink" Target="http://telegram.me/zz7Bo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03518" y="3429000"/>
            <a:ext cx="30249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/>
              <a:t>Peter </a:t>
            </a:r>
            <a:r>
              <a:rPr lang="en-US" sz="3600" b="1" dirty="0" smtClean="0"/>
              <a:t>Michaels</a:t>
            </a:r>
          </a:p>
          <a:p>
            <a:pPr algn="ctr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Australia, Brisbane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5696" y="4869160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Киев / 29.04.16 / Революция ботов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338" name="Picture 2" descr="Світлина профілю appclub / build, monetize /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5445224"/>
            <a:ext cx="935999" cy="936000"/>
          </a:xfrm>
          <a:prstGeom prst="rect">
            <a:avLst/>
          </a:prstGeom>
          <a:noFill/>
        </p:spPr>
      </p:pic>
      <p:pic>
        <p:nvPicPr>
          <p:cNvPr id="14340" name="Picture 4" descr="Світлина профілю Креативний простір &quot;Часопис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961" y="5553224"/>
            <a:ext cx="719999" cy="7200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5" y="5679224"/>
            <a:ext cx="790987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03648" y="2492896"/>
            <a:ext cx="6768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		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Peter Michaels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Фейсбук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://www.facebook.com/linux.nerd.au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Телеграм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@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Lord_Evil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Телефон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380-95-125-59-79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88640"/>
            <a:ext cx="633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МОИ КОНТАКТЫ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75656" y="1630541"/>
            <a:ext cx="633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Какие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задачи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решаются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при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помощи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ботов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для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автоматизации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бизнес-процессов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75656" y="2571146"/>
            <a:ext cx="633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Преимущества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ботов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перед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веб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и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мобильными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приложениями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75656" y="3511751"/>
            <a:ext cx="3380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Способы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разработки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ботов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75656" y="4144580"/>
            <a:ext cx="633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Что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требуется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для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разработки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сложных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ботов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с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чего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начать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75656" y="5085184"/>
            <a:ext cx="633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Д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емонстр</a:t>
            </a:r>
            <a:r>
              <a:rPr lang="ru-RU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ация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собственн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ого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инструмент</a:t>
            </a:r>
            <a:r>
              <a:rPr lang="ru-R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графического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проектирования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логики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бота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его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использование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в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реальных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условиях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272457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СОДЕРЖАНИЕ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188640"/>
            <a:ext cx="633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КАКИЕ ЗАДАЧИ РЕШАЮТ БОТЫ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2060847"/>
            <a:ext cx="2952000" cy="126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Боты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это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круто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! 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23928" y="6165304"/>
            <a:ext cx="2304000" cy="3693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Э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кономить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время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092280" y="4149080"/>
            <a:ext cx="1980472" cy="3693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О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существлять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продажи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91680" y="5517232"/>
            <a:ext cx="2304000" cy="3693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В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заимодействовать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с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клиентами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84424" y="5157192"/>
            <a:ext cx="2304000" cy="36933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У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правлять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своими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подчиненными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67544" y="4221088"/>
            <a:ext cx="3312368" cy="6463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О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птимизи</a:t>
            </a:r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ровать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автоматиз</a:t>
            </a:r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ировать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практически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любо</a:t>
            </a:r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й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бизнес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процесс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796464" y="2060847"/>
            <a:ext cx="2952000" cy="126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их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помощью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можно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делать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бабки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! 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 descr="bag, buy, currency, dollar, finance, payment, shopp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438001" y="1484784"/>
            <a:ext cx="2267999" cy="2268000"/>
          </a:xfrm>
          <a:prstGeom prst="rect">
            <a:avLst/>
          </a:prstGeom>
          <a:noFill/>
        </p:spPr>
      </p:pic>
      <p:cxnSp>
        <p:nvCxnSpPr>
          <p:cNvPr id="25" name="Прямая соединительная линия 24"/>
          <p:cNvCxnSpPr>
            <a:stCxn id="3074" idx="2"/>
          </p:cNvCxnSpPr>
          <p:nvPr/>
        </p:nvCxnSpPr>
        <p:spPr>
          <a:xfrm flipH="1">
            <a:off x="4572000" y="3752784"/>
            <a:ext cx="1" cy="61232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3419872" y="4365104"/>
            <a:ext cx="345638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995936" y="4365104"/>
            <a:ext cx="0" cy="936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3995936" y="5301208"/>
            <a:ext cx="194421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4860032" y="5301208"/>
            <a:ext cx="0" cy="72008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4139952" y="5661248"/>
            <a:ext cx="720080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68" y="764704"/>
            <a:ext cx="1771200" cy="29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1469" y="764704"/>
            <a:ext cx="1771200" cy="29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5370" y="764704"/>
            <a:ext cx="1771200" cy="29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49272" y="764704"/>
            <a:ext cx="1771200" cy="29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68" y="3861376"/>
            <a:ext cx="1771200" cy="29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1469" y="3861376"/>
            <a:ext cx="1771200" cy="29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55370" y="3861376"/>
            <a:ext cx="1771200" cy="29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49272" y="3861376"/>
            <a:ext cx="1771200" cy="29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251520" y="188640"/>
            <a:ext cx="633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ПРИМЕР: ЗАКАЗ ЕДЫ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Прямоугольник 12"/>
          <p:cNvSpPr>
            <a:spLocks noChangeAspect="1"/>
          </p:cNvSpPr>
          <p:nvPr/>
        </p:nvSpPr>
        <p:spPr>
          <a:xfrm>
            <a:off x="179560" y="1340792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1</a:t>
            </a:r>
            <a:endParaRPr lang="uk-UA" sz="2000" dirty="0" smtClean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>
            <a:spLocks noChangeAspect="1"/>
          </p:cNvSpPr>
          <p:nvPr/>
        </p:nvSpPr>
        <p:spPr>
          <a:xfrm>
            <a:off x="4572000" y="1340792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3</a:t>
            </a:r>
            <a:endParaRPr lang="uk-UA" sz="2000" dirty="0" smtClean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>
            <a:spLocks noChangeAspect="1"/>
          </p:cNvSpPr>
          <p:nvPr/>
        </p:nvSpPr>
        <p:spPr>
          <a:xfrm>
            <a:off x="2411760" y="1340792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2</a:t>
            </a:r>
            <a:endParaRPr lang="uk-UA" sz="2000" dirty="0" smtClean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>
            <a:spLocks noChangeAspect="1"/>
          </p:cNvSpPr>
          <p:nvPr/>
        </p:nvSpPr>
        <p:spPr>
          <a:xfrm>
            <a:off x="6804248" y="4365152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8</a:t>
            </a:r>
            <a:endParaRPr lang="uk-UA" sz="2000" dirty="0" smtClean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>
            <a:spLocks noChangeAspect="1"/>
          </p:cNvSpPr>
          <p:nvPr/>
        </p:nvSpPr>
        <p:spPr>
          <a:xfrm>
            <a:off x="4572000" y="4365152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7</a:t>
            </a:r>
            <a:endParaRPr lang="uk-UA" sz="2000" dirty="0" smtClean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>
            <a:spLocks noChangeAspect="1"/>
          </p:cNvSpPr>
          <p:nvPr/>
        </p:nvSpPr>
        <p:spPr>
          <a:xfrm>
            <a:off x="2411760" y="4365152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6</a:t>
            </a:r>
            <a:endParaRPr lang="uk-UA" sz="2000" dirty="0" smtClean="0">
              <a:solidFill>
                <a:schemeClr val="bg1"/>
              </a:solidFill>
            </a:endParaRPr>
          </a:p>
        </p:txBody>
      </p:sp>
      <p:sp>
        <p:nvSpPr>
          <p:cNvPr id="19" name="Прямоугольник 18"/>
          <p:cNvSpPr>
            <a:spLocks noChangeAspect="1"/>
          </p:cNvSpPr>
          <p:nvPr/>
        </p:nvSpPr>
        <p:spPr>
          <a:xfrm>
            <a:off x="179512" y="4365152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5</a:t>
            </a:r>
            <a:endParaRPr lang="uk-UA" sz="2000" dirty="0" smtClean="0">
              <a:solidFill>
                <a:schemeClr val="bg1"/>
              </a:solidFill>
            </a:endParaRPr>
          </a:p>
        </p:txBody>
      </p:sp>
      <p:sp>
        <p:nvSpPr>
          <p:cNvPr id="20" name="Прямоугольник 19"/>
          <p:cNvSpPr>
            <a:spLocks noChangeAspect="1"/>
          </p:cNvSpPr>
          <p:nvPr/>
        </p:nvSpPr>
        <p:spPr>
          <a:xfrm>
            <a:off x="6876256" y="1340792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4</a:t>
            </a:r>
            <a:endParaRPr lang="uk-UA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633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ПРЕИМУЩЕСТВА БОТОВ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4185084"/>
            <a:ext cx="2304000" cy="86400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Б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от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ы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60032" y="4185084"/>
            <a:ext cx="3635896" cy="864000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еб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и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обильны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е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приложения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410" name="Picture 2" descr="android, communication, device, mobile, phone, robot, technology, telephone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248" y="2276872"/>
            <a:ext cx="1379528" cy="1620000"/>
          </a:xfrm>
          <a:prstGeom prst="rect">
            <a:avLst/>
          </a:prstGeom>
          <a:noFill/>
        </p:spPr>
      </p:pic>
      <p:pic>
        <p:nvPicPr>
          <p:cNvPr id="9" name="Picture 10" descr="monitor, screen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60032" y="2132646"/>
            <a:ext cx="2232459" cy="2232458"/>
          </a:xfrm>
          <a:prstGeom prst="rect">
            <a:avLst/>
          </a:prstGeom>
          <a:noFill/>
        </p:spPr>
      </p:pic>
      <p:pic>
        <p:nvPicPr>
          <p:cNvPr id="10" name="Picture 12" descr="apple, device, handheld, ipad, portable, screen, tablet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386277" y="2440533"/>
            <a:ext cx="1682433" cy="1682432"/>
          </a:xfrm>
          <a:prstGeom prst="rect">
            <a:avLst/>
          </a:prstGeom>
          <a:noFill/>
        </p:spPr>
      </p:pic>
      <p:pic>
        <p:nvPicPr>
          <p:cNvPr id="11" name="Picture 14" descr="call, handheld, iphone, mobile, phone, smartphone, telephone icon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413540" y="2774684"/>
            <a:ext cx="1261825" cy="1261825"/>
          </a:xfrm>
          <a:prstGeom prst="rect">
            <a:avLst/>
          </a:prstGeom>
          <a:noFill/>
        </p:spPr>
      </p:pic>
      <p:pic>
        <p:nvPicPr>
          <p:cNvPr id="17414" name="Picture 6" descr="app, app development, application, development icon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149365" y="2132856"/>
            <a:ext cx="1439999" cy="1440000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3393211" y="2649686"/>
            <a:ext cx="8907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 smtClean="0">
                <a:solidFill>
                  <a:srgbClr val="C00000"/>
                </a:solidFill>
              </a:rPr>
              <a:t>VS</a:t>
            </a:r>
            <a:endParaRPr lang="ru-RU" sz="5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633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СПОСОБЫ РАЗРАБОТКИ БОТОВ: КАК?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9872" y="1702549"/>
            <a:ext cx="3289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Обычное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программирование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09431" y="2443389"/>
            <a:ext cx="221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IF'ах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 SWITCH-CASE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3177715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Г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рафические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инструменты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Manybot.io, Paquebot.io(chatfuel.com)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209431" y="4202068"/>
            <a:ext cx="2537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www.pandorabots.com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419872" y="494290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И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нструменты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для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анализа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семантики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текста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даже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голоса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такие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как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api.ai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458" name="Picture 2" descr="help, mark, question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15616" y="2348880"/>
            <a:ext cx="2303999" cy="2304000"/>
          </a:xfrm>
          <a:prstGeom prst="rect">
            <a:avLst/>
          </a:prstGeom>
          <a:noFill/>
        </p:spPr>
      </p:pic>
      <p:pic>
        <p:nvPicPr>
          <p:cNvPr id="13" name="Picture 2" descr="robo, to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050880"/>
            <a:ext cx="899999" cy="9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0486" name="think-cell Slide" r:id="rId7" imgW="270" imgH="270" progId="TCLayout.ActiveDocument.1">
              <p:embed/>
            </p:oleObj>
          </a:graphicData>
        </a:graphic>
      </p:graphicFrame>
      <p:sp>
        <p:nvSpPr>
          <p:cNvPr id="4" name="Прямоугольник 3"/>
          <p:cNvSpPr/>
          <p:nvPr>
            <p:custDataLst>
              <p:tags r:id="rId2"/>
            </p:custDataLst>
          </p:nvPr>
        </p:nvSpPr>
        <p:spPr>
          <a:xfrm>
            <a:off x="251520" y="188640"/>
            <a:ext cx="633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 ЧЕГО НАЧАТЬ?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48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79912" y="2204864"/>
            <a:ext cx="5328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</a:pPr>
            <a:r>
              <a:rPr kumimoji="0" lang="ru-RU" altLang="zh-CN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 Описать все возможные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User Story</a:t>
            </a:r>
            <a:endParaRPr kumimoji="0" lang="ru-RU" altLang="zh-CN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ea typeface="SimSun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</a:pPr>
            <a:endParaRPr kumimoji="0" lang="ru-RU" altLang="zh-CN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</a:pPr>
            <a:r>
              <a:rPr kumimoji="0" lang="ru-RU" altLang="zh-CN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 Спроектировать базу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</a:pPr>
            <a:endParaRPr kumimoji="0" lang="ru-RU" altLang="zh-CN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</a:pPr>
            <a:r>
              <a:rPr kumimoji="0" lang="ru-RU" altLang="zh-CN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ru-RU" altLang="zh-CN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Созда</a:t>
            </a:r>
            <a:r>
              <a:rPr lang="ru-RU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SimSun" pitchFamily="2" charset="-122"/>
                <a:cs typeface="Times New Roman" pitchFamily="18" charset="0"/>
              </a:rPr>
              <a:t>ть</a:t>
            </a:r>
            <a:r>
              <a:rPr kumimoji="0" lang="ru-RU" altLang="zh-CN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API</a:t>
            </a:r>
            <a:r>
              <a:rPr kumimoji="0" lang="ru-RU" altLang="zh-CN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 Интерфейс</a:t>
            </a:r>
            <a:endParaRPr kumimoji="0" lang="ru-RU" altLang="zh-CN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ea typeface="SimSun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</a:pPr>
            <a:endParaRPr kumimoji="0" lang="ru-RU" altLang="zh-CN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</a:pPr>
            <a:r>
              <a:rPr kumimoji="0" lang="ru-RU" altLang="zh-CN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ru-RU" altLang="zh-CN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Описать логику</a:t>
            </a:r>
            <a:endParaRPr kumimoji="0" lang="ru-RU" altLang="zh-CN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cs typeface="Arial" pitchFamily="34" charset="0"/>
            </a:endParaRPr>
          </a:p>
        </p:txBody>
      </p:sp>
      <p:pic>
        <p:nvPicPr>
          <p:cNvPr id="9" name="Picture 2" descr="help, mark, question icon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87881" y="2348880"/>
            <a:ext cx="2303999" cy="2304000"/>
          </a:xfrm>
          <a:prstGeom prst="rect">
            <a:avLst/>
          </a:prstGeom>
          <a:noFill/>
        </p:spPr>
      </p:pic>
      <p:pic>
        <p:nvPicPr>
          <p:cNvPr id="20484" name="Picture 4" descr="app, exit, to icon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>
            <a:grayscl/>
          </a:blip>
          <a:srcRect/>
          <a:stretch>
            <a:fillRect/>
          </a:stretch>
        </p:blipFill>
        <p:spPr bwMode="auto">
          <a:xfrm>
            <a:off x="683825" y="3050880"/>
            <a:ext cx="900000" cy="9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>
            <p:custDataLst>
              <p:tags r:id="rId1"/>
            </p:custDataLst>
          </p:nvPr>
        </p:nvSpPr>
        <p:spPr>
          <a:xfrm>
            <a:off x="251520" y="188640"/>
            <a:ext cx="633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ДЕМО: </a:t>
            </a:r>
            <a:r>
              <a:rPr lang="en-US" sz="2400" b="1" dirty="0" smtClean="0"/>
              <a:t>Agent</a:t>
            </a:r>
            <a:r>
              <a:rPr lang="ru-RU" sz="2400" b="1" dirty="0" smtClean="0"/>
              <a:t> 007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35" y="2676773"/>
            <a:ext cx="2616337" cy="15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091993" y="1557947"/>
            <a:ext cx="4356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Шаги: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ea typeface="SimSun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zh-CN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ea typeface="SimSun" pitchFamily="2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zh-CN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Добавляем бота в </a:t>
            </a:r>
            <a:r>
              <a:rPr kumimoji="0" lang="ru-RU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Телеграм</a:t>
            </a:r>
            <a:r>
              <a:rPr kumimoji="0" lang="ru-RU" altLang="zh-CN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 по ссылке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SimSun" pitchFamily="2" charset="-122"/>
                <a:cs typeface="Times New Roman" pitchFamily="18" charset="0"/>
                <a:hlinkClick r:id="rId4"/>
              </a:rPr>
              <a:t>http</a:t>
            </a:r>
            <a:r>
              <a:rPr kumimoji="0" lang="ru-RU" altLang="zh-CN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SimSun" pitchFamily="2" charset="-122"/>
                <a:cs typeface="Times New Roman" pitchFamily="18" charset="0"/>
                <a:hlinkClick r:id="rId4"/>
              </a:rPr>
              <a:t>://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SimSun" pitchFamily="2" charset="-122"/>
                <a:cs typeface="Times New Roman" pitchFamily="18" charset="0"/>
                <a:hlinkClick r:id="rId4"/>
              </a:rPr>
              <a:t>telegram</a:t>
            </a:r>
            <a:r>
              <a:rPr kumimoji="0" lang="ru-RU" altLang="zh-CN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SimSun" pitchFamily="2" charset="-122"/>
                <a:cs typeface="Times New Roman" pitchFamily="18" charset="0"/>
                <a:hlinkClick r:id="rId4"/>
              </a:rPr>
              <a:t>.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SimSun" pitchFamily="2" charset="-122"/>
                <a:cs typeface="Times New Roman" pitchFamily="18" charset="0"/>
                <a:hlinkClick r:id="rId4"/>
              </a:rPr>
              <a:t>me</a:t>
            </a:r>
            <a:r>
              <a:rPr kumimoji="0" lang="ru-RU" altLang="zh-CN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SimSun" pitchFamily="2" charset="-122"/>
                <a:cs typeface="Times New Roman" pitchFamily="18" charset="0"/>
                <a:hlinkClick r:id="rId4"/>
              </a:rPr>
              <a:t>/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SimSun" pitchFamily="2" charset="-122"/>
                <a:cs typeface="Times New Roman" pitchFamily="18" charset="0"/>
                <a:hlinkClick r:id="rId4"/>
              </a:rPr>
              <a:t>zz</a:t>
            </a:r>
            <a:r>
              <a:rPr kumimoji="0" lang="ru-RU" altLang="zh-CN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SimSun" pitchFamily="2" charset="-122"/>
                <a:cs typeface="Times New Roman" pitchFamily="18" charset="0"/>
                <a:hlinkClick r:id="rId4"/>
              </a:rPr>
              <a:t>7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SimSun" pitchFamily="2" charset="-122"/>
                <a:cs typeface="Times New Roman" pitchFamily="18" charset="0"/>
                <a:hlinkClick r:id="rId4"/>
              </a:rPr>
              <a:t>Bot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ea typeface="SimSun" pitchFamily="2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ru-RU" altLang="zh-CN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ea typeface="SimSun" pitchFamily="2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zh-CN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Смотрим статистику путешествия бюджетных денег по </a:t>
            </a:r>
            <a:r>
              <a:rPr kumimoji="0" lang="ru-RU" altLang="zh-CN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областям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ea typeface="SimSun" pitchFamily="2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ru-RU" altLang="zh-CN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ea typeface="SimSun" pitchFamily="2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zh-CN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Находим конкретную </a:t>
            </a:r>
            <a:r>
              <a:rPr kumimoji="0" lang="ru-RU" altLang="zh-CN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организацию </a:t>
            </a:r>
            <a:r>
              <a:rPr kumimoji="0" lang="ru-RU" altLang="zh-CN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по имени или ЕРДПОУ, где мы видим, кому она больше всего заплатила денег и кто заплатил </a:t>
            </a:r>
            <a:r>
              <a:rPr kumimoji="0" lang="ru-RU" altLang="zh-CN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ей</a:t>
            </a:r>
            <a:endParaRPr kumimoji="0" lang="ru-RU" altLang="zh-CN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>
            <p:custDataLst>
              <p:tags r:id="rId1"/>
            </p:custDataLst>
          </p:nvPr>
        </p:nvSpPr>
        <p:spPr>
          <a:xfrm>
            <a:off x="251520" y="188640"/>
            <a:ext cx="633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ДЕМО: </a:t>
            </a:r>
            <a:r>
              <a:rPr lang="en-US" sz="2400" b="1" dirty="0" smtClean="0"/>
              <a:t>Agent</a:t>
            </a:r>
            <a:r>
              <a:rPr lang="ru-RU" sz="2400" b="1" dirty="0" smtClean="0"/>
              <a:t> 007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551" y="2652673"/>
            <a:ext cx="2616337" cy="15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4644008" y="472018"/>
            <a:ext cx="4248472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Вот так выглядит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Agent</a:t>
            </a:r>
            <a:r>
              <a:rPr kumimoji="0" lang="ru-RU" altLang="zh-CN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 007 в визуальном конструкторе: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zh-CN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</a:pP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 Каждый узел блок-схемы отвечает за конкретное действие (обращение к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API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 сайта или отправку сообщений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пользователю)</a:t>
            </a:r>
            <a:endParaRPr kumimoji="0" lang="ru-RU" altLang="zh-CN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ea typeface="SimSun" pitchFamily="2" charset="-122"/>
              <a:cs typeface="Times New Roman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</a:pPr>
            <a:endParaRPr lang="ru-RU" altLang="zh-CN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</a:pP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 Узлы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делятся 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на два типа - безусловный (</a:t>
            </a:r>
            <a:r>
              <a:rPr kumimoji="0" lang="ru-RU" altLang="zh-CN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дефолтный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) и условный (где переход осуществляется после проверки условия)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</a:pPr>
            <a:endParaRPr kumimoji="0" lang="ru-RU" altLang="zh-CN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</a:pP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 В отличии от прочих инструментов, в этом для проверки выполнения условий перехода, мы можем анализировать как пользовательский ввод, так и ответ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API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 сервера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</a:pPr>
            <a:endParaRPr kumimoji="0" lang="ru-RU" altLang="zh-CN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</a:pP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SimSun" pitchFamily="2" charset="-122"/>
                <a:cs typeface="Times New Roman" pitchFamily="18" charset="0"/>
              </a:rPr>
              <a:t> Это самый обычный конечный автомат - есть точка входа и множественные точки выхода(завершения работы)</a:t>
            </a:r>
            <a:endParaRPr kumimoji="0" lang="ru-RU" altLang="zh-CN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TRHSLE8RUCcsAVV.GtLQ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yTSdyDOUEmMqiJvSSpGF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xuh9c_d7UKmMgIPU8M.a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nArbpUvEGAcEQpBYvpU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TRHSLE8RUCcsAVV.GtLQ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TRHSLE8RUCcsAVV.GtLQQ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345</Words>
  <Application>Microsoft Office PowerPoint</Application>
  <PresentationFormat>Экран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Тема Office</vt:lpstr>
      <vt:lpstr>think-cell Slide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23</cp:revision>
  <dcterms:created xsi:type="dcterms:W3CDTF">2016-04-29T12:54:05Z</dcterms:created>
  <dcterms:modified xsi:type="dcterms:W3CDTF">2016-04-29T14:32:40Z</dcterms:modified>
</cp:coreProperties>
</file>