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7" r:id="rId2"/>
    <p:sldId id="256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1618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6:57:14.54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133 0,'-4'0,"-5"0,-5 0,-4 0,-3 0,-2 0,-1 0,4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6:57:23.98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6:57:24.36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5,'0'-3,"0"1,0 6,0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6:57:28.46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6:57:29.03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422 0,'-4'0,"-5"0,-5 0,-5 5,-2 0,-1 4,-6 0,-5-1,-5-2,-4 2,1-1,4-1,4 2,0 0,5 2,8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6:57:30.9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4186 1623,'0'-3,"1"0,0 0,-1 0,1 0,0 0,0 0,1 0,-1 0,1 1,-1-1,1 0,0 1,0-1,0 1,3-3,44-36,-15 13,-16 8,0 0,-2-1,0-1,-1 0,-2-1,0-1,16-41,-2-14,27-129,-29 103,-11 54,-3-2,-2 0,-3 0,-2 0,-4-100,-1 150,1 0,-1 0,0 0,0 0,0 0,0 0,0 0,-1 0,1 1,-1-1,0 1,0-1,0 1,0 0,0-1,-1 1,1 0,0 0,-1 1,0-1,1 0,-1 1,0 0,0 0,0 0,0 0,0 0,0 0,-4 0,-11-1,0 0,0 2,0 0,-17 2,20-1,-15 2,1 1,-1 1,-54 18,-85 43,92-34,-500 213,-127 49,591-251,-253 101,253-94,-124 76,202-107,24-14,0 1,1 0,0 0,0 1,0 1,1-1,0 1,-14 17,22-24,1 0,-1-1,1 1,0 0,0 0,-1 0,1-1,0 1,0 0,0 0,0 0,0 0,0 0,0-1,0 1,0 0,0 0,1 0,-1 0,0-1,1 1,-1 0,0 0,1-1,-1 1,1 0,-1-1,1 1,0 0,-1-1,1 1,-1-1,1 1,0-1,0 1,-1-1,1 1,0-1,0 0,0 1,45 16,-37-14,297 67,-4-17,114 9,474 42,947-13,-1796-90,433-16,-415 9,1-2,-2-3,1-3,-2-2,100-43,-133 48,-1-1,-1-2,0 0,-1-1,0-1,-1-1,-1-1,-1 0,0-2,-1 0,-2-1,0 0,13-25,-21 29,-1 1,-1-1,0 1,-1-2,-1 1,2-33,-3 14,-3 1,-6-52,3 67,0 1,-1 0,-2 0,0 0,0 1,-2 0,0 1,-1-1,-18-22,0 5,-1 2,-2 0,-46-37,5 14,-2 2,-3 4,-115-56,-274-89,189 105,-3 13,-392-57,-592 21,-128 121,1026 20,-639 133,947-148,-30 6,-167 60,230-67,25-11,-1-1,1 0,0 0,0 0,0 0,0 0,0 0,0 0,0 0,-1 0,1 0,0 0,0 0,0 1,0-1,0 0,0 0,0 0,0 0,0 0,0 0,0 0,0 1,0-1,-1 0,1 0,0 0,0 0,0 0,0 0,0 1,0-1,0 0,0 0,1 0,-1 0,0 0,0 1,0-1,0 0,0 0,0 0,0 0,0 0,0 0,0 0,0 1,0-1,0 0,1 0,-1 0,0 0,0 0,0 0,0 0,0 0,0 0,0 0,1 0,-1 0,0 0,0 0,16 4,20-2,628-53,-590 43,1308-184,-814 108,-413 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6:57:44.6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24575,'0'579'0,"4"-538"-1365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16:58:30.0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6:57:15.91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1,'0'3,"0"7,0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6:57:16.28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0,'4'4,"1"9,0 6,-1 4,-1 2,3-3,0-2,0 1,-2-1,3-3,0 0,-2-4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6:57:16.67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0,'4'0,"5"0,5 0,4 0,3 0,2 0,1 0,0 0,-4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6:57:18.09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373 305,'-1'-14,"0"0,-1 0,-1 0,0 0,0 1,-2 0,0-1,0 2,-9-16,6 11,-7-26,12 34,0-1,-1 0,0 1,-6-11,8 17,1 1,-1-1,0 1,0 0,0 0,0-1,-1 2,1-1,-1 0,1 0,-1 1,1-1,-1 1,0 0,0 0,0 0,0 0,-4 0,-4-1,0 1,1 1,-1 0,0 0,0 1,-13 3,19-3,1 0,0 0,0 0,0 0,0 1,0 0,1 0,-1 0,0 0,1 1,0-1,-1 1,1 0,0 0,0 0,1 0,-1 1,-3 5,-23 38,24-41,0 1,0-1,1 1,0 0,1 0,0 0,0 0,0 1,1-1,-3 14,1 54,6 82,0-42,-2-93,0-2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6:57:21.24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1,'-1'0,"-1"0,0 0,1 0,-1 0,1 1,-1-1,0 0,1 1,-1 0,1-1,-1 1,-1 1,2 4,13-1,199 28,-51-10,1074 163,-971-150,306 34,-383-66,-162-4,-5-1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6:57:21.92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1117 0,'-1'3,"1"-1,-1 0,1 0,-1 0,0 1,0-1,0 0,0 0,0 0,0 0,0 0,-1 0,1-1,-4 4,-27 22,30-26,-181 125,101-73,-91 77,113-78,3 3,2 2,3 3,3 1,-47 76,-93 229,134-253,42-88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6:57:23.14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9,'0'-4,"0"-1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16:57:23.56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D196-C99E-4FAF-A40B-D555E9A17963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9E2A-4164-4C1F-A92E-329DAF7B2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7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D196-C99E-4FAF-A40B-D555E9A17963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9E2A-4164-4C1F-A92E-329DAF7B2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20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D196-C99E-4FAF-A40B-D555E9A17963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9E2A-4164-4C1F-A92E-329DAF7B2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862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D196-C99E-4FAF-A40B-D555E9A17963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9E2A-4164-4C1F-A92E-329DAF7B299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8791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D196-C99E-4FAF-A40B-D555E9A17963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9E2A-4164-4C1F-A92E-329DAF7B2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71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D196-C99E-4FAF-A40B-D555E9A17963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9E2A-4164-4C1F-A92E-329DAF7B2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359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D196-C99E-4FAF-A40B-D555E9A17963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9E2A-4164-4C1F-A92E-329DAF7B2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05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D196-C99E-4FAF-A40B-D555E9A17963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9E2A-4164-4C1F-A92E-329DAF7B2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334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D196-C99E-4FAF-A40B-D555E9A17963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9E2A-4164-4C1F-A92E-329DAF7B2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1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D196-C99E-4FAF-A40B-D555E9A17963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9E2A-4164-4C1F-A92E-329DAF7B2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25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D196-C99E-4FAF-A40B-D555E9A17963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9E2A-4164-4C1F-A92E-329DAF7B2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27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D196-C99E-4FAF-A40B-D555E9A17963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9E2A-4164-4C1F-A92E-329DAF7B2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24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D196-C99E-4FAF-A40B-D555E9A17963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9E2A-4164-4C1F-A92E-329DAF7B2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77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D196-C99E-4FAF-A40B-D555E9A17963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9E2A-4164-4C1F-A92E-329DAF7B2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7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D196-C99E-4FAF-A40B-D555E9A17963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9E2A-4164-4C1F-A92E-329DAF7B2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6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D196-C99E-4FAF-A40B-D555E9A17963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9E2A-4164-4C1F-A92E-329DAF7B2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00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D196-C99E-4FAF-A40B-D555E9A17963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D9E2A-4164-4C1F-A92E-329DAF7B2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6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CFD196-C99E-4FAF-A40B-D555E9A17963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D9E2A-4164-4C1F-A92E-329DAF7B29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699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7.xml"/><Relationship Id="rId26" Type="http://schemas.openxmlformats.org/officeDocument/2006/relationships/image" Target="../media/image19.png"/><Relationship Id="rId21" Type="http://schemas.openxmlformats.org/officeDocument/2006/relationships/image" Target="../media/image17.png"/><Relationship Id="rId34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customXml" Target="../ink/ink4.xml"/><Relationship Id="rId17" Type="http://schemas.openxmlformats.org/officeDocument/2006/relationships/image" Target="../media/image15.png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6.png"/><Relationship Id="rId2" Type="http://schemas.openxmlformats.org/officeDocument/2006/relationships/image" Target="../media/image6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2.png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image" Target="../media/image25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customXml" Target="../ink/ink10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10" Type="http://schemas.openxmlformats.org/officeDocument/2006/relationships/customXml" Target="../ink/ink3.xml"/><Relationship Id="rId19" Type="http://schemas.openxmlformats.org/officeDocument/2006/relationships/image" Target="../media/image16.png"/><Relationship Id="rId31" Type="http://schemas.openxmlformats.org/officeDocument/2006/relationships/customXml" Target="../ink/ink14.xml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customXml" Target="../ink/ink12.xml"/><Relationship Id="rId30" Type="http://schemas.openxmlformats.org/officeDocument/2006/relationships/image" Target="../media/image21.png"/><Relationship Id="rId35" Type="http://schemas.openxmlformats.org/officeDocument/2006/relationships/customXml" Target="../ink/ink16.xml"/><Relationship Id="rId8" Type="http://schemas.openxmlformats.org/officeDocument/2006/relationships/customXml" Target="../ink/ink2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D1A0-B241-B726-A0C6-8929DCDB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0B8A9-9E40-CD35-966E-21D4B5713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7BDBE-A7F2-0CEA-24EE-C45D2A29F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838" y="-110532"/>
            <a:ext cx="12274838" cy="7104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8F5A40-283E-8635-0EE7-3A8FB5D96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838" y="-1159098"/>
            <a:ext cx="3961502" cy="2291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49F52-72CA-8080-CAE2-2F19FB48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7578" y="-11428"/>
            <a:ext cx="2069960" cy="113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C2B7CC-7565-F3D8-9E93-BBCC726F8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67" y="1853248"/>
            <a:ext cx="3223539" cy="12650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B37513-05AE-D20D-6791-2F9D9DBE246E}"/>
                  </a:ext>
                </a:extLst>
              </p14:cNvPr>
              <p14:cNvContentPartPr/>
              <p14:nvPr/>
            </p14:nvContentPartPr>
            <p14:xfrm>
              <a:off x="2038549" y="2768204"/>
              <a:ext cx="4824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B37513-05AE-D20D-6791-2F9D9DBE24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84549" y="2660204"/>
                <a:ext cx="155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6F9D437-B3EF-A799-DD84-66F93FD480A9}"/>
                  </a:ext>
                </a:extLst>
              </p14:cNvPr>
              <p14:cNvContentPartPr/>
              <p14:nvPr/>
            </p14:nvContentPartPr>
            <p14:xfrm>
              <a:off x="2028109" y="2743004"/>
              <a:ext cx="360" cy="8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6F9D437-B3EF-A799-DD84-66F93FD480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4109" y="2635364"/>
                <a:ext cx="10800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776839C-5826-3306-38FC-B5A6044C27DA}"/>
                  </a:ext>
                </a:extLst>
              </p14:cNvPr>
              <p14:cNvContentPartPr/>
              <p14:nvPr/>
            </p14:nvContentPartPr>
            <p14:xfrm>
              <a:off x="2028109" y="2768204"/>
              <a:ext cx="22680" cy="77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776839C-5826-3306-38FC-B5A6044C27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4109" y="2660204"/>
                <a:ext cx="1303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D0EE74F-CC8D-FDE8-E0A9-C40F382CF027}"/>
                  </a:ext>
                </a:extLst>
              </p14:cNvPr>
              <p14:cNvContentPartPr/>
              <p14:nvPr/>
            </p14:nvContentPartPr>
            <p14:xfrm>
              <a:off x="2053309" y="2859284"/>
              <a:ext cx="5688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D0EE74F-CC8D-FDE8-E0A9-C40F382CF0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99309" y="2751284"/>
                <a:ext cx="164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BF5EF61-223E-45E2-A38E-3391704DB8C7}"/>
                  </a:ext>
                </a:extLst>
              </p14:cNvPr>
              <p14:cNvContentPartPr/>
              <p14:nvPr/>
            </p14:nvContentPartPr>
            <p14:xfrm>
              <a:off x="2043589" y="2725004"/>
              <a:ext cx="134640" cy="209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BF5EF61-223E-45E2-A38E-3391704DB8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89589" y="2617364"/>
                <a:ext cx="24228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9C367D1-E70A-2BF6-80B5-1CE5124DBCAE}"/>
                  </a:ext>
                </a:extLst>
              </p14:cNvPr>
              <p14:cNvContentPartPr/>
              <p14:nvPr/>
            </p14:nvContentPartPr>
            <p14:xfrm>
              <a:off x="1129909" y="1978364"/>
              <a:ext cx="964440" cy="133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9C367D1-E70A-2BF6-80B5-1CE5124DBC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6269" y="1870724"/>
                <a:ext cx="107208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E523378-AD18-DFB3-A758-38AD6AD94D95}"/>
                  </a:ext>
                </a:extLst>
              </p14:cNvPr>
              <p14:cNvContentPartPr/>
              <p14:nvPr/>
            </p14:nvContentPartPr>
            <p14:xfrm>
              <a:off x="1701229" y="2111204"/>
              <a:ext cx="402120" cy="466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E523378-AD18-DFB3-A758-38AD6AD94D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47589" y="2003204"/>
                <a:ext cx="50976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920F75C-C5E0-99A0-F50D-946F7D92F27C}"/>
                  </a:ext>
                </a:extLst>
              </p14:cNvPr>
              <p14:cNvContentPartPr/>
              <p14:nvPr/>
            </p14:nvContentPartPr>
            <p14:xfrm>
              <a:off x="2019829" y="2773244"/>
              <a:ext cx="360" cy="3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920F75C-C5E0-99A0-F50D-946F7D92F2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65829" y="2665244"/>
                <a:ext cx="1080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4DFCEF4-300E-3C9D-EA4D-9696C5D7687B}"/>
                  </a:ext>
                </a:extLst>
              </p14:cNvPr>
              <p14:cNvContentPartPr/>
              <p14:nvPr/>
            </p14:nvContentPartPr>
            <p14:xfrm>
              <a:off x="2019829" y="2768204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4DFCEF4-300E-3C9D-EA4D-9696C5D7687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65829" y="266020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EB50F12-644A-4B83-B326-C0C5813DD5AB}"/>
                  </a:ext>
                </a:extLst>
              </p14:cNvPr>
              <p14:cNvContentPartPr/>
              <p14:nvPr/>
            </p14:nvContentPartPr>
            <p14:xfrm>
              <a:off x="2028109" y="2768204"/>
              <a:ext cx="900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EB50F12-644A-4B83-B326-C0C5813DD5A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74109" y="2660204"/>
                <a:ext cx="116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992E2DA-88AD-464A-7097-5CC838373D0D}"/>
                  </a:ext>
                </a:extLst>
              </p14:cNvPr>
              <p14:cNvContentPartPr/>
              <p14:nvPr/>
            </p14:nvContentPartPr>
            <p14:xfrm>
              <a:off x="2053309" y="2749484"/>
              <a:ext cx="360" cy="3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992E2DA-88AD-464A-7097-5CC838373D0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99309" y="2641484"/>
                <a:ext cx="1080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7AE4D71-D854-36E8-A12C-CE1BA7E08848}"/>
                  </a:ext>
                </a:extLst>
              </p14:cNvPr>
              <p14:cNvContentPartPr/>
              <p14:nvPr/>
            </p14:nvContentPartPr>
            <p14:xfrm>
              <a:off x="2684749" y="2676764"/>
              <a:ext cx="360" cy="3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7AE4D71-D854-36E8-A12C-CE1BA7E088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594749" y="2496764"/>
                <a:ext cx="1800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3AFF4E8-845E-E0B1-6194-847FDD8359FA}"/>
                  </a:ext>
                </a:extLst>
              </p14:cNvPr>
              <p14:cNvContentPartPr/>
              <p14:nvPr/>
            </p14:nvContentPartPr>
            <p14:xfrm>
              <a:off x="2159149" y="2859284"/>
              <a:ext cx="152280" cy="35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3AFF4E8-845E-E0B1-6194-847FDD8359F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069149" y="2679284"/>
                <a:ext cx="33192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926549E-4492-A497-CCB2-49EC05A47BF6}"/>
                  </a:ext>
                </a:extLst>
              </p14:cNvPr>
              <p14:cNvContentPartPr/>
              <p14:nvPr/>
            </p14:nvContentPartPr>
            <p14:xfrm>
              <a:off x="554629" y="2333684"/>
              <a:ext cx="2458440" cy="712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926549E-4492-A497-CCB2-49EC05A47BF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64629" y="2153684"/>
                <a:ext cx="2638080" cy="10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08B7581-94F0-29E7-8D5F-2AAE96119458}"/>
                  </a:ext>
                </a:extLst>
              </p14:cNvPr>
              <p14:cNvContentPartPr/>
              <p14:nvPr/>
            </p14:nvContentPartPr>
            <p14:xfrm>
              <a:off x="2028109" y="2693324"/>
              <a:ext cx="1800" cy="223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08B7581-94F0-29E7-8D5F-2AAE9611945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965109" y="2630324"/>
                <a:ext cx="12744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C3BFF91-2749-0712-8CDA-DF4087F5F0B5}"/>
                  </a:ext>
                </a:extLst>
              </p14:cNvPr>
              <p14:cNvContentPartPr/>
              <p14:nvPr/>
            </p14:nvContentPartPr>
            <p14:xfrm>
              <a:off x="2335549" y="3258164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C3BFF91-2749-0712-8CDA-DF4087F5F0B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272909" y="3195524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BF0BE4A8-437D-697E-8C1E-CC5C1194457A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183704" y="3053915"/>
            <a:ext cx="1370563" cy="34512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B57793B-9F3F-E74C-28A4-87617CD39D9A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5309" y="1072208"/>
            <a:ext cx="2458440" cy="8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8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2B9A-EE72-7991-6AFB-CA3F925D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E1820-BDAB-818E-F54B-68F73EABC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46979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2C71-741E-2838-B178-82E73701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cap="all" dirty="0">
                <a:solidFill>
                  <a:srgbClr val="FFFFFF"/>
                </a:solidFill>
                <a:effectLst/>
                <a:latin typeface="inherit"/>
              </a:rPr>
              <a:t>                    UNIVERSUMM 2023</a:t>
            </a:r>
            <a:br>
              <a:rPr lang="en-IN" b="1" i="0" cap="all" dirty="0">
                <a:solidFill>
                  <a:srgbClr val="FFFFFF"/>
                </a:solidFill>
                <a:effectLst/>
                <a:latin typeface="inheri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4CA1-AE3B-DF95-4406-32F85EA6C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b="0" i="1" dirty="0">
                <a:solidFill>
                  <a:srgbClr val="FFFFFF"/>
                </a:solidFill>
                <a:effectLst/>
                <a:latin typeface="Lora" panose="020F0502020204030204" pitchFamily="2" charset="0"/>
              </a:rPr>
              <a:t>                              </a:t>
            </a:r>
            <a:r>
              <a:rPr lang="en-IN" i="1" u="sng" dirty="0">
                <a:solidFill>
                  <a:srgbClr val="FFFFFF"/>
                </a:solidFill>
                <a:effectLst/>
                <a:latin typeface="Lora" panose="020F0502020204030204" pitchFamily="2" charset="0"/>
              </a:rPr>
              <a:t>National Level Youth Festival</a:t>
            </a:r>
          </a:p>
          <a:p>
            <a:pPr algn="just"/>
            <a:r>
              <a:rPr lang="en-IN" b="0" i="0" dirty="0">
                <a:solidFill>
                  <a:srgbClr val="FFFFFF"/>
                </a:solidFill>
                <a:effectLst/>
                <a:latin typeface="Poppins" panose="020B0502040204020203" pitchFamily="2" charset="0"/>
              </a:rPr>
              <a:t>MMDU feels immense pleasure to announce the most awaited event of the year, i.e. </a:t>
            </a:r>
            <a:r>
              <a:rPr lang="en-IN" b="0" i="0" dirty="0" err="1">
                <a:solidFill>
                  <a:srgbClr val="FFFFFF"/>
                </a:solidFill>
                <a:effectLst/>
                <a:latin typeface="Poppins" panose="020B0502040204020203" pitchFamily="2" charset="0"/>
              </a:rPr>
              <a:t>UniversuMM</a:t>
            </a:r>
            <a:r>
              <a:rPr lang="en-IN" b="0" i="0" dirty="0">
                <a:solidFill>
                  <a:srgbClr val="FFFFFF"/>
                </a:solidFill>
                <a:effectLst/>
                <a:latin typeface="Poppins" panose="020B0502040204020203" pitchFamily="2" charset="0"/>
              </a:rPr>
              <a:t> 2023.</a:t>
            </a:r>
          </a:p>
          <a:p>
            <a:pPr algn="just"/>
            <a:r>
              <a:rPr lang="en-IN" b="0" i="0" dirty="0" err="1">
                <a:solidFill>
                  <a:srgbClr val="FFFFFF"/>
                </a:solidFill>
                <a:effectLst/>
                <a:latin typeface="Poppins" panose="020B0502040204020203" pitchFamily="2" charset="0"/>
              </a:rPr>
              <a:t>UniversuMM</a:t>
            </a:r>
            <a:r>
              <a:rPr lang="en-IN" b="0" i="0" dirty="0">
                <a:solidFill>
                  <a:srgbClr val="FFFFFF"/>
                </a:solidFill>
                <a:effectLst/>
                <a:latin typeface="Poppins" panose="020B0502040204020203" pitchFamily="2" charset="0"/>
              </a:rPr>
              <a:t> is a jamboree of games, fun, cultural shows, dance, and a lot more. MMDU invites you to show you talent. Unleash yourself for amazing voyage and astounding experience at the National Level Youth Fest.</a:t>
            </a:r>
          </a:p>
          <a:p>
            <a:pPr algn="just"/>
            <a:r>
              <a:rPr lang="en-IN" b="0" i="0" dirty="0">
                <a:solidFill>
                  <a:srgbClr val="FFFFFF"/>
                </a:solidFill>
                <a:effectLst/>
                <a:latin typeface="Poppins" panose="020B0502040204020203" pitchFamily="2" charset="0"/>
              </a:rPr>
              <a:t>Get set to embrace flood of joyous memories along with dreamlike and invigorating experiences by joining 4-day extravaganza. Mark our words, </a:t>
            </a:r>
            <a:r>
              <a:rPr lang="en-IN" b="0" i="0" dirty="0" err="1">
                <a:solidFill>
                  <a:srgbClr val="FFFFFF"/>
                </a:solidFill>
                <a:effectLst/>
                <a:latin typeface="Poppins" panose="020B0502040204020203" pitchFamily="2" charset="0"/>
              </a:rPr>
              <a:t>UniversuMM</a:t>
            </a:r>
            <a:r>
              <a:rPr lang="en-IN" b="0" i="0" dirty="0">
                <a:solidFill>
                  <a:srgbClr val="FFFFFF"/>
                </a:solidFill>
                <a:effectLst/>
                <a:latin typeface="Poppins" panose="020B0502040204020203" pitchFamily="2" charset="0"/>
              </a:rPr>
              <a:t> 2023 will surpass your expectations and you will recall these four days as the best days of your lives.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3467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3DF2E-15FC-3E21-ECE1-9EF6D8DD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inherit"/>
              </a:rPr>
              <a:t>                      </a:t>
            </a:r>
            <a:r>
              <a:rPr lang="en-IN" b="1" dirty="0">
                <a:latin typeface="inherit"/>
              </a:rPr>
              <a:t>INTRODUCTION</a:t>
            </a:r>
            <a:endParaRPr lang="en-IN" dirty="0">
              <a:latin typeface="inheri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3FCC-7733-398C-1FBB-064439F3A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This is a QUIZ based event which is divided into three rounds-</a:t>
            </a:r>
            <a:br>
              <a:rPr lang="en-IN" dirty="0"/>
            </a:br>
            <a:r>
              <a:rPr lang="en-IN" b="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The first round consists of the questions from Logo guessing.</a:t>
            </a:r>
            <a:br>
              <a:rPr lang="en-IN" dirty="0"/>
            </a:br>
            <a:r>
              <a:rPr lang="en-IN" b="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The second round consists of the questions from Picture recognition.</a:t>
            </a:r>
            <a:br>
              <a:rPr lang="en-IN" dirty="0"/>
            </a:br>
            <a:r>
              <a:rPr lang="en-IN" b="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The final round consists of the questions from Product Taglines etc.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Team Size: 2</a:t>
            </a:r>
            <a:br>
              <a:rPr lang="en-IN" dirty="0"/>
            </a:br>
            <a:r>
              <a:rPr lang="en-IN" b="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Event Type: Group</a:t>
            </a:r>
          </a:p>
          <a:p>
            <a:r>
              <a:rPr lang="en-IN" b="1" dirty="0">
                <a:solidFill>
                  <a:srgbClr val="FFFFFF"/>
                </a:solidFill>
                <a:latin typeface="Poppins" panose="00000500000000000000" pitchFamily="2" charset="0"/>
              </a:rPr>
              <a:t>                        </a:t>
            </a:r>
            <a:r>
              <a:rPr lang="en-IN" b="1" u="sng" dirty="0">
                <a:solidFill>
                  <a:srgbClr val="FFFFFF"/>
                </a:solidFill>
                <a:latin typeface="Poppins" panose="00000500000000000000" pitchFamily="2" charset="0"/>
              </a:rPr>
              <a:t>WINNER WILL GET CASH PRIZE </a:t>
            </a:r>
          </a:p>
          <a:p>
            <a:r>
              <a:rPr lang="en-IN" u="sng" dirty="0">
                <a:solidFill>
                  <a:srgbClr val="FFFFFF"/>
                </a:solidFill>
                <a:latin typeface="Poppins" panose="00000500000000000000" pitchFamily="2" charset="0"/>
              </a:rPr>
              <a:t>First Prize </a:t>
            </a:r>
            <a:r>
              <a:rPr lang="en-IN" dirty="0">
                <a:solidFill>
                  <a:srgbClr val="FFFFFF"/>
                </a:solidFill>
                <a:latin typeface="Poppins" panose="00000500000000000000" pitchFamily="2" charset="0"/>
              </a:rPr>
              <a:t>– Rs.</a:t>
            </a:r>
            <a:r>
              <a:rPr lang="en-IN" b="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5,000/-</a:t>
            </a:r>
            <a:endParaRPr lang="en-IN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r>
              <a:rPr lang="en-IN" u="sng" dirty="0">
                <a:solidFill>
                  <a:srgbClr val="FFFFFF"/>
                </a:solidFill>
                <a:latin typeface="Poppins" panose="00000500000000000000" pitchFamily="2" charset="0"/>
              </a:rPr>
              <a:t>Second Prize </a:t>
            </a:r>
            <a:r>
              <a:rPr lang="en-IN" dirty="0">
                <a:solidFill>
                  <a:srgbClr val="FFFFFF"/>
                </a:solidFill>
                <a:latin typeface="Poppins" panose="00000500000000000000" pitchFamily="2" charset="0"/>
              </a:rPr>
              <a:t>– Rs.2</a:t>
            </a:r>
            <a:r>
              <a:rPr lang="en-IN" b="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,500/-</a:t>
            </a:r>
            <a:endParaRPr lang="en-IN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88793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353B-D4C8-332A-92E2-3E539C2B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inherit"/>
              </a:rPr>
              <a:t>            </a:t>
            </a:r>
            <a:r>
              <a:rPr lang="en-IN" b="1" dirty="0">
                <a:latin typeface="inherit"/>
              </a:rPr>
              <a:t>RULES AND REGULATIONS FOR </a:t>
            </a:r>
            <a:br>
              <a:rPr lang="en-IN" b="1" dirty="0">
                <a:latin typeface="inherit"/>
              </a:rPr>
            </a:br>
            <a:r>
              <a:rPr lang="en-IN" b="1" dirty="0">
                <a:latin typeface="inherit"/>
              </a:rPr>
              <a:t>X-</a:t>
            </a:r>
            <a:r>
              <a:rPr lang="en-IN" b="1" dirty="0" err="1">
                <a:latin typeface="inherit"/>
              </a:rPr>
              <a:t>quizit</a:t>
            </a:r>
            <a:r>
              <a:rPr lang="en-IN" b="1" dirty="0">
                <a:latin typeface="inherit"/>
              </a:rPr>
              <a:t> 3.0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EE36-FF5D-CDD1-2B23-EAA12F000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The participants should be present at the venue 15 minutes prior to the scheduled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All the participants must be properly dressed. Wearing an ID card is mandatory.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The top 15 teams will participate in the second round while top 8 teams will qualify for the final round.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Out of all the participants, 2 teams will be declared the winners for this event.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In case of a tie between two teams, further judgement will be based on the time taken by the teams.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55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CC25-B3F3-CC43-562F-29188799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</a:t>
            </a:r>
            <a:r>
              <a:rPr lang="en-IN" b="1" dirty="0">
                <a:latin typeface="inherit"/>
              </a:rPr>
              <a:t>JUDGING CRITERIA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FDDB-41F0-BCDF-93CA-B35D13797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711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85AF-04D7-D625-A8FF-A1CC81CD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2272553"/>
          </a:xfrm>
        </p:spPr>
        <p:txBody>
          <a:bodyPr/>
          <a:lstStyle/>
          <a:p>
            <a:pPr algn="ctr"/>
            <a:r>
              <a:rPr lang="en-IN" dirty="0"/>
              <a:t>     </a:t>
            </a:r>
            <a:r>
              <a:rPr lang="en-IN" b="1" dirty="0">
                <a:latin typeface="inherit"/>
              </a:rPr>
              <a:t>FOR MORE INFORMATION   REGARDING EVENT CONTACT THE NUMBERS GIVEN BELOW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2178-6092-428D-C693-902BB1533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725270"/>
            <a:ext cx="8946541" cy="3478305"/>
          </a:xfrm>
        </p:spPr>
        <p:txBody>
          <a:bodyPr/>
          <a:lstStyle/>
          <a:p>
            <a:r>
              <a:rPr lang="en-IN" b="1" u="sng" dirty="0"/>
              <a:t>STUDENT COORDINATOR</a:t>
            </a:r>
          </a:p>
          <a:p>
            <a:endParaRPr lang="en-IN" b="1" dirty="0"/>
          </a:p>
          <a:p>
            <a:r>
              <a:rPr lang="en-IN" b="1" dirty="0"/>
              <a:t>ROSHAN KUMAR – </a:t>
            </a:r>
            <a:r>
              <a:rPr lang="en-IN" b="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7988517475</a:t>
            </a:r>
            <a:endParaRPr lang="en-IN" b="1" i="0" dirty="0">
              <a:solidFill>
                <a:srgbClr val="FFFFFF"/>
              </a:solidFill>
              <a:effectLst/>
              <a:latin typeface="Poppins" panose="00000500000000000000" pitchFamily="2" charset="0"/>
            </a:endParaRPr>
          </a:p>
          <a:p>
            <a:r>
              <a:rPr lang="en-IN" b="1" dirty="0"/>
              <a:t>RITIK RAJ - </a:t>
            </a:r>
            <a:r>
              <a:rPr lang="en-IN" b="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8102358064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6005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0824-67EC-8783-77DF-1D35A80E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</a:t>
            </a:r>
            <a:r>
              <a:rPr lang="en-IN" sz="6000" b="1" dirty="0">
                <a:latin typeface="inherit"/>
              </a:rPr>
              <a:t>THANKYOU FOR ATTENDING </a:t>
            </a:r>
            <a:br>
              <a:rPr lang="en-IN" b="1" dirty="0">
                <a:latin typeface="inherit"/>
              </a:rPr>
            </a:br>
            <a:r>
              <a:rPr lang="en-IN" b="1" dirty="0">
                <a:latin typeface="inherit"/>
              </a:rPr>
              <a:t>                                  OUR </a:t>
            </a:r>
            <a:br>
              <a:rPr lang="en-IN" b="1" dirty="0">
                <a:latin typeface="inherit"/>
              </a:rPr>
            </a:br>
            <a:r>
              <a:rPr lang="en-IN" b="1" dirty="0">
                <a:latin typeface="inherit"/>
              </a:rPr>
              <a:t>                              </a:t>
            </a:r>
            <a:r>
              <a:rPr lang="en-IN" sz="6000" b="1" dirty="0">
                <a:latin typeface="inherit"/>
              </a:rPr>
              <a:t>EVENT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3EC9-3E90-D6CA-6541-6B1B42C7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84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334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inherit</vt:lpstr>
      <vt:lpstr>Lora</vt:lpstr>
      <vt:lpstr>Poppins</vt:lpstr>
      <vt:lpstr>Wingdings 3</vt:lpstr>
      <vt:lpstr>Ion</vt:lpstr>
      <vt:lpstr>PowerPoint Presentation</vt:lpstr>
      <vt:lpstr>PowerPoint Presentation</vt:lpstr>
      <vt:lpstr>                    UNIVERSUMM 2023 </vt:lpstr>
      <vt:lpstr>                      INTRODUCTION</vt:lpstr>
      <vt:lpstr>            RULES AND REGULATIONS FOR  X-quizit 3.0</vt:lpstr>
      <vt:lpstr>                    JUDGING CRITERIA</vt:lpstr>
      <vt:lpstr>     FOR MORE INFORMATION   REGARDING EVENT CONTACT THE NUMBERS GIVEN BELOW</vt:lpstr>
      <vt:lpstr>    THANKYOU FOR ATTENDING                                    OUR                                EVENT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Lovish Aul</dc:creator>
  <cp:lastModifiedBy>Lovish Aul</cp:lastModifiedBy>
  <cp:revision>1</cp:revision>
  <dcterms:created xsi:type="dcterms:W3CDTF">2023-09-27T16:30:40Z</dcterms:created>
  <dcterms:modified xsi:type="dcterms:W3CDTF">2023-09-27T17:19:36Z</dcterms:modified>
</cp:coreProperties>
</file>