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7" r:id="rId6"/>
    <p:sldId id="256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4" d="100"/>
          <a:sy n="74" d="100"/>
        </p:scale>
        <p:origin x="73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11/relationships/webextension" Target="../webextensions/webextension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CF20F-27C8-8171-9329-D2EAA085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AAD3D875-925C-E0DC-3ED0-9064DE7F2F7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336511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AAD3D875-925C-E0DC-3ED0-9064DE7F2F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99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135919CD-049F-C825-FFF2-8658C36781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344646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135919CD-049F-C825-FFF2-8658C36781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D822463-402B-4A7F-A817-20A7E7755AF6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57f12cfc-1b05-4c97-b624-92f11bf62d0b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Y227jNhD9FUMv++IYutmW85Z1EjTYtAjWixRFERQjcSRzQYtaikrjBv6h/kZ/rENSctaOk2xStwkWfTAgD0fkmTNnhqRuPcbrSsDyJ1igd+idlYxnwKTqBV7fK51x5CdxGORjlgGk+XgSJKkZlZXmsqy9w1tPgypQX/K6AWFmIuOvV30PhLiAwvzLQdTY9ypUtSxB8D/QOdOQVg2u+h7eVEIqMFPONGg0016TO/0nCMEgohUh0/waZ5hpZ4XE92E8GkZJGIejYAzRMCS32jlYZDtdzNR2+aksNfCSljG2MGCjMJwkiR8EAUZBnviZsedc6NYlXZ7cVIqio5iXlSFnSlgLqYg14dkoFNYO9K03laJZ2KeTDftMNirDj5jboVJzvaSZcl5CmXFDyooIuVCS6LIj9MiaTFvzXP4+VUiLMu/QX/XXOI7YNb1N1m0QR0WhsADd/j35VxD2ZiDQWU+bss2Pfx/vFVlqXhaizf9dKj65MCqO0zkobfSVfqZEGtrpJakYqvdLy/wxV50Ewv4W8FeNdnXVaZScP3+lwlYkDv7+VXG1MkOIAQR5PPYjyPOARTga+f/L95sQmnz2LogF3Epq8AIJA/m+fQ0/FvLr6jj1qVMnLMZ0GI6yyTgPQngTOp5hscDycR2/+XraF4hfENQbrui9bUiZaGqSHTKH7DmFHWwX9v4FYPj+L1Zss/1ajaG/90hcq2EpTFiSYZSO/Anm42wchE+2mgeF/QNHBSqbL8/xGsV9qOvx+0MdwEtQ3J2BbVgvDLc9zK8n8zYYODana+P2FZ72+UvDocewx0CDm6oNxTsq5Yv73vfMy49//VnvIObJtlIL2nnVRiPxFki3KPNQIF1JzEskusoB5FjfCXPz6bK7JdFB4lTJhX2tDdUkY83GuaTsmCg/QSrwt4xFPsYYH0A0ZgdxPsSDSZyEBxCmiECnyZyZS5cD7JvS/3lOjbAtcboodh38bKss62/vAl06CehWnTrB0aKXIBp7oaQ5z7l2xNw6M/mFfhCfG09T0eZn3jF52sHeQjLLL9qK3jndu/dQ8+yd6XV2ugf63RrU963uNglkySCbIzu1ojt2nwzONC4cBZwZXHVGi50xt+0sKoJRd5tQ9+8DL015mAVy/fz96SUC3imrvveRF3P9gAY6SbktYuP7iBnyjMJIQlDW3ccKR4OSwj516iA3YYh0o18aVEuKyHrcpW5g4hmskzbYkZKBAU2T8ZroElDVpseYzyZkYmjJ+YDLZ1Td/gm16C54WXbQzNbwDyK2bfWBkDfXISclpU1lR0ZXnGUjRFvEWZ6MGURDnyIb5mkyieLUavaxHq3xRqfyZvO018piV9uWja4ryPACStzRfaxkGLInOpD9VLbuP6vV3+e5fJqjEwAA&quot;"/>
    <we:property name="datasetId" value="&quot;8ed3bc5b-c4cd-4168-9b31-12fd50922b8b&quot;"/>
    <we:property name="pageName" value="&quot;a800a76538242617a352&quot;"/>
    <we:property name="reportUrl" value="&quot;/groups/me/reports/57f12cfc-1b05-4c97-b624-92f11bf62d0b/a800a76538242617a352&quot;"/>
    <we:property name="reportName" value="&quot;desafio-Financials-Sample&quot;"/>
    <we:property name="reportState" value="&quot;CONNECTED&quot;"/>
    <we:property name="pageDisplayName" value="&quot;Página 1&quot;"/>
    <we:property name="backgroundColor" value="&quot;#FFFFFF&quot;"/>
    <we:property name="initialStateBookmark" value="&quot;H4sIAAAAAAAAA+1Y227jNhD9FUMv++IYuviaN8dJ0CDJrhEvUhRFsBiJI5sLWtRSVBpv4B/qb/THOiQlZ+0417pNsOiDAXk4Is+cOTMkdesxXuQCFh9hjt6+d5IxngCTqhF4TS9zxoNPn07PhxenXz4Oz4/ILHPNZVZ4+7eeBjVFfcmLEoSZgoy/XzU9EGIMU/MvBVFg08tRFTIDwb+jc6YhrUpcNj28yYVUYKacaNBopr0md/pPawetiFaERPNrnGCinRX6vg+9bifqh+2wG/Qg6oTkVjgHi2yri5naLj+SmQae0TLGFgasG4aDft8PggCjIO37ibGnXOjKJV4c3eSKoqOYF7lhZURYp1IRXcKzUSgsHOhbbyRFObdPR2v2iSxVgheY2qFMc72gmVKeQZZwQ8qSCBkrSXTZEXpkZaKteSb/GCmkRZm37y+bKxxDdk1vk3UTxHA6VTgFXf09+lcQNiYg0FmPy6zKj38f7xVZCp5NRZX/u1R8dmHkHEczUNroK/5KiTS000tSMVQHC8v8IVe1BMLmBvA3jXZ5VWuUnL/+oMJKJA7+7lVxtTRDiAEEabvnR5CmAYuw2/X/l++zEJp8NsbEAm4kNXiFhIF837+GHwv5bXUc+9Sp+6yNcSfsJoNeGoTwLnQ8wekcs8d1/O7raVcgfkNQ77iid7YhJaIsSHbIHLKXFHawWdi7F4Dh+79Yscr2WzWG5s4jca2GxTBg/QSjuOsPMO0lvSB8stU8KOxfOCpQyWxxhtco7kNdjd8fqgFeguLuDGzDemW41Sl+NZm3xsChOV0btx/wVM/fSg4Nhg0GGtxUVSjeMJOv7ns/My/nf/1ZbCHmybZSCNp51Voj8eZItyjzMEW6kpiXSHS5A8ixuBPm+tNlfUuig8SxknP7WhWqScaKjTNJ2TFRfoZY4JeERT62sb0HUY/ttdMO7g3a/XAPwhgR6DSZMnPpcoB9U/q/zqgRViVON8S6g59slGXx/C5Qp5OAbtSpExwtegmitBdKmvOMa0fMrTOTX+gH7TPjaSra/Mw7Jk9b2JtLZvlFW9Fbp/twAAVPPpheZ6d7oN+tQP3c6q6SQJYEkhmyYyu6Q/et4ETj3FHAmcFVJLTYCXPbzjwnGEW9CdX/TnlmysMskOqX70+vEfBWWTW9Cz6d6Qc0UEvKbRFrH0bMkGcURhKCrKg/VjgalBT2qVYHuQlDpBv9VqJaUETW4y51LRNPa5W01paUtAxomowXRJeAvDA9xnw2IRNDS84pLl5Qdbsn1KIb8yyroZmt4R9EbNvqAyGvr0NOSkqbypqMujizUoiqiJO032MQdXyKrJPG/UHUjq1mH+vRGm90LG/WT3uVLLa1bVnqIocEx5Dhlu5jJcOQPdGBTFT2ZGfAcErLM/2r7vc3uZ8/icsTAAA=&quot;"/>
    <we:property name="isFiltersActionButtonVisible" value="true"/>
    <we:property name="isVisualContainerHeaderHidden" value="false"/>
    <we:property name="reportEmbeddedTime" value="&quot;2024-09-25T23:53:57.753Z&quot;"/>
    <we:property name="creatorTenantId" value="&quot;659ce2b8-0714-4198-8c38-dc9b60aabb57&quot;"/>
    <we:property name="creatorUserId" value="&quot;100320028FBC0377&quot;"/>
    <we:property name="creatorSessionId" value="&quot;201e4dc1-c4e6-40f4-918c-beca531e398c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FD4E961-0693-41A4-B38C-1869BFEC6B27}">
  <we:reference id="wa200003233" version="2.0.0.3" store="pt-BR" storeType="OMEX"/>
  <we:alternateReferences>
    <we:reference id="WA200003233" version="2.0.0.3" store="" storeType="OMEX"/>
  </we:alternateReferences>
  <we:properties>
    <we:property name="embedUrl" value="&quot;/reportEmbed?reportId=57f12cfc-1b05-4c97-b624-92f11bf62d0b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+1XzW7bMAx+lUDnYIh/Yse7dWmHDeiGYtl6GXqgJTpVoUqeLGfNir7QXmMvNkp2f5OmQFGsQbBTJIoh+X2kKeqSCdnUCpaf4RzZW/ZRC8lBGDuI2JDpTpgLTNI8SfgkKwUflZM04XRqaieNbtjbS+bAztEdy6YF5S2R8PvJkIFSRzD3uwpUg0NWo22MBiV/YadMR862eDVkeFErY8GbnDlw6M0uSJ32FEL0JiGPwJ1c4Ay566UijVLOiwLzNK6qqMLUh910CiGytSredHA/NdqB1OTGy3LguciKIoZ8VKbIs3FceXklletVyuXBRW0JHWFe1p6cPbEAzVGwAMFi00V8yfbmc4tzcP324N7h1Kj2fI18ZlrL8QsGvwfaSbckH5XU5EN6uq6IqiNriMhwMpiBwk76vtU9LyO/PTU/pxaJSOEFJyRppJ6rnvdbCr52MDhYD8GUZ0Seh0p/MFagfbcMaPelvaY9Hj4I+lWREjQSRVgijPI4H6VJVgHVarHtqfumpWsGM6PEA1DpLqZvE9ouhRWHuMjKcS7GUGGR5VlVPJnCKTE0N5Z6llrJ4kuFPjWtdnbJVtMy3JJSomUl3Qt0gVri9BSs2+pSegzt1cn1DUEaZ3fugL5IuvBfviqoev39FecZH3MRxdR84klalWPY8g60lsjoWWX+QaIFy0+Xh7hAtRrazfnq0XVAx2Bld/0HGM+E188xN8bYPcT7frDwanfi6dc/WgkDgQMBDjpTPRS2p83Gb39TD9plXj79+d2sIebpuyqU79o+8/Tnu8uE9oW22yD7qumaZpXnWRmJ8STJEWn85nEWmubG+nF44Upzcb92vLURTLIkxSyDNCpxNJ5kPP4/Qfzjd4RqGyIbxfTxr3yrponH3xWvN02Ear6ljJ0jPa/9wrSuqYHjEWgM/uvOhMSgR4UDWvhMhbX1v4eS0tEl6hhU63MUHuMsuAne/gK1OqDeBRAAAA==&quot;"/>
    <we:property name="datasetId" value="&quot;8ed3bc5b-c4cd-4168-9b31-12fd50922b8b&quot;"/>
    <we:property name="pageName" value="&quot;1d414cc99e742ff1fe41&quot;"/>
    <we:property name="reportUrl" value="&quot;/groups/me/reports/57f12cfc-1b05-4c97-b624-92f11bf62d0b/1d414cc99e742ff1fe41&quot;"/>
    <we:property name="reportName" value="&quot;desafio-Financials-Sample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1X227bMAz9lUDPwRA7jp3sLU0zbOgVzdaXoRhoiU5VqJIny1myoj+039iPjbLda9J0KIo1CPZkiaJJnkOKkq6YkEWuYHEIl8jes09aSA7C2FbA2kzXwp2jo72D4cnet8PhwZjEJnfS6IK9v2IO7BTdqSxKUN4ECb+etRkodQxTP8tAFdhmOdrCaFDyJ9bKtORsiddthvNcGQve5MSBQ292Ruo0J9/Buy55BO7kDCfIXSMVURBxPhhgEoVZFmQY+XiLWqGKbKWKN125HxntQGpy42UJ8ETEg0EISSeNkMe9MPPyTCrXqKSL8Ty3hI4wL3LPylDMQHMUrIJgsagjvmLD6dTiFFwzHT9YHBlVXq6QT0xpOZ5g5XesnXQL8pFJTT6kp+uaqDq2hoisVloTUFhLP5S64aXjp+fmx8giESm84IwkhdRT1fB+R8HnGgYH6yGY9ILI81DpB2MF2p1FhXZX2hvaw/ajoN8UKUEjUYApQicJk07UjTPodvlg01P3RUtXtCZGiUegom1M3zq0dQozDuEgTnuJ6EGGgziJs8GzKRwRQ1NjqVmppSy+VugjU2pnF2w5Le0NKSUaZtK9QhfIJY7OwbqNLqWn0F6f3ZwQpHFx7wxoiqQO//WrgqrXn19hEvMeF0FIzSfsR1nagw3vQCuJDF5U5h8lWrD8fLGPM1TLod2uLy/dBHQKVtbHfwXjhfCaC8ytMfYA8a6/WHi1e/E04++lhJbAlgAHtakGChtqs3bvr+tB28zLwe9fxQpinj+rqvJd2Wee377bTGhTaNsNsqmaumlmSRKngej1uwkiXb95GFdNc239OJy71Mwf1o631oF+3I0wjiEKUuz0+jEP/98g/vE7QpUFkY1i9PQu36jbxNPvire7TVTVfEcZu0R6XvuBKV2RA8dj0Fj5z2sTEis9KhzQwmeqGlv/3ZeUjjpRp6DKagPRi5tVPih1MlX4l/pNcH8AYhYcjC0QAAA=&quot;"/>
    <we:property name="isFiltersActionButtonVisible" value="true"/>
    <we:property name="isVisualContainerHeaderHidden" value="false"/>
    <we:property name="reportEmbeddedTime" value="&quot;2024-09-25T23:52:53.091Z&quot;"/>
    <we:property name="creatorTenantId" value="&quot;659ce2b8-0714-4198-8c38-dc9b60aabb57&quot;"/>
    <we:property name="creatorUserId" value="&quot;100320028FBC0377&quot;"/>
    <we:property name="creatorSessionId" value="&quot;cb6e0f0b-9f42-4c3e-85a9-0fa6d4fa042d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eb75272-94d8-4e2d-a984-c9722f51c2e3}">
  <we:reference id="WA200003233" version="2.0.0.3" store="pt-BR" storeType="OMEX"/>
  <we:alternateReferences/>
  <we:properties>
    <we:property name="Microsoft.Office.CampaignId" value="&quot;none&quot;"/>
    <we:property name="reportUrl" value="&quot;/groups/me/reports/57f12cfc-1b05-4c97-b624-92f11bf62d0b/8a9749499f052d8005d7?bookmarkGuid=d49ff722-45ae-4d3a-b04a-dc783e56f525&amp;bookmarkUsage=1&amp;ctid=659ce2b8-0714-4198-8c38-dc9b60aabb57&amp;fromEntryPoint=export&quot;"/>
    <we:property name="reportState" value="&quot;CONNECTED&quot;"/>
    <we:property name="artifactViewState" value="&quot;live&quot;"/>
    <we:property name="reportEmbeddedTime" value="&quot;2024-09-25T23:47:08.160Z&quot;"/>
    <we:property name="creatorSessionId" value="&quot;7cdacfec-c71b-436d-a3a7-317762a109bb&quot;"/>
    <we:property name="creatorUserId" value="&quot;100320028FBC0377&quot;"/>
    <we:property name="creatorTenantId" value="&quot;659ce2b8-0714-4198-8c38-dc9b60aabb57&quot;"/>
    <we:property name="pageDisplayName" value="&quot;Página 3&quot;"/>
    <we:property name="pageName" value="&quot;8a9749499f052d8005d7&quot;"/>
    <we:property name="reportName" value="&quot;desafio-Financials-Sample&quot;"/>
    <we:property name="isVisualContainerHeaderHidden" value="false"/>
    <we:property name="isFiltersActionButtonVisible" value="true"/>
    <we:property name="initialStateBookmark" value="&quot;H4sIAAAAAAAAA9VWTW/bMAz9K4XOweDEdhP3lmYZMHRtgnrrZQgG2qIdFYpkyHKWrPB/HyWn6weapYety3ySnmjykXz6uGNc1JWE7RWskJ2xj4qLHLg2J33WY6oDz2ezi8vx9cW3q/HllGBdWaFVzc7umAVTor0RdQPSuSDw66LHQMo5lG5WgKyxxyo0tVYgxQ/sjGnJmgbbHsNNJbUB5zK1YNG5XZM5zSl2/11IESG3Yo0p5rZDR5AMoyRKkiKIB3wUBDEfklndGXhmL5o41z78RCsLQlEYh/E8giFgMIIiGvSzGOPc0yiEtDuTbDvdVIayo5y3lavKhLiW2lC5JPNZGKw70ndsomWz8qPpEzzVjcnxGgu/pKywW/JUCAUqF64oLRVkbjSVy69MdKOs2Xp4qb9PDFJQzs6CtveLx5iv6W9Cn5MYl6XBEuxuOv0rDE9SkNihHxq1609wvHy/KGHrk1RLfpjzgpBaqFLuNPsgn89dKiuo3HbIbkl3TiXtvVIp4O0jLe6ksvXy+fPaWLRuKeqPogiLcBgHGQziAjDMD4p4fzOMsMsVWuF9fMLCvlmLaFgI+1J7rkW59DzSnKz5dN31ZPr2MtrP0VNzp6CbzMgerKaSh8/l1T+aLbE/l31b+N8eff/XtsyCBMPwNAwzDEdRMYAkPD2KuyXFcoXKHvHd8lphHhREJXCyBGOfq0Ibjua86/97Ye6fF4PeMR0p7eIt5fugik6+fFTkPIT+cDCk6yVO4hAS5+q39ba4sZnePC23/x4jbIX0eHQD3di6ghznoNBnU3WEBHo7kh4o7nrtx8bfSIJ2Txf6BmTjo9J7kvkYREZkEl9p36Xa/gTr2vo4CwsAAA==&quot;"/>
    <we:property name="bookmark" value="&quot;H4sIAAAAAAAAA9VWTW/bMAz9K4XOwWBHdhP31mUZMGDYinrrpciBtihHhSIZspwlK/LfR8np+oFm3WHrMp8kkiYfyUdJt0yortWw/QQrZGfsgxGqBmHdScpGzAzCNBFZXnEpkrRKkyKrEy5Ja1uvrOnY2S3z4Br0V6rrQQdPJLxejBhofQFN2EnQHY5Yi66zBrT6joMxqbzrcTdiuGm1dRBclh48BrdrMqd9gPCGU0SovVpjibUfpFMoJlmRFYVM8rGYJkkuJmTWDQYR2bMmwXUMP7PGgzIUJshEncEEMJmCzMZplWNeRxhSab83qbbzTesoO8p524bizAhrYx1VTbOYhcNuAH3LZlb3q7iaP5KXtnc1XqKMKuOV35InqQyYWoWi7KggF85SuaJmZnvj3TaKl/bbzCEFFews2Y1+4jgXa/qbpE9BnDeNwwb8fjv/KwhPStA4SN/3Zt+f5HjxfjXKdyel1eJlzAuSdMo0es/Ze/p8GVJZQRvGoboh3gWW7O6YSgFvHnBxT5VtpM+f58ZiF1RZOs0ylHySJxWMcwnI6xdJfLgZTvnlCr2KPj6i9K/WIlpK5Z9rz6VqlhFHWZO1mK+Hnsxfn0aHMUZo4RQMm89kD95SyflTeqVHMxKHczk0wv/26Pu/xrJKCuT8lPMK+TSTYyj46VHcLSU2KzT+iO+W3yXmi4RoFc6W4PxTVlgn0L0d+v9OubvnxXh0TEfKbvGa9L1nxUBfMZW14JBOxhO6XvIi51AEV7+st8eNr+zmcbnj91DCVkiPx7Cwve9aqPECDMZs2gGQwmhH1AMjQq/j2sUbSdH0DKGvQPchanxqshgmYN/9ALahCPvjCgAA&quot;"/>
    <we:property name="datasetId" value="&quot;8ed3bc5b-c4cd-4168-9b31-12fd50922b8b&quot;"/>
    <we:property name="embedUrl" value="&quot;/reportEmbed?reportId=57f12cfc-1b05-4c97-b624-92f11bf62d0b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82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Apresentação do PowerPoint</vt:lpstr>
      <vt:lpstr>Reiniciar o suplemento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ROBERT WILLIAM</cp:lastModifiedBy>
  <cp:revision>3</cp:revision>
  <dcterms:created xsi:type="dcterms:W3CDTF">2018-06-07T21:39:02Z</dcterms:created>
  <dcterms:modified xsi:type="dcterms:W3CDTF">2024-09-25T23:55:44Z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