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6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6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3">
        <a:alpha val="0"/>
      </a:schemeClr>
    </dgm:fillClrLst>
    <dgm:linClrLst meth="repeat">
      <a:schemeClr val="accent3">
        <a:alpha val="0"/>
      </a:schemeClr>
    </dgm:linClrLst>
    <dgm:effectClrLst/>
    <dgm:txLinClrLst/>
    <dgm:txFillClrLst meth="repeat"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3">
        <a:alpha val="0"/>
      </a:schemeClr>
    </dgm:fillClrLst>
    <dgm:linClrLst meth="repeat">
      <a:schemeClr val="accent3">
        <a:alpha val="0"/>
      </a:schemeClr>
    </dgm:linClrLst>
    <dgm:effectClrLst/>
    <dgm:txLinClrLst/>
    <dgm:txFillClrLst meth="repeat">
      <a:schemeClr val="accent3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834B8-DA28-46CF-A5A6-F158EDB835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3_2" csCatId="accent3" phldr="1"/>
      <dgm:spPr/>
      <dgm:t>
        <a:bodyPr/>
        <a:lstStyle/>
        <a:p>
          <a:endParaRPr lang="en-US"/>
        </a:p>
      </dgm:t>
    </dgm:pt>
    <dgm:pt modelId="{C1D49EE3-1717-48FF-8C57-6867832DF5F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SMART LOCKING MECHANISM (via NFC)</a:t>
          </a:r>
          <a:endParaRPr lang="en-US" dirty="0"/>
        </a:p>
      </dgm:t>
    </dgm:pt>
    <dgm:pt modelId="{B09EBE79-35FD-42E5-94FA-6A9F3A998058}" type="parTrans" cxnId="{C2D24E2B-24CD-453E-A91C-A4A395037CE2}">
      <dgm:prSet/>
      <dgm:spPr/>
      <dgm:t>
        <a:bodyPr/>
        <a:lstStyle/>
        <a:p>
          <a:endParaRPr lang="en-US"/>
        </a:p>
      </dgm:t>
    </dgm:pt>
    <dgm:pt modelId="{6AE9749E-7D77-4E6A-99B7-53DE3507884D}" type="sibTrans" cxnId="{C2D24E2B-24CD-453E-A91C-A4A395037C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05AD7C-AFFF-4F02-B5FA-B882352791E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SHARE THE LOCK WITH DIGITAL TOKENS</a:t>
          </a:r>
          <a:endParaRPr lang="en-US" dirty="0"/>
        </a:p>
      </dgm:t>
    </dgm:pt>
    <dgm:pt modelId="{7E392B61-B375-4BA3-8F07-69886C476E3F}" type="parTrans" cxnId="{5EB186C4-FA99-46B9-9456-B7CE07787D5D}">
      <dgm:prSet/>
      <dgm:spPr/>
      <dgm:t>
        <a:bodyPr/>
        <a:lstStyle/>
        <a:p>
          <a:endParaRPr lang="en-US"/>
        </a:p>
      </dgm:t>
    </dgm:pt>
    <dgm:pt modelId="{8779486E-76A1-4DA2-A4A9-2691C3076EDA}" type="sibTrans" cxnId="{5EB186C4-FA99-46B9-9456-B7CE07787D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F07843-FE12-4FA0-BFB1-2D36B7DCA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CONTROL ACCESS RIGHTS</a:t>
          </a:r>
        </a:p>
      </dgm:t>
    </dgm:pt>
    <dgm:pt modelId="{8C5514F4-7925-415A-8733-652905AEC7B7}" type="parTrans" cxnId="{1104924C-483D-493B-83BE-A72421C759D4}">
      <dgm:prSet/>
      <dgm:spPr/>
      <dgm:t>
        <a:bodyPr/>
        <a:lstStyle/>
        <a:p>
          <a:endParaRPr lang="en-GB"/>
        </a:p>
      </dgm:t>
    </dgm:pt>
    <dgm:pt modelId="{D6245EE7-20E2-42B6-A351-D03F0E0A2180}" type="sibTrans" cxnId="{1104924C-483D-493B-83BE-A72421C759D4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C24B442F-9877-4EBE-8229-F1CA49143B1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MONITOR LOCK HISTORY</a:t>
          </a:r>
          <a:endParaRPr lang="en-US" dirty="0"/>
        </a:p>
      </dgm:t>
    </dgm:pt>
    <dgm:pt modelId="{8442D5A8-3FAB-4CAF-8755-3A434770BEA7}" type="parTrans" cxnId="{08B07BE1-23C6-48B3-80FC-8631463CCF01}">
      <dgm:prSet/>
      <dgm:spPr/>
      <dgm:t>
        <a:bodyPr/>
        <a:lstStyle/>
        <a:p>
          <a:endParaRPr lang="en-GB"/>
        </a:p>
      </dgm:t>
    </dgm:pt>
    <dgm:pt modelId="{5E85C1D1-6A4D-4D6C-AB77-07E794E5B5AC}" type="sibTrans" cxnId="{08B07BE1-23C6-48B3-80FC-8631463CCF01}">
      <dgm:prSet/>
      <dgm:spPr/>
      <dgm:t>
        <a:bodyPr/>
        <a:lstStyle/>
        <a:p>
          <a:endParaRPr lang="en-GB"/>
        </a:p>
      </dgm:t>
    </dgm:pt>
    <dgm:pt modelId="{D336B41E-F99F-464A-B0C8-581CC30D4413}" type="pres">
      <dgm:prSet presAssocID="{8F0834B8-DA28-46CF-A5A6-F158EDB835CE}" presName="root" presStyleCnt="0">
        <dgm:presLayoutVars>
          <dgm:dir/>
          <dgm:resizeHandles val="exact"/>
        </dgm:presLayoutVars>
      </dgm:prSet>
      <dgm:spPr/>
    </dgm:pt>
    <dgm:pt modelId="{D678EB36-E0D2-4E08-9B33-6EAA58CEAD99}" type="pres">
      <dgm:prSet presAssocID="{8F0834B8-DA28-46CF-A5A6-F158EDB835CE}" presName="container" presStyleCnt="0">
        <dgm:presLayoutVars>
          <dgm:dir/>
          <dgm:resizeHandles val="exact"/>
        </dgm:presLayoutVars>
      </dgm:prSet>
      <dgm:spPr/>
    </dgm:pt>
    <dgm:pt modelId="{A1E657EC-4A5C-4B6F-992B-94B323C6830C}" type="pres">
      <dgm:prSet presAssocID="{C1D49EE3-1717-48FF-8C57-6867832DF5F3}" presName="compNode" presStyleCnt="0"/>
      <dgm:spPr/>
    </dgm:pt>
    <dgm:pt modelId="{EC104993-B1EA-40AD-A437-2D0C02B06BCB}" type="pres">
      <dgm:prSet presAssocID="{C1D49EE3-1717-48FF-8C57-6867832DF5F3}" presName="iconBgRect" presStyleLbl="bgShp" presStyleIdx="0" presStyleCnt="4"/>
      <dgm:spPr/>
    </dgm:pt>
    <dgm:pt modelId="{A69DB362-4E91-4CFA-BF92-C1A7D704DE25}" type="pres">
      <dgm:prSet presAssocID="{C1D49EE3-1717-48FF-8C57-6867832DF5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1A8FF66-A30B-4383-832F-BAE4F460033A}" type="pres">
      <dgm:prSet presAssocID="{C1D49EE3-1717-48FF-8C57-6867832DF5F3}" presName="spaceRect" presStyleCnt="0"/>
      <dgm:spPr/>
    </dgm:pt>
    <dgm:pt modelId="{770441A7-73AF-4573-AE54-49832D52F201}" type="pres">
      <dgm:prSet presAssocID="{C1D49EE3-1717-48FF-8C57-6867832DF5F3}" presName="textRect" presStyleLbl="revTx" presStyleIdx="0" presStyleCnt="4">
        <dgm:presLayoutVars>
          <dgm:chMax val="1"/>
          <dgm:chPref val="1"/>
        </dgm:presLayoutVars>
      </dgm:prSet>
      <dgm:spPr/>
    </dgm:pt>
    <dgm:pt modelId="{068402A8-70D8-4EC9-8BE4-3CD45F5CD633}" type="pres">
      <dgm:prSet presAssocID="{6AE9749E-7D77-4E6A-99B7-53DE3507884D}" presName="sibTrans" presStyleLbl="sibTrans2D1" presStyleIdx="0" presStyleCnt="0"/>
      <dgm:spPr/>
    </dgm:pt>
    <dgm:pt modelId="{2A758661-F075-46F5-918C-ADD260B3F5BA}" type="pres">
      <dgm:prSet presAssocID="{A605AD7C-AFFF-4F02-B5FA-B882352791E8}" presName="compNode" presStyleCnt="0"/>
      <dgm:spPr/>
    </dgm:pt>
    <dgm:pt modelId="{1CB6FDA6-3D25-424D-9460-43E6D49D2B47}" type="pres">
      <dgm:prSet presAssocID="{A605AD7C-AFFF-4F02-B5FA-B882352791E8}" presName="iconBgRect" presStyleLbl="bgShp" presStyleIdx="1" presStyleCnt="4"/>
      <dgm:spPr/>
    </dgm:pt>
    <dgm:pt modelId="{21EFDF6E-9C00-43D0-9EA4-D03C3FDF9BF2}" type="pres">
      <dgm:prSet presAssocID="{A605AD7C-AFFF-4F02-B5FA-B882352791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FA09DBC-D32B-4A40-8CC6-6F816316D4C9}" type="pres">
      <dgm:prSet presAssocID="{A605AD7C-AFFF-4F02-B5FA-B882352791E8}" presName="spaceRect" presStyleCnt="0"/>
      <dgm:spPr/>
    </dgm:pt>
    <dgm:pt modelId="{F3075158-5F44-4860-B8B1-05BDC47B17E2}" type="pres">
      <dgm:prSet presAssocID="{A605AD7C-AFFF-4F02-B5FA-B882352791E8}" presName="textRect" presStyleLbl="revTx" presStyleIdx="1" presStyleCnt="4">
        <dgm:presLayoutVars>
          <dgm:chMax val="1"/>
          <dgm:chPref val="1"/>
        </dgm:presLayoutVars>
      </dgm:prSet>
      <dgm:spPr/>
    </dgm:pt>
    <dgm:pt modelId="{616F35ED-B7DC-4DCD-8BF9-35959CCB1FA4}" type="pres">
      <dgm:prSet presAssocID="{8779486E-76A1-4DA2-A4A9-2691C3076EDA}" presName="sibTrans" presStyleLbl="sibTrans2D1" presStyleIdx="0" presStyleCnt="0"/>
      <dgm:spPr/>
    </dgm:pt>
    <dgm:pt modelId="{05FCCDF3-0079-401A-9CE5-04FC240079F0}" type="pres">
      <dgm:prSet presAssocID="{2BF07843-FE12-4FA0-BFB1-2D36B7DCA6EB}" presName="compNode" presStyleCnt="0"/>
      <dgm:spPr/>
    </dgm:pt>
    <dgm:pt modelId="{89049FE2-1AFD-4243-8820-3C2EF822FEEC}" type="pres">
      <dgm:prSet presAssocID="{2BF07843-FE12-4FA0-BFB1-2D36B7DCA6EB}" presName="iconBgRect" presStyleLbl="bgShp" presStyleIdx="2" presStyleCnt="4"/>
      <dgm:spPr/>
    </dgm:pt>
    <dgm:pt modelId="{6CF8C247-9651-47F3-B250-30F71F6E12EC}" type="pres">
      <dgm:prSet presAssocID="{2BF07843-FE12-4FA0-BFB1-2D36B7DCA6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2A6C1A4-94D4-43E0-A86A-6300ED5D30F1}" type="pres">
      <dgm:prSet presAssocID="{2BF07843-FE12-4FA0-BFB1-2D36B7DCA6EB}" presName="spaceRect" presStyleCnt="0"/>
      <dgm:spPr/>
    </dgm:pt>
    <dgm:pt modelId="{0418EA08-F051-4DBA-93B5-DA9F0FBE9768}" type="pres">
      <dgm:prSet presAssocID="{2BF07843-FE12-4FA0-BFB1-2D36B7DCA6EB}" presName="textRect" presStyleLbl="revTx" presStyleIdx="2" presStyleCnt="4">
        <dgm:presLayoutVars>
          <dgm:chMax val="1"/>
          <dgm:chPref val="1"/>
        </dgm:presLayoutVars>
      </dgm:prSet>
      <dgm:spPr/>
    </dgm:pt>
    <dgm:pt modelId="{0CEE5CEA-6E89-4C82-9E0F-25D72C9AC518}" type="pres">
      <dgm:prSet presAssocID="{D6245EE7-20E2-42B6-A351-D03F0E0A2180}" presName="sibTrans" presStyleLbl="sibTrans2D1" presStyleIdx="0" presStyleCnt="0"/>
      <dgm:spPr/>
    </dgm:pt>
    <dgm:pt modelId="{E78C75F0-1094-4787-97DC-F1AA8CF9FBF8}" type="pres">
      <dgm:prSet presAssocID="{C24B442F-9877-4EBE-8229-F1CA49143B15}" presName="compNode" presStyleCnt="0"/>
      <dgm:spPr/>
    </dgm:pt>
    <dgm:pt modelId="{F2ABCE5E-CDF0-4DE0-84F4-BA9A3C1E46A8}" type="pres">
      <dgm:prSet presAssocID="{C24B442F-9877-4EBE-8229-F1CA49143B15}" presName="iconBgRect" presStyleLbl="bgShp" presStyleIdx="3" presStyleCnt="4"/>
      <dgm:spPr/>
    </dgm:pt>
    <dgm:pt modelId="{3A52085B-4DD6-48A5-865C-3F16BF77BFB4}" type="pres">
      <dgm:prSet presAssocID="{C24B442F-9877-4EBE-8229-F1CA49143B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527DBF6-F044-4B53-8FFE-F624965C5783}" type="pres">
      <dgm:prSet presAssocID="{C24B442F-9877-4EBE-8229-F1CA49143B15}" presName="spaceRect" presStyleCnt="0"/>
      <dgm:spPr/>
    </dgm:pt>
    <dgm:pt modelId="{6776BB56-3770-4C1E-A61D-A8CA1A0BD147}" type="pres">
      <dgm:prSet presAssocID="{C24B442F-9877-4EBE-8229-F1CA49143B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1B5412-369C-4A04-BA36-6F1BD4FB2819}" type="presOf" srcId="{2BF07843-FE12-4FA0-BFB1-2D36B7DCA6EB}" destId="{0418EA08-F051-4DBA-93B5-DA9F0FBE9768}" srcOrd="0" destOrd="0" presId="urn:microsoft.com/office/officeart/2018/2/layout/IconCircleList"/>
    <dgm:cxn modelId="{C2D24E2B-24CD-453E-A91C-A4A395037CE2}" srcId="{8F0834B8-DA28-46CF-A5A6-F158EDB835CE}" destId="{C1D49EE3-1717-48FF-8C57-6867832DF5F3}" srcOrd="0" destOrd="0" parTransId="{B09EBE79-35FD-42E5-94FA-6A9F3A998058}" sibTransId="{6AE9749E-7D77-4E6A-99B7-53DE3507884D}"/>
    <dgm:cxn modelId="{00306B43-6A98-4FF9-B9B1-0903A832DD8C}" type="presOf" srcId="{6AE9749E-7D77-4E6A-99B7-53DE3507884D}" destId="{068402A8-70D8-4EC9-8BE4-3CD45F5CD633}" srcOrd="0" destOrd="0" presId="urn:microsoft.com/office/officeart/2018/2/layout/IconCircleList"/>
    <dgm:cxn modelId="{9857D26B-55ED-4C04-B60C-83AAE891C1EF}" type="presOf" srcId="{A605AD7C-AFFF-4F02-B5FA-B882352791E8}" destId="{F3075158-5F44-4860-B8B1-05BDC47B17E2}" srcOrd="0" destOrd="0" presId="urn:microsoft.com/office/officeart/2018/2/layout/IconCircleList"/>
    <dgm:cxn modelId="{1104924C-483D-493B-83BE-A72421C759D4}" srcId="{8F0834B8-DA28-46CF-A5A6-F158EDB835CE}" destId="{2BF07843-FE12-4FA0-BFB1-2D36B7DCA6EB}" srcOrd="2" destOrd="0" parTransId="{8C5514F4-7925-415A-8733-652905AEC7B7}" sibTransId="{D6245EE7-20E2-42B6-A351-D03F0E0A2180}"/>
    <dgm:cxn modelId="{DC40966C-8D58-4B8D-AE41-4E7B81D55019}" type="presOf" srcId="{D6245EE7-20E2-42B6-A351-D03F0E0A2180}" destId="{0CEE5CEA-6E89-4C82-9E0F-25D72C9AC518}" srcOrd="0" destOrd="0" presId="urn:microsoft.com/office/officeart/2018/2/layout/IconCircleList"/>
    <dgm:cxn modelId="{1A9CB185-58FF-444C-A283-F524F95BABBA}" type="presOf" srcId="{8F0834B8-DA28-46CF-A5A6-F158EDB835CE}" destId="{D336B41E-F99F-464A-B0C8-581CC30D4413}" srcOrd="0" destOrd="0" presId="urn:microsoft.com/office/officeart/2018/2/layout/IconCircleList"/>
    <dgm:cxn modelId="{5EB186C4-FA99-46B9-9456-B7CE07787D5D}" srcId="{8F0834B8-DA28-46CF-A5A6-F158EDB835CE}" destId="{A605AD7C-AFFF-4F02-B5FA-B882352791E8}" srcOrd="1" destOrd="0" parTransId="{7E392B61-B375-4BA3-8F07-69886C476E3F}" sibTransId="{8779486E-76A1-4DA2-A4A9-2691C3076EDA}"/>
    <dgm:cxn modelId="{653327CA-509F-4FE3-9790-4D4EEF24056F}" type="presOf" srcId="{8779486E-76A1-4DA2-A4A9-2691C3076EDA}" destId="{616F35ED-B7DC-4DCD-8BF9-35959CCB1FA4}" srcOrd="0" destOrd="0" presId="urn:microsoft.com/office/officeart/2018/2/layout/IconCircleList"/>
    <dgm:cxn modelId="{4CEC4AE0-48F6-48D5-B0E3-D609E6F90C57}" type="presOf" srcId="{C1D49EE3-1717-48FF-8C57-6867832DF5F3}" destId="{770441A7-73AF-4573-AE54-49832D52F201}" srcOrd="0" destOrd="0" presId="urn:microsoft.com/office/officeart/2018/2/layout/IconCircleList"/>
    <dgm:cxn modelId="{08B07BE1-23C6-48B3-80FC-8631463CCF01}" srcId="{8F0834B8-DA28-46CF-A5A6-F158EDB835CE}" destId="{C24B442F-9877-4EBE-8229-F1CA49143B15}" srcOrd="3" destOrd="0" parTransId="{8442D5A8-3FAB-4CAF-8755-3A434770BEA7}" sibTransId="{5E85C1D1-6A4D-4D6C-AB77-07E794E5B5AC}"/>
    <dgm:cxn modelId="{2D7397E3-81F7-4116-A00B-D587F5D3C174}" type="presOf" srcId="{C24B442F-9877-4EBE-8229-F1CA49143B15}" destId="{6776BB56-3770-4C1E-A61D-A8CA1A0BD147}" srcOrd="0" destOrd="0" presId="urn:microsoft.com/office/officeart/2018/2/layout/IconCircleList"/>
    <dgm:cxn modelId="{C86C16D0-24B9-4730-92E0-6299E7B80BFD}" type="presParOf" srcId="{D336B41E-F99F-464A-B0C8-581CC30D4413}" destId="{D678EB36-E0D2-4E08-9B33-6EAA58CEAD99}" srcOrd="0" destOrd="0" presId="urn:microsoft.com/office/officeart/2018/2/layout/IconCircleList"/>
    <dgm:cxn modelId="{1448F6A1-5C9B-4905-A399-3388E456F36F}" type="presParOf" srcId="{D678EB36-E0D2-4E08-9B33-6EAA58CEAD99}" destId="{A1E657EC-4A5C-4B6F-992B-94B323C6830C}" srcOrd="0" destOrd="0" presId="urn:microsoft.com/office/officeart/2018/2/layout/IconCircleList"/>
    <dgm:cxn modelId="{9EA359A1-7E1B-4517-9694-2FDAF909D01E}" type="presParOf" srcId="{A1E657EC-4A5C-4B6F-992B-94B323C6830C}" destId="{EC104993-B1EA-40AD-A437-2D0C02B06BCB}" srcOrd="0" destOrd="0" presId="urn:microsoft.com/office/officeart/2018/2/layout/IconCircleList"/>
    <dgm:cxn modelId="{DB117E1D-BB08-4BBF-90FD-CD5D1324A5BF}" type="presParOf" srcId="{A1E657EC-4A5C-4B6F-992B-94B323C6830C}" destId="{A69DB362-4E91-4CFA-BF92-C1A7D704DE25}" srcOrd="1" destOrd="0" presId="urn:microsoft.com/office/officeart/2018/2/layout/IconCircleList"/>
    <dgm:cxn modelId="{1DB8C2F1-F6C6-4A84-AFE4-E1B9DFBACEB0}" type="presParOf" srcId="{A1E657EC-4A5C-4B6F-992B-94B323C6830C}" destId="{A1A8FF66-A30B-4383-832F-BAE4F460033A}" srcOrd="2" destOrd="0" presId="urn:microsoft.com/office/officeart/2018/2/layout/IconCircleList"/>
    <dgm:cxn modelId="{AA261E02-17DF-4F1E-B0E3-BF7254FD3A17}" type="presParOf" srcId="{A1E657EC-4A5C-4B6F-992B-94B323C6830C}" destId="{770441A7-73AF-4573-AE54-49832D52F201}" srcOrd="3" destOrd="0" presId="urn:microsoft.com/office/officeart/2018/2/layout/IconCircleList"/>
    <dgm:cxn modelId="{E43E7FCC-BD2C-4311-ABD6-44E94956EA0C}" type="presParOf" srcId="{D678EB36-E0D2-4E08-9B33-6EAA58CEAD99}" destId="{068402A8-70D8-4EC9-8BE4-3CD45F5CD633}" srcOrd="1" destOrd="0" presId="urn:microsoft.com/office/officeart/2018/2/layout/IconCircleList"/>
    <dgm:cxn modelId="{BE4F2606-7D69-41D8-B7FE-C41827FBCC32}" type="presParOf" srcId="{D678EB36-E0D2-4E08-9B33-6EAA58CEAD99}" destId="{2A758661-F075-46F5-918C-ADD260B3F5BA}" srcOrd="2" destOrd="0" presId="urn:microsoft.com/office/officeart/2018/2/layout/IconCircleList"/>
    <dgm:cxn modelId="{3169F390-863B-490F-86A2-DE039F67EC1C}" type="presParOf" srcId="{2A758661-F075-46F5-918C-ADD260B3F5BA}" destId="{1CB6FDA6-3D25-424D-9460-43E6D49D2B47}" srcOrd="0" destOrd="0" presId="urn:microsoft.com/office/officeart/2018/2/layout/IconCircleList"/>
    <dgm:cxn modelId="{33536CFC-2D7B-4E5D-AF37-ABBE84CE400C}" type="presParOf" srcId="{2A758661-F075-46F5-918C-ADD260B3F5BA}" destId="{21EFDF6E-9C00-43D0-9EA4-D03C3FDF9BF2}" srcOrd="1" destOrd="0" presId="urn:microsoft.com/office/officeart/2018/2/layout/IconCircleList"/>
    <dgm:cxn modelId="{59E0075B-EAEC-409E-8FE4-26ADF226C02E}" type="presParOf" srcId="{2A758661-F075-46F5-918C-ADD260B3F5BA}" destId="{1FA09DBC-D32B-4A40-8CC6-6F816316D4C9}" srcOrd="2" destOrd="0" presId="urn:microsoft.com/office/officeart/2018/2/layout/IconCircleList"/>
    <dgm:cxn modelId="{8B4DEFB2-6716-4E33-A88B-C8B9DCC00AA3}" type="presParOf" srcId="{2A758661-F075-46F5-918C-ADD260B3F5BA}" destId="{F3075158-5F44-4860-B8B1-05BDC47B17E2}" srcOrd="3" destOrd="0" presId="urn:microsoft.com/office/officeart/2018/2/layout/IconCircleList"/>
    <dgm:cxn modelId="{D5BF0344-0011-4030-A1D6-8A18227D596E}" type="presParOf" srcId="{D678EB36-E0D2-4E08-9B33-6EAA58CEAD99}" destId="{616F35ED-B7DC-4DCD-8BF9-35959CCB1FA4}" srcOrd="3" destOrd="0" presId="urn:microsoft.com/office/officeart/2018/2/layout/IconCircleList"/>
    <dgm:cxn modelId="{229E8502-ABFA-40FF-B73B-C38E8FCDCD85}" type="presParOf" srcId="{D678EB36-E0D2-4E08-9B33-6EAA58CEAD99}" destId="{05FCCDF3-0079-401A-9CE5-04FC240079F0}" srcOrd="4" destOrd="0" presId="urn:microsoft.com/office/officeart/2018/2/layout/IconCircleList"/>
    <dgm:cxn modelId="{1F625234-629B-4DD9-9CF1-66FF1E718C56}" type="presParOf" srcId="{05FCCDF3-0079-401A-9CE5-04FC240079F0}" destId="{89049FE2-1AFD-4243-8820-3C2EF822FEEC}" srcOrd="0" destOrd="0" presId="urn:microsoft.com/office/officeart/2018/2/layout/IconCircleList"/>
    <dgm:cxn modelId="{846BE6BB-4A24-4F47-B60A-5C42F759D0A0}" type="presParOf" srcId="{05FCCDF3-0079-401A-9CE5-04FC240079F0}" destId="{6CF8C247-9651-47F3-B250-30F71F6E12EC}" srcOrd="1" destOrd="0" presId="urn:microsoft.com/office/officeart/2018/2/layout/IconCircleList"/>
    <dgm:cxn modelId="{F70744B7-1B87-49DF-B6FA-79ACDF58B266}" type="presParOf" srcId="{05FCCDF3-0079-401A-9CE5-04FC240079F0}" destId="{42A6C1A4-94D4-43E0-A86A-6300ED5D30F1}" srcOrd="2" destOrd="0" presId="urn:microsoft.com/office/officeart/2018/2/layout/IconCircleList"/>
    <dgm:cxn modelId="{567752B9-18E4-4862-A3E5-71E6E654D0C0}" type="presParOf" srcId="{05FCCDF3-0079-401A-9CE5-04FC240079F0}" destId="{0418EA08-F051-4DBA-93B5-DA9F0FBE9768}" srcOrd="3" destOrd="0" presId="urn:microsoft.com/office/officeart/2018/2/layout/IconCircleList"/>
    <dgm:cxn modelId="{335FC671-7832-4A3B-9156-3CE28547DA6B}" type="presParOf" srcId="{D678EB36-E0D2-4E08-9B33-6EAA58CEAD99}" destId="{0CEE5CEA-6E89-4C82-9E0F-25D72C9AC518}" srcOrd="5" destOrd="0" presId="urn:microsoft.com/office/officeart/2018/2/layout/IconCircleList"/>
    <dgm:cxn modelId="{B5A387BD-1BCF-4800-AEFB-75091E5EEA46}" type="presParOf" srcId="{D678EB36-E0D2-4E08-9B33-6EAA58CEAD99}" destId="{E78C75F0-1094-4787-97DC-F1AA8CF9FBF8}" srcOrd="6" destOrd="0" presId="urn:microsoft.com/office/officeart/2018/2/layout/IconCircleList"/>
    <dgm:cxn modelId="{81F5D06A-516C-4675-AB55-543BDAA54849}" type="presParOf" srcId="{E78C75F0-1094-4787-97DC-F1AA8CF9FBF8}" destId="{F2ABCE5E-CDF0-4DE0-84F4-BA9A3C1E46A8}" srcOrd="0" destOrd="0" presId="urn:microsoft.com/office/officeart/2018/2/layout/IconCircleList"/>
    <dgm:cxn modelId="{2811E420-9C83-4882-89C4-3BABBFE952AD}" type="presParOf" srcId="{E78C75F0-1094-4787-97DC-F1AA8CF9FBF8}" destId="{3A52085B-4DD6-48A5-865C-3F16BF77BFB4}" srcOrd="1" destOrd="0" presId="urn:microsoft.com/office/officeart/2018/2/layout/IconCircleList"/>
    <dgm:cxn modelId="{F7F37FB8-D080-4B78-BDA4-522293980198}" type="presParOf" srcId="{E78C75F0-1094-4787-97DC-F1AA8CF9FBF8}" destId="{5527DBF6-F044-4B53-8FFE-F624965C5783}" srcOrd="2" destOrd="0" presId="urn:microsoft.com/office/officeart/2018/2/layout/IconCircleList"/>
    <dgm:cxn modelId="{D9102556-34BC-455D-BCD4-70001F16AF0D}" type="presParOf" srcId="{E78C75F0-1094-4787-97DC-F1AA8CF9FBF8}" destId="{6776BB56-3770-4C1E-A61D-A8CA1A0BD14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0834B8-DA28-46CF-A5A6-F158EDB835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3_2" csCatId="accent3" phldr="1"/>
      <dgm:spPr/>
      <dgm:t>
        <a:bodyPr/>
        <a:lstStyle/>
        <a:p>
          <a:endParaRPr lang="en-US"/>
        </a:p>
      </dgm:t>
    </dgm:pt>
    <dgm:pt modelId="{C1D49EE3-1717-48FF-8C57-6867832DF5F3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GB" dirty="0"/>
            <a:t>LOCATION TRACKING (VIA GPS)</a:t>
          </a:r>
          <a:endParaRPr lang="en-US" dirty="0"/>
        </a:p>
      </dgm:t>
    </dgm:pt>
    <dgm:pt modelId="{B09EBE79-35FD-42E5-94FA-6A9F3A998058}" type="parTrans" cxnId="{C2D24E2B-24CD-453E-A91C-A4A395037CE2}">
      <dgm:prSet/>
      <dgm:spPr/>
      <dgm:t>
        <a:bodyPr/>
        <a:lstStyle/>
        <a:p>
          <a:endParaRPr lang="en-US"/>
        </a:p>
      </dgm:t>
    </dgm:pt>
    <dgm:pt modelId="{6AE9749E-7D77-4E6A-99B7-53DE3507884D}" type="sibTrans" cxnId="{C2D24E2B-24CD-453E-A91C-A4A395037C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4B442F-9877-4EBE-8229-F1CA49143B1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ALSO CONTROLLABLE BY PHYSICAL KEY</a:t>
          </a:r>
          <a:endParaRPr lang="en-US" dirty="0"/>
        </a:p>
      </dgm:t>
    </dgm:pt>
    <dgm:pt modelId="{5E85C1D1-6A4D-4D6C-AB77-07E794E5B5AC}" type="sibTrans" cxnId="{08B07BE1-23C6-48B3-80FC-8631463CCF01}">
      <dgm:prSet/>
      <dgm:spPr/>
      <dgm:t>
        <a:bodyPr/>
        <a:lstStyle/>
        <a:p>
          <a:endParaRPr lang="en-GB"/>
        </a:p>
      </dgm:t>
    </dgm:pt>
    <dgm:pt modelId="{8442D5A8-3FAB-4CAF-8755-3A434770BEA7}" type="parTrans" cxnId="{08B07BE1-23C6-48B3-80FC-8631463CCF01}">
      <dgm:prSet/>
      <dgm:spPr/>
      <dgm:t>
        <a:bodyPr/>
        <a:lstStyle/>
        <a:p>
          <a:endParaRPr lang="en-GB"/>
        </a:p>
      </dgm:t>
    </dgm:pt>
    <dgm:pt modelId="{136B6768-4CD3-4231-934D-1AA87650D0D1}" type="pres">
      <dgm:prSet presAssocID="{8F0834B8-DA28-46CF-A5A6-F158EDB835CE}" presName="root" presStyleCnt="0">
        <dgm:presLayoutVars>
          <dgm:dir/>
          <dgm:resizeHandles val="exact"/>
        </dgm:presLayoutVars>
      </dgm:prSet>
      <dgm:spPr/>
    </dgm:pt>
    <dgm:pt modelId="{B19A965D-A6F2-4F2A-A3AC-11A383E4CA36}" type="pres">
      <dgm:prSet presAssocID="{8F0834B8-DA28-46CF-A5A6-F158EDB835CE}" presName="container" presStyleCnt="0">
        <dgm:presLayoutVars>
          <dgm:dir/>
          <dgm:resizeHandles val="exact"/>
        </dgm:presLayoutVars>
      </dgm:prSet>
      <dgm:spPr/>
    </dgm:pt>
    <dgm:pt modelId="{4141F2B9-71E7-4EFD-973E-3308E5288643}" type="pres">
      <dgm:prSet presAssocID="{C1D49EE3-1717-48FF-8C57-6867832DF5F3}" presName="compNode" presStyleCnt="0"/>
      <dgm:spPr/>
    </dgm:pt>
    <dgm:pt modelId="{DEFBA0F2-7722-4667-9063-9C0199D55E43}" type="pres">
      <dgm:prSet presAssocID="{C1D49EE3-1717-48FF-8C57-6867832DF5F3}" presName="iconBgRect" presStyleLbl="bgShp" presStyleIdx="0" presStyleCnt="2"/>
      <dgm:spPr/>
    </dgm:pt>
    <dgm:pt modelId="{8EDF597E-7FA8-4B3F-9B15-7EC94B2401A1}" type="pres">
      <dgm:prSet presAssocID="{C1D49EE3-1717-48FF-8C57-6867832DF5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82B32C5-81B6-4B5B-B2DA-8D3860DF5652}" type="pres">
      <dgm:prSet presAssocID="{C1D49EE3-1717-48FF-8C57-6867832DF5F3}" presName="spaceRect" presStyleCnt="0"/>
      <dgm:spPr/>
    </dgm:pt>
    <dgm:pt modelId="{80BAE82D-6081-4C8F-8E32-23C75A395B4C}" type="pres">
      <dgm:prSet presAssocID="{C1D49EE3-1717-48FF-8C57-6867832DF5F3}" presName="textRect" presStyleLbl="revTx" presStyleIdx="0" presStyleCnt="2">
        <dgm:presLayoutVars>
          <dgm:chMax val="1"/>
          <dgm:chPref val="1"/>
        </dgm:presLayoutVars>
      </dgm:prSet>
      <dgm:spPr/>
    </dgm:pt>
    <dgm:pt modelId="{BD678AB9-E23C-4D37-9860-76D9987FCDDE}" type="pres">
      <dgm:prSet presAssocID="{6AE9749E-7D77-4E6A-99B7-53DE3507884D}" presName="sibTrans" presStyleLbl="sibTrans2D1" presStyleIdx="0" presStyleCnt="0"/>
      <dgm:spPr/>
    </dgm:pt>
    <dgm:pt modelId="{32886A0D-DBE5-4810-9C0D-E9ED543E9690}" type="pres">
      <dgm:prSet presAssocID="{C24B442F-9877-4EBE-8229-F1CA49143B15}" presName="compNode" presStyleCnt="0"/>
      <dgm:spPr/>
    </dgm:pt>
    <dgm:pt modelId="{FD7D46D6-CDE2-44A6-B53E-2C6A1CBC28F6}" type="pres">
      <dgm:prSet presAssocID="{C24B442F-9877-4EBE-8229-F1CA49143B15}" presName="iconBgRect" presStyleLbl="bgShp" presStyleIdx="1" presStyleCnt="2"/>
      <dgm:spPr/>
    </dgm:pt>
    <dgm:pt modelId="{78E96FAC-7577-4987-94F4-364EDF8541C3}" type="pres">
      <dgm:prSet presAssocID="{C24B442F-9877-4EBE-8229-F1CA49143B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B077B30-DF16-4E69-ABFA-AA2BAFCBC76C}" type="pres">
      <dgm:prSet presAssocID="{C24B442F-9877-4EBE-8229-F1CA49143B15}" presName="spaceRect" presStyleCnt="0"/>
      <dgm:spPr/>
    </dgm:pt>
    <dgm:pt modelId="{A7085C90-608D-412D-A56C-075FA59F11E8}" type="pres">
      <dgm:prSet presAssocID="{C24B442F-9877-4EBE-8229-F1CA49143B1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FAF910-E60F-427D-B914-933E702FC626}" type="presOf" srcId="{C1D49EE3-1717-48FF-8C57-6867832DF5F3}" destId="{80BAE82D-6081-4C8F-8E32-23C75A395B4C}" srcOrd="0" destOrd="0" presId="urn:microsoft.com/office/officeart/2018/2/layout/IconCircleList"/>
    <dgm:cxn modelId="{C2D24E2B-24CD-453E-A91C-A4A395037CE2}" srcId="{8F0834B8-DA28-46CF-A5A6-F158EDB835CE}" destId="{C1D49EE3-1717-48FF-8C57-6867832DF5F3}" srcOrd="0" destOrd="0" parTransId="{B09EBE79-35FD-42E5-94FA-6A9F3A998058}" sibTransId="{6AE9749E-7D77-4E6A-99B7-53DE3507884D}"/>
    <dgm:cxn modelId="{5650D143-4ED0-40E7-88A9-790C394CA869}" type="presOf" srcId="{8F0834B8-DA28-46CF-A5A6-F158EDB835CE}" destId="{136B6768-4CD3-4231-934D-1AA87650D0D1}" srcOrd="0" destOrd="0" presId="urn:microsoft.com/office/officeart/2018/2/layout/IconCircleList"/>
    <dgm:cxn modelId="{D587839B-358A-4453-88DD-C387CAB88143}" type="presOf" srcId="{C24B442F-9877-4EBE-8229-F1CA49143B15}" destId="{A7085C90-608D-412D-A56C-075FA59F11E8}" srcOrd="0" destOrd="0" presId="urn:microsoft.com/office/officeart/2018/2/layout/IconCircleList"/>
    <dgm:cxn modelId="{08B07BE1-23C6-48B3-80FC-8631463CCF01}" srcId="{8F0834B8-DA28-46CF-A5A6-F158EDB835CE}" destId="{C24B442F-9877-4EBE-8229-F1CA49143B15}" srcOrd="1" destOrd="0" parTransId="{8442D5A8-3FAB-4CAF-8755-3A434770BEA7}" sibTransId="{5E85C1D1-6A4D-4D6C-AB77-07E794E5B5AC}"/>
    <dgm:cxn modelId="{71031FFE-C8C8-42CD-A339-334AE2A1E1AF}" type="presOf" srcId="{6AE9749E-7D77-4E6A-99B7-53DE3507884D}" destId="{BD678AB9-E23C-4D37-9860-76D9987FCDDE}" srcOrd="0" destOrd="0" presId="urn:microsoft.com/office/officeart/2018/2/layout/IconCircleList"/>
    <dgm:cxn modelId="{49DA3E25-76C8-46F8-894A-4B9C6D8A30DA}" type="presParOf" srcId="{136B6768-4CD3-4231-934D-1AA87650D0D1}" destId="{B19A965D-A6F2-4F2A-A3AC-11A383E4CA36}" srcOrd="0" destOrd="0" presId="urn:microsoft.com/office/officeart/2018/2/layout/IconCircleList"/>
    <dgm:cxn modelId="{ADF6CAEF-E196-49C9-96B8-5DFEA67124AE}" type="presParOf" srcId="{B19A965D-A6F2-4F2A-A3AC-11A383E4CA36}" destId="{4141F2B9-71E7-4EFD-973E-3308E5288643}" srcOrd="0" destOrd="0" presId="urn:microsoft.com/office/officeart/2018/2/layout/IconCircleList"/>
    <dgm:cxn modelId="{75E4F831-9633-4BCB-935E-0C018A7BAED3}" type="presParOf" srcId="{4141F2B9-71E7-4EFD-973E-3308E5288643}" destId="{DEFBA0F2-7722-4667-9063-9C0199D55E43}" srcOrd="0" destOrd="0" presId="urn:microsoft.com/office/officeart/2018/2/layout/IconCircleList"/>
    <dgm:cxn modelId="{3D4EAB76-9D49-437C-BFCE-74BA46DF0683}" type="presParOf" srcId="{4141F2B9-71E7-4EFD-973E-3308E5288643}" destId="{8EDF597E-7FA8-4B3F-9B15-7EC94B2401A1}" srcOrd="1" destOrd="0" presId="urn:microsoft.com/office/officeart/2018/2/layout/IconCircleList"/>
    <dgm:cxn modelId="{4A36C5DD-8064-48EB-8899-A88F74CA8638}" type="presParOf" srcId="{4141F2B9-71E7-4EFD-973E-3308E5288643}" destId="{E82B32C5-81B6-4B5B-B2DA-8D3860DF5652}" srcOrd="2" destOrd="0" presId="urn:microsoft.com/office/officeart/2018/2/layout/IconCircleList"/>
    <dgm:cxn modelId="{7FBF07C1-2EE6-4125-9EC4-AE6C654DA80A}" type="presParOf" srcId="{4141F2B9-71E7-4EFD-973E-3308E5288643}" destId="{80BAE82D-6081-4C8F-8E32-23C75A395B4C}" srcOrd="3" destOrd="0" presId="urn:microsoft.com/office/officeart/2018/2/layout/IconCircleList"/>
    <dgm:cxn modelId="{E51238C2-1360-4555-B891-EF50E5ABC433}" type="presParOf" srcId="{B19A965D-A6F2-4F2A-A3AC-11A383E4CA36}" destId="{BD678AB9-E23C-4D37-9860-76D9987FCDDE}" srcOrd="1" destOrd="0" presId="urn:microsoft.com/office/officeart/2018/2/layout/IconCircleList"/>
    <dgm:cxn modelId="{2932E3D2-F1B4-4426-A2BC-3593EE8D1CC9}" type="presParOf" srcId="{B19A965D-A6F2-4F2A-A3AC-11A383E4CA36}" destId="{32886A0D-DBE5-4810-9C0D-E9ED543E9690}" srcOrd="2" destOrd="0" presId="urn:microsoft.com/office/officeart/2018/2/layout/IconCircleList"/>
    <dgm:cxn modelId="{E9965154-D196-401B-B38D-166141B02D48}" type="presParOf" srcId="{32886A0D-DBE5-4810-9C0D-E9ED543E9690}" destId="{FD7D46D6-CDE2-44A6-B53E-2C6A1CBC28F6}" srcOrd="0" destOrd="0" presId="urn:microsoft.com/office/officeart/2018/2/layout/IconCircleList"/>
    <dgm:cxn modelId="{008F0195-2FFA-4BE0-A0A2-5CF3FF095E34}" type="presParOf" srcId="{32886A0D-DBE5-4810-9C0D-E9ED543E9690}" destId="{78E96FAC-7577-4987-94F4-364EDF8541C3}" srcOrd="1" destOrd="0" presId="urn:microsoft.com/office/officeart/2018/2/layout/IconCircleList"/>
    <dgm:cxn modelId="{B6C7C948-8F9E-4982-95DD-CAF60156C079}" type="presParOf" srcId="{32886A0D-DBE5-4810-9C0D-E9ED543E9690}" destId="{CB077B30-DF16-4E69-ABFA-AA2BAFCBC76C}" srcOrd="2" destOrd="0" presId="urn:microsoft.com/office/officeart/2018/2/layout/IconCircleList"/>
    <dgm:cxn modelId="{73B5FD24-8F3A-4226-B019-F229B310EFC1}" type="presParOf" srcId="{32886A0D-DBE5-4810-9C0D-E9ED543E9690}" destId="{A7085C90-608D-412D-A56C-075FA59F11E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715E81-377A-4B57-A5C1-2A3DA5613A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7EE78-A737-4F02-A975-6003F30E969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When a smart lock is produced, a token is generated and stored both in the lock and in our databases</a:t>
          </a:r>
          <a:endParaRPr lang="en-US"/>
        </a:p>
      </dgm:t>
    </dgm:pt>
    <dgm:pt modelId="{ECA54652-36AB-499F-8EBA-AFBFF2007521}" type="parTrans" cxnId="{05E06A37-73A8-4070-87F0-1AA4CBF4E569}">
      <dgm:prSet/>
      <dgm:spPr/>
      <dgm:t>
        <a:bodyPr/>
        <a:lstStyle/>
        <a:p>
          <a:endParaRPr lang="en-US"/>
        </a:p>
      </dgm:t>
    </dgm:pt>
    <dgm:pt modelId="{B1A4BFD9-0BDD-4857-A868-7730951236B8}" type="sibTrans" cxnId="{05E06A37-73A8-4070-87F0-1AA4CBF4E569}">
      <dgm:prSet/>
      <dgm:spPr/>
      <dgm:t>
        <a:bodyPr/>
        <a:lstStyle/>
        <a:p>
          <a:endParaRPr lang="en-US"/>
        </a:p>
      </dgm:t>
    </dgm:pt>
    <dgm:pt modelId="{09837544-7C1C-4680-BDE1-BD536A17CF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When a user buys the lock, he/she can observe the token displayed on the screen upon pushing the wake-up button </a:t>
          </a:r>
          <a:endParaRPr lang="en-US" dirty="0"/>
        </a:p>
      </dgm:t>
    </dgm:pt>
    <dgm:pt modelId="{DB00CA29-8087-4C7C-8776-0166ECE7D76C}" type="parTrans" cxnId="{60B8917B-B2F1-4B7E-A145-C631EAF72656}">
      <dgm:prSet/>
      <dgm:spPr/>
      <dgm:t>
        <a:bodyPr/>
        <a:lstStyle/>
        <a:p>
          <a:endParaRPr lang="en-US"/>
        </a:p>
      </dgm:t>
    </dgm:pt>
    <dgm:pt modelId="{4FF3E559-7ECC-4814-971F-2A40206481BD}" type="sibTrans" cxnId="{60B8917B-B2F1-4B7E-A145-C631EAF72656}">
      <dgm:prSet/>
      <dgm:spPr/>
      <dgm:t>
        <a:bodyPr/>
        <a:lstStyle/>
        <a:p>
          <a:endParaRPr lang="en-US"/>
        </a:p>
      </dgm:t>
    </dgm:pt>
    <dgm:pt modelId="{0882A8A6-3323-4195-AACC-73962ADADEC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user enters the token in the app and thus the lock and the user account is linked (this user is now the admin of the lock)</a:t>
          </a:r>
          <a:endParaRPr lang="en-US" dirty="0"/>
        </a:p>
      </dgm:t>
    </dgm:pt>
    <dgm:pt modelId="{EF377C11-05AE-4F4A-BE77-5888938EF523}" type="parTrans" cxnId="{5F2E8E40-2372-44E1-80A4-8D5B1C83492D}">
      <dgm:prSet/>
      <dgm:spPr/>
      <dgm:t>
        <a:bodyPr/>
        <a:lstStyle/>
        <a:p>
          <a:endParaRPr lang="en-US"/>
        </a:p>
      </dgm:t>
    </dgm:pt>
    <dgm:pt modelId="{F1EE2D88-E256-4CBB-8774-58782E72F27D}" type="sibTrans" cxnId="{5F2E8E40-2372-44E1-80A4-8D5B1C83492D}">
      <dgm:prSet/>
      <dgm:spPr/>
      <dgm:t>
        <a:bodyPr/>
        <a:lstStyle/>
        <a:p>
          <a:endParaRPr lang="en-US"/>
        </a:p>
      </dgm:t>
    </dgm:pt>
    <dgm:pt modelId="{48953FB3-5DCD-4809-A50D-8449D1D3D2F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Whenever the user puts his smartphone near the lock, the lock sends a request to the server (via LoRa)</a:t>
          </a:r>
          <a:endParaRPr lang="en-US"/>
        </a:p>
      </dgm:t>
    </dgm:pt>
    <dgm:pt modelId="{5DE3F495-21E6-4647-BB07-775A241D1146}" type="parTrans" cxnId="{DAFDA055-4629-4CBD-9E30-760F923365F7}">
      <dgm:prSet/>
      <dgm:spPr/>
      <dgm:t>
        <a:bodyPr/>
        <a:lstStyle/>
        <a:p>
          <a:endParaRPr lang="en-US"/>
        </a:p>
      </dgm:t>
    </dgm:pt>
    <dgm:pt modelId="{F54F2CE5-3799-4D58-9B12-DFE8A887EBB9}" type="sibTrans" cxnId="{DAFDA055-4629-4CBD-9E30-760F923365F7}">
      <dgm:prSet/>
      <dgm:spPr/>
      <dgm:t>
        <a:bodyPr/>
        <a:lstStyle/>
        <a:p>
          <a:endParaRPr lang="en-US"/>
        </a:p>
      </dgm:t>
    </dgm:pt>
    <dgm:pt modelId="{A7E02734-798D-428A-8F4F-604B0D370E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server checks if the NFC data of the smartphone matches the data in the database and replies with successful message</a:t>
          </a:r>
          <a:endParaRPr lang="en-US" dirty="0"/>
        </a:p>
      </dgm:t>
    </dgm:pt>
    <dgm:pt modelId="{B2A895E1-15D1-41A3-AC76-58210D605D7F}" type="parTrans" cxnId="{3B665CE1-B576-494B-BDEE-D3AA57CB000D}">
      <dgm:prSet/>
      <dgm:spPr/>
      <dgm:t>
        <a:bodyPr/>
        <a:lstStyle/>
        <a:p>
          <a:endParaRPr lang="en-US"/>
        </a:p>
      </dgm:t>
    </dgm:pt>
    <dgm:pt modelId="{CE322D4B-D8FB-4F4D-92CB-81A7AE176D01}" type="sibTrans" cxnId="{3B665CE1-B576-494B-BDEE-D3AA57CB000D}">
      <dgm:prSet/>
      <dgm:spPr/>
      <dgm:t>
        <a:bodyPr/>
        <a:lstStyle/>
        <a:p>
          <a:endParaRPr lang="en-US"/>
        </a:p>
      </dgm:t>
    </dgm:pt>
    <dgm:pt modelId="{F5879133-9286-4B56-8DE1-8E0C8D87DA7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lock is locked if already unlocked and unlocked if already locked</a:t>
          </a:r>
          <a:endParaRPr lang="en-US"/>
        </a:p>
      </dgm:t>
    </dgm:pt>
    <dgm:pt modelId="{AD030181-5F84-47AD-8CA5-23FCFEC1CE32}" type="parTrans" cxnId="{2CC0AD69-5B98-4AD7-BF77-9D4C16FCB5E3}">
      <dgm:prSet/>
      <dgm:spPr/>
      <dgm:t>
        <a:bodyPr/>
        <a:lstStyle/>
        <a:p>
          <a:endParaRPr lang="en-US"/>
        </a:p>
      </dgm:t>
    </dgm:pt>
    <dgm:pt modelId="{99280A30-B30F-4B7B-BFC0-B937F2D31D97}" type="sibTrans" cxnId="{2CC0AD69-5B98-4AD7-BF77-9D4C16FCB5E3}">
      <dgm:prSet/>
      <dgm:spPr/>
      <dgm:t>
        <a:bodyPr/>
        <a:lstStyle/>
        <a:p>
          <a:endParaRPr lang="en-US"/>
        </a:p>
      </dgm:t>
    </dgm:pt>
    <dgm:pt modelId="{44726506-CCAA-470E-A7DA-F96EE30835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token is now consumed by the smart lock and it only displays the battery level when waked-up</a:t>
          </a:r>
        </a:p>
      </dgm:t>
    </dgm:pt>
    <dgm:pt modelId="{AAF65984-6A7D-41C6-8BD1-5BD1E9350008}" type="parTrans" cxnId="{B660B846-4CFA-4B4F-941A-F07A70405C3E}">
      <dgm:prSet/>
      <dgm:spPr/>
      <dgm:t>
        <a:bodyPr/>
        <a:lstStyle/>
        <a:p>
          <a:endParaRPr lang="en-GB"/>
        </a:p>
      </dgm:t>
    </dgm:pt>
    <dgm:pt modelId="{0F65B591-17FE-4DFC-A0E9-D9585E63B4DF}" type="sibTrans" cxnId="{B660B846-4CFA-4B4F-941A-F07A70405C3E}">
      <dgm:prSet/>
      <dgm:spPr/>
      <dgm:t>
        <a:bodyPr/>
        <a:lstStyle/>
        <a:p>
          <a:endParaRPr lang="en-GB"/>
        </a:p>
      </dgm:t>
    </dgm:pt>
    <dgm:pt modelId="{E1EC3ACF-D6E2-4C4F-95C3-059E7E78339E}" type="pres">
      <dgm:prSet presAssocID="{7C715E81-377A-4B57-A5C1-2A3DA5613A43}" presName="root" presStyleCnt="0">
        <dgm:presLayoutVars>
          <dgm:dir/>
          <dgm:resizeHandles val="exact"/>
        </dgm:presLayoutVars>
      </dgm:prSet>
      <dgm:spPr/>
    </dgm:pt>
    <dgm:pt modelId="{3113C4F8-0E05-45DE-90C2-145FF944EEB5}" type="pres">
      <dgm:prSet presAssocID="{0757EE78-A737-4F02-A975-6003F30E9697}" presName="compNode" presStyleCnt="0"/>
      <dgm:spPr/>
    </dgm:pt>
    <dgm:pt modelId="{8E4F3ADD-B54A-4EC7-9935-B778752BC928}" type="pres">
      <dgm:prSet presAssocID="{0757EE78-A737-4F02-A975-6003F30E9697}" presName="bgRect" presStyleLbl="bgShp" presStyleIdx="0" presStyleCnt="7"/>
      <dgm:spPr/>
    </dgm:pt>
    <dgm:pt modelId="{8E42A6F2-8401-46B3-B8EE-C84B996286BB}" type="pres">
      <dgm:prSet presAssocID="{0757EE78-A737-4F02-A975-6003F30E969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150ABD9-7287-45DD-8393-973B16E6D0A8}" type="pres">
      <dgm:prSet presAssocID="{0757EE78-A737-4F02-A975-6003F30E9697}" presName="spaceRect" presStyleCnt="0"/>
      <dgm:spPr/>
    </dgm:pt>
    <dgm:pt modelId="{0BC8AB15-9D6C-426B-8CE7-2A03A803DCA8}" type="pres">
      <dgm:prSet presAssocID="{0757EE78-A737-4F02-A975-6003F30E9697}" presName="parTx" presStyleLbl="revTx" presStyleIdx="0" presStyleCnt="7">
        <dgm:presLayoutVars>
          <dgm:chMax val="0"/>
          <dgm:chPref val="0"/>
        </dgm:presLayoutVars>
      </dgm:prSet>
      <dgm:spPr/>
    </dgm:pt>
    <dgm:pt modelId="{A36513CB-CA40-4BE9-815A-37035218FA52}" type="pres">
      <dgm:prSet presAssocID="{B1A4BFD9-0BDD-4857-A868-7730951236B8}" presName="sibTrans" presStyleCnt="0"/>
      <dgm:spPr/>
    </dgm:pt>
    <dgm:pt modelId="{0857406E-5E93-4E59-B425-772CDDDEE025}" type="pres">
      <dgm:prSet presAssocID="{09837544-7C1C-4680-BDE1-BD536A17CFAF}" presName="compNode" presStyleCnt="0"/>
      <dgm:spPr/>
    </dgm:pt>
    <dgm:pt modelId="{2B0F9F9F-199B-4F9D-99D9-D6FFBF01995F}" type="pres">
      <dgm:prSet presAssocID="{09837544-7C1C-4680-BDE1-BD536A17CFAF}" presName="bgRect" presStyleLbl="bgShp" presStyleIdx="1" presStyleCnt="7"/>
      <dgm:spPr/>
    </dgm:pt>
    <dgm:pt modelId="{595C71D7-17A5-4FA2-BC5D-156F3B2F444A}" type="pres">
      <dgm:prSet presAssocID="{09837544-7C1C-4680-BDE1-BD536A17CFA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3FFCE003-15D7-45E4-924E-A5872BC7930E}" type="pres">
      <dgm:prSet presAssocID="{09837544-7C1C-4680-BDE1-BD536A17CFAF}" presName="spaceRect" presStyleCnt="0"/>
      <dgm:spPr/>
    </dgm:pt>
    <dgm:pt modelId="{B3A1790F-80A5-446D-AF22-77F9690693A6}" type="pres">
      <dgm:prSet presAssocID="{09837544-7C1C-4680-BDE1-BD536A17CFAF}" presName="parTx" presStyleLbl="revTx" presStyleIdx="1" presStyleCnt="7">
        <dgm:presLayoutVars>
          <dgm:chMax val="0"/>
          <dgm:chPref val="0"/>
        </dgm:presLayoutVars>
      </dgm:prSet>
      <dgm:spPr/>
    </dgm:pt>
    <dgm:pt modelId="{0C74300E-7A94-4BD2-8F69-6521D917B281}" type="pres">
      <dgm:prSet presAssocID="{4FF3E559-7ECC-4814-971F-2A40206481BD}" presName="sibTrans" presStyleCnt="0"/>
      <dgm:spPr/>
    </dgm:pt>
    <dgm:pt modelId="{EAA6A5BC-659C-40B4-960A-3F8C95D0BE2C}" type="pres">
      <dgm:prSet presAssocID="{0882A8A6-3323-4195-AACC-73962ADADEC0}" presName="compNode" presStyleCnt="0"/>
      <dgm:spPr/>
    </dgm:pt>
    <dgm:pt modelId="{01ACE3F0-1B0A-4324-AE2D-18CDDE713316}" type="pres">
      <dgm:prSet presAssocID="{0882A8A6-3323-4195-AACC-73962ADADEC0}" presName="bgRect" presStyleLbl="bgShp" presStyleIdx="2" presStyleCnt="7"/>
      <dgm:spPr/>
    </dgm:pt>
    <dgm:pt modelId="{32B1E2F0-A0F6-4630-B4B4-CB93BB2E95D5}" type="pres">
      <dgm:prSet presAssocID="{0882A8A6-3323-4195-AACC-73962ADADEC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388DB1C0-6ACB-47C2-BF76-0240804544E0}" type="pres">
      <dgm:prSet presAssocID="{0882A8A6-3323-4195-AACC-73962ADADEC0}" presName="spaceRect" presStyleCnt="0"/>
      <dgm:spPr/>
    </dgm:pt>
    <dgm:pt modelId="{C7572189-5F12-45C8-BF3E-AB48D9430EE2}" type="pres">
      <dgm:prSet presAssocID="{0882A8A6-3323-4195-AACC-73962ADADEC0}" presName="parTx" presStyleLbl="revTx" presStyleIdx="2" presStyleCnt="7">
        <dgm:presLayoutVars>
          <dgm:chMax val="0"/>
          <dgm:chPref val="0"/>
        </dgm:presLayoutVars>
      </dgm:prSet>
      <dgm:spPr/>
    </dgm:pt>
    <dgm:pt modelId="{1AC758DA-9659-41D1-97E8-2ACB5CE2C748}" type="pres">
      <dgm:prSet presAssocID="{F1EE2D88-E256-4CBB-8774-58782E72F27D}" presName="sibTrans" presStyleCnt="0"/>
      <dgm:spPr/>
    </dgm:pt>
    <dgm:pt modelId="{6218B44B-B27E-47A3-B536-56BF50FF5B4C}" type="pres">
      <dgm:prSet presAssocID="{44726506-CCAA-470E-A7DA-F96EE30835F4}" presName="compNode" presStyleCnt="0"/>
      <dgm:spPr/>
    </dgm:pt>
    <dgm:pt modelId="{1129C83D-D2CC-428F-9B56-44FFC04B4435}" type="pres">
      <dgm:prSet presAssocID="{44726506-CCAA-470E-A7DA-F96EE30835F4}" presName="bgRect" presStyleLbl="bgShp" presStyleIdx="3" presStyleCnt="7"/>
      <dgm:spPr/>
    </dgm:pt>
    <dgm:pt modelId="{71F61E7E-4C72-488E-AB15-EA7B30BB74E2}" type="pres">
      <dgm:prSet presAssocID="{44726506-CCAA-470E-A7DA-F96EE30835F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40000" r="-40000"/>
          </a:stretch>
        </a:blipFill>
      </dgm:spPr>
    </dgm:pt>
    <dgm:pt modelId="{15496F39-EFC2-43C4-AEA5-ED58C22D9F13}" type="pres">
      <dgm:prSet presAssocID="{44726506-CCAA-470E-A7DA-F96EE30835F4}" presName="spaceRect" presStyleCnt="0"/>
      <dgm:spPr/>
    </dgm:pt>
    <dgm:pt modelId="{384D11B4-915B-47DC-87D5-DEA174E01E3C}" type="pres">
      <dgm:prSet presAssocID="{44726506-CCAA-470E-A7DA-F96EE30835F4}" presName="parTx" presStyleLbl="revTx" presStyleIdx="3" presStyleCnt="7">
        <dgm:presLayoutVars>
          <dgm:chMax val="0"/>
          <dgm:chPref val="0"/>
        </dgm:presLayoutVars>
      </dgm:prSet>
      <dgm:spPr/>
    </dgm:pt>
    <dgm:pt modelId="{F63514E0-AE6E-4776-A914-0AE70D95EF70}" type="pres">
      <dgm:prSet presAssocID="{0F65B591-17FE-4DFC-A0E9-D9585E63B4DF}" presName="sibTrans" presStyleCnt="0"/>
      <dgm:spPr/>
    </dgm:pt>
    <dgm:pt modelId="{B2B799AF-EF82-4EE9-AD2A-AF5CDCDEAED3}" type="pres">
      <dgm:prSet presAssocID="{48953FB3-5DCD-4809-A50D-8449D1D3D2FC}" presName="compNode" presStyleCnt="0"/>
      <dgm:spPr/>
    </dgm:pt>
    <dgm:pt modelId="{D5E20A30-44F6-4706-A4A3-68AFEA3D1DD6}" type="pres">
      <dgm:prSet presAssocID="{48953FB3-5DCD-4809-A50D-8449D1D3D2FC}" presName="bgRect" presStyleLbl="bgShp" presStyleIdx="4" presStyleCnt="7"/>
      <dgm:spPr/>
    </dgm:pt>
    <dgm:pt modelId="{B59E592A-D4DA-4A3F-AE7E-F781F53D30C6}" type="pres">
      <dgm:prSet presAssocID="{48953FB3-5DCD-4809-A50D-8449D1D3D2F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6B37161-7C47-403F-A802-2EA32A71AC39}" type="pres">
      <dgm:prSet presAssocID="{48953FB3-5DCD-4809-A50D-8449D1D3D2FC}" presName="spaceRect" presStyleCnt="0"/>
      <dgm:spPr/>
    </dgm:pt>
    <dgm:pt modelId="{F4F390BD-7E94-4325-B265-654694D46E53}" type="pres">
      <dgm:prSet presAssocID="{48953FB3-5DCD-4809-A50D-8449D1D3D2FC}" presName="parTx" presStyleLbl="revTx" presStyleIdx="4" presStyleCnt="7">
        <dgm:presLayoutVars>
          <dgm:chMax val="0"/>
          <dgm:chPref val="0"/>
        </dgm:presLayoutVars>
      </dgm:prSet>
      <dgm:spPr/>
    </dgm:pt>
    <dgm:pt modelId="{8772AF59-9A67-4842-A44F-BCA401914275}" type="pres">
      <dgm:prSet presAssocID="{F54F2CE5-3799-4D58-9B12-DFE8A887EBB9}" presName="sibTrans" presStyleCnt="0"/>
      <dgm:spPr/>
    </dgm:pt>
    <dgm:pt modelId="{C0B6E2D6-E19A-4F95-92D9-42F3C4B4A532}" type="pres">
      <dgm:prSet presAssocID="{A7E02734-798D-428A-8F4F-604B0D370ECD}" presName="compNode" presStyleCnt="0"/>
      <dgm:spPr/>
    </dgm:pt>
    <dgm:pt modelId="{1F891B32-9CA8-400A-9495-D66E4CAC0643}" type="pres">
      <dgm:prSet presAssocID="{A7E02734-798D-428A-8F4F-604B0D370ECD}" presName="bgRect" presStyleLbl="bgShp" presStyleIdx="5" presStyleCnt="7"/>
      <dgm:spPr/>
    </dgm:pt>
    <dgm:pt modelId="{DA0D590F-4B0E-40D3-AE75-48B9D6F9DF4D}" type="pres">
      <dgm:prSet presAssocID="{A7E02734-798D-428A-8F4F-604B0D370EC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9304FBB-DFE5-490F-B508-07F5E6F8EA1A}" type="pres">
      <dgm:prSet presAssocID="{A7E02734-798D-428A-8F4F-604B0D370ECD}" presName="spaceRect" presStyleCnt="0"/>
      <dgm:spPr/>
    </dgm:pt>
    <dgm:pt modelId="{096BAAD5-A919-41AD-8698-299911BAAAE1}" type="pres">
      <dgm:prSet presAssocID="{A7E02734-798D-428A-8F4F-604B0D370ECD}" presName="parTx" presStyleLbl="revTx" presStyleIdx="5" presStyleCnt="7">
        <dgm:presLayoutVars>
          <dgm:chMax val="0"/>
          <dgm:chPref val="0"/>
        </dgm:presLayoutVars>
      </dgm:prSet>
      <dgm:spPr/>
    </dgm:pt>
    <dgm:pt modelId="{6BC49681-EB12-4942-A3C8-2D4C7CBFB91E}" type="pres">
      <dgm:prSet presAssocID="{CE322D4B-D8FB-4F4D-92CB-81A7AE176D01}" presName="sibTrans" presStyleCnt="0"/>
      <dgm:spPr/>
    </dgm:pt>
    <dgm:pt modelId="{C10737B4-9F82-4433-A96B-EB9E127FF8A4}" type="pres">
      <dgm:prSet presAssocID="{F5879133-9286-4B56-8DE1-8E0C8D87DA7E}" presName="compNode" presStyleCnt="0"/>
      <dgm:spPr/>
    </dgm:pt>
    <dgm:pt modelId="{5B79108E-9F4B-4B4F-8D2A-8224F793AD5E}" type="pres">
      <dgm:prSet presAssocID="{F5879133-9286-4B56-8DE1-8E0C8D87DA7E}" presName="bgRect" presStyleLbl="bgShp" presStyleIdx="6" presStyleCnt="7"/>
      <dgm:spPr/>
    </dgm:pt>
    <dgm:pt modelId="{716F0590-578C-4117-983E-CF7568CB3589}" type="pres">
      <dgm:prSet presAssocID="{F5879133-9286-4B56-8DE1-8E0C8D87DA7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6FEF36E-5FD3-4096-A251-747047927E42}" type="pres">
      <dgm:prSet presAssocID="{F5879133-9286-4B56-8DE1-8E0C8D87DA7E}" presName="spaceRect" presStyleCnt="0"/>
      <dgm:spPr/>
    </dgm:pt>
    <dgm:pt modelId="{461D4468-488C-441A-83D7-6CE04A417140}" type="pres">
      <dgm:prSet presAssocID="{F5879133-9286-4B56-8DE1-8E0C8D87DA7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7FFC400-7941-4FF8-BFA2-53C03947CE55}" type="presOf" srcId="{48953FB3-5DCD-4809-A50D-8449D1D3D2FC}" destId="{F4F390BD-7E94-4325-B265-654694D46E53}" srcOrd="0" destOrd="0" presId="urn:microsoft.com/office/officeart/2018/2/layout/IconVerticalSolidList"/>
    <dgm:cxn modelId="{98C49316-8B2B-4527-AFD3-9AEDE8883FAA}" type="presOf" srcId="{F5879133-9286-4B56-8DE1-8E0C8D87DA7E}" destId="{461D4468-488C-441A-83D7-6CE04A417140}" srcOrd="0" destOrd="0" presId="urn:microsoft.com/office/officeart/2018/2/layout/IconVerticalSolidList"/>
    <dgm:cxn modelId="{05E06A37-73A8-4070-87F0-1AA4CBF4E569}" srcId="{7C715E81-377A-4B57-A5C1-2A3DA5613A43}" destId="{0757EE78-A737-4F02-A975-6003F30E9697}" srcOrd="0" destOrd="0" parTransId="{ECA54652-36AB-499F-8EBA-AFBFF2007521}" sibTransId="{B1A4BFD9-0BDD-4857-A868-7730951236B8}"/>
    <dgm:cxn modelId="{5F2E8E40-2372-44E1-80A4-8D5B1C83492D}" srcId="{7C715E81-377A-4B57-A5C1-2A3DA5613A43}" destId="{0882A8A6-3323-4195-AACC-73962ADADEC0}" srcOrd="2" destOrd="0" parTransId="{EF377C11-05AE-4F4A-BE77-5888938EF523}" sibTransId="{F1EE2D88-E256-4CBB-8774-58782E72F27D}"/>
    <dgm:cxn modelId="{B660B846-4CFA-4B4F-941A-F07A70405C3E}" srcId="{7C715E81-377A-4B57-A5C1-2A3DA5613A43}" destId="{44726506-CCAA-470E-A7DA-F96EE30835F4}" srcOrd="3" destOrd="0" parTransId="{AAF65984-6A7D-41C6-8BD1-5BD1E9350008}" sibTransId="{0F65B591-17FE-4DFC-A0E9-D9585E63B4DF}"/>
    <dgm:cxn modelId="{0B9B2967-CE8C-4FAA-8C02-4F15A4090F80}" type="presOf" srcId="{44726506-CCAA-470E-A7DA-F96EE30835F4}" destId="{384D11B4-915B-47DC-87D5-DEA174E01E3C}" srcOrd="0" destOrd="0" presId="urn:microsoft.com/office/officeart/2018/2/layout/IconVerticalSolidList"/>
    <dgm:cxn modelId="{2CC0AD69-5B98-4AD7-BF77-9D4C16FCB5E3}" srcId="{7C715E81-377A-4B57-A5C1-2A3DA5613A43}" destId="{F5879133-9286-4B56-8DE1-8E0C8D87DA7E}" srcOrd="6" destOrd="0" parTransId="{AD030181-5F84-47AD-8CA5-23FCFEC1CE32}" sibTransId="{99280A30-B30F-4B7B-BFC0-B937F2D31D97}"/>
    <dgm:cxn modelId="{A193594F-8A15-44FD-AA9A-446257AFE610}" type="presOf" srcId="{0757EE78-A737-4F02-A975-6003F30E9697}" destId="{0BC8AB15-9D6C-426B-8CE7-2A03A803DCA8}" srcOrd="0" destOrd="0" presId="urn:microsoft.com/office/officeart/2018/2/layout/IconVerticalSolidList"/>
    <dgm:cxn modelId="{233A9C72-7E42-4933-B0A0-8FF662892684}" type="presOf" srcId="{09837544-7C1C-4680-BDE1-BD536A17CFAF}" destId="{B3A1790F-80A5-446D-AF22-77F9690693A6}" srcOrd="0" destOrd="0" presId="urn:microsoft.com/office/officeart/2018/2/layout/IconVerticalSolidList"/>
    <dgm:cxn modelId="{DAFDA055-4629-4CBD-9E30-760F923365F7}" srcId="{7C715E81-377A-4B57-A5C1-2A3DA5613A43}" destId="{48953FB3-5DCD-4809-A50D-8449D1D3D2FC}" srcOrd="4" destOrd="0" parTransId="{5DE3F495-21E6-4647-BB07-775A241D1146}" sibTransId="{F54F2CE5-3799-4D58-9B12-DFE8A887EBB9}"/>
    <dgm:cxn modelId="{CD119958-58AC-4152-A302-B49F92311BA8}" type="presOf" srcId="{0882A8A6-3323-4195-AACC-73962ADADEC0}" destId="{C7572189-5F12-45C8-BF3E-AB48D9430EE2}" srcOrd="0" destOrd="0" presId="urn:microsoft.com/office/officeart/2018/2/layout/IconVerticalSolidList"/>
    <dgm:cxn modelId="{60B8917B-B2F1-4B7E-A145-C631EAF72656}" srcId="{7C715E81-377A-4B57-A5C1-2A3DA5613A43}" destId="{09837544-7C1C-4680-BDE1-BD536A17CFAF}" srcOrd="1" destOrd="0" parTransId="{DB00CA29-8087-4C7C-8776-0166ECE7D76C}" sibTransId="{4FF3E559-7ECC-4814-971F-2A40206481BD}"/>
    <dgm:cxn modelId="{D4687B9C-6B73-4D66-BF25-A7B59F8338A6}" type="presOf" srcId="{7C715E81-377A-4B57-A5C1-2A3DA5613A43}" destId="{E1EC3ACF-D6E2-4C4F-95C3-059E7E78339E}" srcOrd="0" destOrd="0" presId="urn:microsoft.com/office/officeart/2018/2/layout/IconVerticalSolidList"/>
    <dgm:cxn modelId="{938163AC-2E09-4E1F-A587-405C35E9F817}" type="presOf" srcId="{A7E02734-798D-428A-8F4F-604B0D370ECD}" destId="{096BAAD5-A919-41AD-8698-299911BAAAE1}" srcOrd="0" destOrd="0" presId="urn:microsoft.com/office/officeart/2018/2/layout/IconVerticalSolidList"/>
    <dgm:cxn modelId="{3B665CE1-B576-494B-BDEE-D3AA57CB000D}" srcId="{7C715E81-377A-4B57-A5C1-2A3DA5613A43}" destId="{A7E02734-798D-428A-8F4F-604B0D370ECD}" srcOrd="5" destOrd="0" parTransId="{B2A895E1-15D1-41A3-AC76-58210D605D7F}" sibTransId="{CE322D4B-D8FB-4F4D-92CB-81A7AE176D01}"/>
    <dgm:cxn modelId="{513DF353-6DCA-4EC5-B93F-98E392CF0FEB}" type="presParOf" srcId="{E1EC3ACF-D6E2-4C4F-95C3-059E7E78339E}" destId="{3113C4F8-0E05-45DE-90C2-145FF944EEB5}" srcOrd="0" destOrd="0" presId="urn:microsoft.com/office/officeart/2018/2/layout/IconVerticalSolidList"/>
    <dgm:cxn modelId="{5422E161-40A9-4CB3-9D37-ABDFDC688A7A}" type="presParOf" srcId="{3113C4F8-0E05-45DE-90C2-145FF944EEB5}" destId="{8E4F3ADD-B54A-4EC7-9935-B778752BC928}" srcOrd="0" destOrd="0" presId="urn:microsoft.com/office/officeart/2018/2/layout/IconVerticalSolidList"/>
    <dgm:cxn modelId="{4DA5EEEF-12D4-48D1-9675-7F97EC041D5E}" type="presParOf" srcId="{3113C4F8-0E05-45DE-90C2-145FF944EEB5}" destId="{8E42A6F2-8401-46B3-B8EE-C84B996286BB}" srcOrd="1" destOrd="0" presId="urn:microsoft.com/office/officeart/2018/2/layout/IconVerticalSolidList"/>
    <dgm:cxn modelId="{43F21A5C-F48A-4132-92E0-7E58C11141C7}" type="presParOf" srcId="{3113C4F8-0E05-45DE-90C2-145FF944EEB5}" destId="{7150ABD9-7287-45DD-8393-973B16E6D0A8}" srcOrd="2" destOrd="0" presId="urn:microsoft.com/office/officeart/2018/2/layout/IconVerticalSolidList"/>
    <dgm:cxn modelId="{1472221A-9AFB-4A08-8FB5-BF4998CC3E78}" type="presParOf" srcId="{3113C4F8-0E05-45DE-90C2-145FF944EEB5}" destId="{0BC8AB15-9D6C-426B-8CE7-2A03A803DCA8}" srcOrd="3" destOrd="0" presId="urn:microsoft.com/office/officeart/2018/2/layout/IconVerticalSolidList"/>
    <dgm:cxn modelId="{AC71FC3D-4B56-4EC8-955A-6F900962EB76}" type="presParOf" srcId="{E1EC3ACF-D6E2-4C4F-95C3-059E7E78339E}" destId="{A36513CB-CA40-4BE9-815A-37035218FA52}" srcOrd="1" destOrd="0" presId="urn:microsoft.com/office/officeart/2018/2/layout/IconVerticalSolidList"/>
    <dgm:cxn modelId="{4221A955-943F-4D93-AE91-AC2FD231ABBC}" type="presParOf" srcId="{E1EC3ACF-D6E2-4C4F-95C3-059E7E78339E}" destId="{0857406E-5E93-4E59-B425-772CDDDEE025}" srcOrd="2" destOrd="0" presId="urn:microsoft.com/office/officeart/2018/2/layout/IconVerticalSolidList"/>
    <dgm:cxn modelId="{ABB90F5F-A57E-487A-9225-E2C179FFD850}" type="presParOf" srcId="{0857406E-5E93-4E59-B425-772CDDDEE025}" destId="{2B0F9F9F-199B-4F9D-99D9-D6FFBF01995F}" srcOrd="0" destOrd="0" presId="urn:microsoft.com/office/officeart/2018/2/layout/IconVerticalSolidList"/>
    <dgm:cxn modelId="{4E7E7D0C-14C7-485D-A48E-F0BF5D5F0271}" type="presParOf" srcId="{0857406E-5E93-4E59-B425-772CDDDEE025}" destId="{595C71D7-17A5-4FA2-BC5D-156F3B2F444A}" srcOrd="1" destOrd="0" presId="urn:microsoft.com/office/officeart/2018/2/layout/IconVerticalSolidList"/>
    <dgm:cxn modelId="{88F857AA-57CE-43AA-B35F-1509AF1BF07C}" type="presParOf" srcId="{0857406E-5E93-4E59-B425-772CDDDEE025}" destId="{3FFCE003-15D7-45E4-924E-A5872BC7930E}" srcOrd="2" destOrd="0" presId="urn:microsoft.com/office/officeart/2018/2/layout/IconVerticalSolidList"/>
    <dgm:cxn modelId="{7CA65D7B-7CD7-4F43-82E2-45C802210554}" type="presParOf" srcId="{0857406E-5E93-4E59-B425-772CDDDEE025}" destId="{B3A1790F-80A5-446D-AF22-77F9690693A6}" srcOrd="3" destOrd="0" presId="urn:microsoft.com/office/officeart/2018/2/layout/IconVerticalSolidList"/>
    <dgm:cxn modelId="{04CA3B35-2A4B-4034-A577-2D81DB958073}" type="presParOf" srcId="{E1EC3ACF-D6E2-4C4F-95C3-059E7E78339E}" destId="{0C74300E-7A94-4BD2-8F69-6521D917B281}" srcOrd="3" destOrd="0" presId="urn:microsoft.com/office/officeart/2018/2/layout/IconVerticalSolidList"/>
    <dgm:cxn modelId="{4B0ACC3F-42D6-4D7A-BFCF-57D2445609A6}" type="presParOf" srcId="{E1EC3ACF-D6E2-4C4F-95C3-059E7E78339E}" destId="{EAA6A5BC-659C-40B4-960A-3F8C95D0BE2C}" srcOrd="4" destOrd="0" presId="urn:microsoft.com/office/officeart/2018/2/layout/IconVerticalSolidList"/>
    <dgm:cxn modelId="{09C0BBE9-997E-4AB3-917C-2A9F923FEBD5}" type="presParOf" srcId="{EAA6A5BC-659C-40B4-960A-3F8C95D0BE2C}" destId="{01ACE3F0-1B0A-4324-AE2D-18CDDE713316}" srcOrd="0" destOrd="0" presId="urn:microsoft.com/office/officeart/2018/2/layout/IconVerticalSolidList"/>
    <dgm:cxn modelId="{EB7869C2-B10D-45C5-A03F-76958B87A569}" type="presParOf" srcId="{EAA6A5BC-659C-40B4-960A-3F8C95D0BE2C}" destId="{32B1E2F0-A0F6-4630-B4B4-CB93BB2E95D5}" srcOrd="1" destOrd="0" presId="urn:microsoft.com/office/officeart/2018/2/layout/IconVerticalSolidList"/>
    <dgm:cxn modelId="{63EAC876-DE17-475D-8610-081E345970C0}" type="presParOf" srcId="{EAA6A5BC-659C-40B4-960A-3F8C95D0BE2C}" destId="{388DB1C0-6ACB-47C2-BF76-0240804544E0}" srcOrd="2" destOrd="0" presId="urn:microsoft.com/office/officeart/2018/2/layout/IconVerticalSolidList"/>
    <dgm:cxn modelId="{27C6BE72-DA98-48C9-9146-6FCD9AFC8E75}" type="presParOf" srcId="{EAA6A5BC-659C-40B4-960A-3F8C95D0BE2C}" destId="{C7572189-5F12-45C8-BF3E-AB48D9430EE2}" srcOrd="3" destOrd="0" presId="urn:microsoft.com/office/officeart/2018/2/layout/IconVerticalSolidList"/>
    <dgm:cxn modelId="{ECE19662-880C-4911-9CE1-77962E102B6B}" type="presParOf" srcId="{E1EC3ACF-D6E2-4C4F-95C3-059E7E78339E}" destId="{1AC758DA-9659-41D1-97E8-2ACB5CE2C748}" srcOrd="5" destOrd="0" presId="urn:microsoft.com/office/officeart/2018/2/layout/IconVerticalSolidList"/>
    <dgm:cxn modelId="{0EC090DC-0D3A-4BB7-86EA-EFAA1A3A0B5D}" type="presParOf" srcId="{E1EC3ACF-D6E2-4C4F-95C3-059E7E78339E}" destId="{6218B44B-B27E-47A3-B536-56BF50FF5B4C}" srcOrd="6" destOrd="0" presId="urn:microsoft.com/office/officeart/2018/2/layout/IconVerticalSolidList"/>
    <dgm:cxn modelId="{1DCBD4DA-D248-456B-A29E-E9F9B2D80877}" type="presParOf" srcId="{6218B44B-B27E-47A3-B536-56BF50FF5B4C}" destId="{1129C83D-D2CC-428F-9B56-44FFC04B4435}" srcOrd="0" destOrd="0" presId="urn:microsoft.com/office/officeart/2018/2/layout/IconVerticalSolidList"/>
    <dgm:cxn modelId="{100D9615-6275-4BBF-992D-1D47E111EF40}" type="presParOf" srcId="{6218B44B-B27E-47A3-B536-56BF50FF5B4C}" destId="{71F61E7E-4C72-488E-AB15-EA7B30BB74E2}" srcOrd="1" destOrd="0" presId="urn:microsoft.com/office/officeart/2018/2/layout/IconVerticalSolidList"/>
    <dgm:cxn modelId="{015C3705-0634-41D4-BB1B-1E0D6FA8493B}" type="presParOf" srcId="{6218B44B-B27E-47A3-B536-56BF50FF5B4C}" destId="{15496F39-EFC2-43C4-AEA5-ED58C22D9F13}" srcOrd="2" destOrd="0" presId="urn:microsoft.com/office/officeart/2018/2/layout/IconVerticalSolidList"/>
    <dgm:cxn modelId="{A6D4C6DD-C8C7-4D2B-AABF-71306FBAA438}" type="presParOf" srcId="{6218B44B-B27E-47A3-B536-56BF50FF5B4C}" destId="{384D11B4-915B-47DC-87D5-DEA174E01E3C}" srcOrd="3" destOrd="0" presId="urn:microsoft.com/office/officeart/2018/2/layout/IconVerticalSolidList"/>
    <dgm:cxn modelId="{FDB1508E-F9DE-4EDA-A5C2-C89773535675}" type="presParOf" srcId="{E1EC3ACF-D6E2-4C4F-95C3-059E7E78339E}" destId="{F63514E0-AE6E-4776-A914-0AE70D95EF70}" srcOrd="7" destOrd="0" presId="urn:microsoft.com/office/officeart/2018/2/layout/IconVerticalSolidList"/>
    <dgm:cxn modelId="{172CC9BE-8D26-4975-8664-9CD66F5EAA63}" type="presParOf" srcId="{E1EC3ACF-D6E2-4C4F-95C3-059E7E78339E}" destId="{B2B799AF-EF82-4EE9-AD2A-AF5CDCDEAED3}" srcOrd="8" destOrd="0" presId="urn:microsoft.com/office/officeart/2018/2/layout/IconVerticalSolidList"/>
    <dgm:cxn modelId="{0C55BAF9-BBA4-47A9-A53A-B9C5E2F9F559}" type="presParOf" srcId="{B2B799AF-EF82-4EE9-AD2A-AF5CDCDEAED3}" destId="{D5E20A30-44F6-4706-A4A3-68AFEA3D1DD6}" srcOrd="0" destOrd="0" presId="urn:microsoft.com/office/officeart/2018/2/layout/IconVerticalSolidList"/>
    <dgm:cxn modelId="{72E57366-115A-48A6-8D67-0F8E4F8B0B7C}" type="presParOf" srcId="{B2B799AF-EF82-4EE9-AD2A-AF5CDCDEAED3}" destId="{B59E592A-D4DA-4A3F-AE7E-F781F53D30C6}" srcOrd="1" destOrd="0" presId="urn:microsoft.com/office/officeart/2018/2/layout/IconVerticalSolidList"/>
    <dgm:cxn modelId="{9F294520-A79C-413D-8003-2CC4F62D5946}" type="presParOf" srcId="{B2B799AF-EF82-4EE9-AD2A-AF5CDCDEAED3}" destId="{E6B37161-7C47-403F-A802-2EA32A71AC39}" srcOrd="2" destOrd="0" presId="urn:microsoft.com/office/officeart/2018/2/layout/IconVerticalSolidList"/>
    <dgm:cxn modelId="{3D5E2CEC-8756-409E-AB65-834EF1DD91CD}" type="presParOf" srcId="{B2B799AF-EF82-4EE9-AD2A-AF5CDCDEAED3}" destId="{F4F390BD-7E94-4325-B265-654694D46E53}" srcOrd="3" destOrd="0" presId="urn:microsoft.com/office/officeart/2018/2/layout/IconVerticalSolidList"/>
    <dgm:cxn modelId="{8B1A9025-F9B4-47AF-9B82-4B249EC7C6F7}" type="presParOf" srcId="{E1EC3ACF-D6E2-4C4F-95C3-059E7E78339E}" destId="{8772AF59-9A67-4842-A44F-BCA401914275}" srcOrd="9" destOrd="0" presId="urn:microsoft.com/office/officeart/2018/2/layout/IconVerticalSolidList"/>
    <dgm:cxn modelId="{4FC2D7A3-4AB7-4B37-826B-739842D1610D}" type="presParOf" srcId="{E1EC3ACF-D6E2-4C4F-95C3-059E7E78339E}" destId="{C0B6E2D6-E19A-4F95-92D9-42F3C4B4A532}" srcOrd="10" destOrd="0" presId="urn:microsoft.com/office/officeart/2018/2/layout/IconVerticalSolidList"/>
    <dgm:cxn modelId="{068FA73A-B699-45BB-BD9E-B835DD472B45}" type="presParOf" srcId="{C0B6E2D6-E19A-4F95-92D9-42F3C4B4A532}" destId="{1F891B32-9CA8-400A-9495-D66E4CAC0643}" srcOrd="0" destOrd="0" presId="urn:microsoft.com/office/officeart/2018/2/layout/IconVerticalSolidList"/>
    <dgm:cxn modelId="{2505525F-AB69-470D-87D1-00AC95CF89A4}" type="presParOf" srcId="{C0B6E2D6-E19A-4F95-92D9-42F3C4B4A532}" destId="{DA0D590F-4B0E-40D3-AE75-48B9D6F9DF4D}" srcOrd="1" destOrd="0" presId="urn:microsoft.com/office/officeart/2018/2/layout/IconVerticalSolidList"/>
    <dgm:cxn modelId="{3F9619F7-9E8B-42DD-9CE1-B5FF42BA4414}" type="presParOf" srcId="{C0B6E2D6-E19A-4F95-92D9-42F3C4B4A532}" destId="{B9304FBB-DFE5-490F-B508-07F5E6F8EA1A}" srcOrd="2" destOrd="0" presId="urn:microsoft.com/office/officeart/2018/2/layout/IconVerticalSolidList"/>
    <dgm:cxn modelId="{21BFD3BC-17DF-4D23-A02F-35295E108F89}" type="presParOf" srcId="{C0B6E2D6-E19A-4F95-92D9-42F3C4B4A532}" destId="{096BAAD5-A919-41AD-8698-299911BAAAE1}" srcOrd="3" destOrd="0" presId="urn:microsoft.com/office/officeart/2018/2/layout/IconVerticalSolidList"/>
    <dgm:cxn modelId="{CCE0F475-2BEA-49D7-A3E3-CD51A986E887}" type="presParOf" srcId="{E1EC3ACF-D6E2-4C4F-95C3-059E7E78339E}" destId="{6BC49681-EB12-4942-A3C8-2D4C7CBFB91E}" srcOrd="11" destOrd="0" presId="urn:microsoft.com/office/officeart/2018/2/layout/IconVerticalSolidList"/>
    <dgm:cxn modelId="{9BD4488F-AB7A-48A6-9CC9-B4581F87FAFB}" type="presParOf" srcId="{E1EC3ACF-D6E2-4C4F-95C3-059E7E78339E}" destId="{C10737B4-9F82-4433-A96B-EB9E127FF8A4}" srcOrd="12" destOrd="0" presId="urn:microsoft.com/office/officeart/2018/2/layout/IconVerticalSolidList"/>
    <dgm:cxn modelId="{6DA35AC1-D740-4A39-82D3-B3540DFF3393}" type="presParOf" srcId="{C10737B4-9F82-4433-A96B-EB9E127FF8A4}" destId="{5B79108E-9F4B-4B4F-8D2A-8224F793AD5E}" srcOrd="0" destOrd="0" presId="urn:microsoft.com/office/officeart/2018/2/layout/IconVerticalSolidList"/>
    <dgm:cxn modelId="{E7A5F52F-C9B2-412F-BC72-E739D459DE80}" type="presParOf" srcId="{C10737B4-9F82-4433-A96B-EB9E127FF8A4}" destId="{716F0590-578C-4117-983E-CF7568CB3589}" srcOrd="1" destOrd="0" presId="urn:microsoft.com/office/officeart/2018/2/layout/IconVerticalSolidList"/>
    <dgm:cxn modelId="{8A575F74-8B70-4861-A446-C80548A1C3A3}" type="presParOf" srcId="{C10737B4-9F82-4433-A96B-EB9E127FF8A4}" destId="{26FEF36E-5FD3-4096-A251-747047927E42}" srcOrd="2" destOrd="0" presId="urn:microsoft.com/office/officeart/2018/2/layout/IconVerticalSolidList"/>
    <dgm:cxn modelId="{9151F48C-56ED-4BEB-8307-746C24D38B7F}" type="presParOf" srcId="{C10737B4-9F82-4433-A96B-EB9E127FF8A4}" destId="{461D4468-488C-441A-83D7-6CE04A4171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FB3860-EC98-41E8-9782-A0810BBDB2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083EE9-6CE5-40E8-B512-C6F08246A2F7}">
      <dgm:prSet/>
      <dgm:spPr/>
      <dgm:t>
        <a:bodyPr/>
        <a:lstStyle/>
        <a:p>
          <a:r>
            <a:rPr lang="en-GB"/>
            <a:t>The admin user adds a new user for the lock through the mobile app</a:t>
          </a:r>
          <a:endParaRPr lang="en-US"/>
        </a:p>
      </dgm:t>
    </dgm:pt>
    <dgm:pt modelId="{9BB022E4-F604-46D7-B028-C72F6AFB0AA2}" type="parTrans" cxnId="{65B116BF-A8C4-4BC7-A7C4-FB14928D30A8}">
      <dgm:prSet/>
      <dgm:spPr/>
      <dgm:t>
        <a:bodyPr/>
        <a:lstStyle/>
        <a:p>
          <a:endParaRPr lang="en-US"/>
        </a:p>
      </dgm:t>
    </dgm:pt>
    <dgm:pt modelId="{BE35E9A8-D6A6-4174-AD66-6A4738D5CBBD}" type="sibTrans" cxnId="{65B116BF-A8C4-4BC7-A7C4-FB14928D30A8}">
      <dgm:prSet/>
      <dgm:spPr/>
      <dgm:t>
        <a:bodyPr/>
        <a:lstStyle/>
        <a:p>
          <a:endParaRPr lang="en-US"/>
        </a:p>
      </dgm:t>
    </dgm:pt>
    <dgm:pt modelId="{AE666E8A-CC65-4434-BF93-B1747D162BFC}">
      <dgm:prSet/>
      <dgm:spPr/>
      <dgm:t>
        <a:bodyPr/>
        <a:lstStyle/>
        <a:p>
          <a:r>
            <a:rPr lang="en-GB"/>
            <a:t>A new token is automatically generated for the new user</a:t>
          </a:r>
          <a:endParaRPr lang="en-US"/>
        </a:p>
      </dgm:t>
    </dgm:pt>
    <dgm:pt modelId="{FF8D02B0-212C-49B5-BF01-4D1326A4906E}" type="parTrans" cxnId="{9CB80886-E156-4FD4-BE2F-F3633B97631E}">
      <dgm:prSet/>
      <dgm:spPr/>
      <dgm:t>
        <a:bodyPr/>
        <a:lstStyle/>
        <a:p>
          <a:endParaRPr lang="en-US"/>
        </a:p>
      </dgm:t>
    </dgm:pt>
    <dgm:pt modelId="{A9E1218A-B2CB-467F-88B8-12BA27749590}" type="sibTrans" cxnId="{9CB80886-E156-4FD4-BE2F-F3633B97631E}">
      <dgm:prSet/>
      <dgm:spPr/>
      <dgm:t>
        <a:bodyPr/>
        <a:lstStyle/>
        <a:p>
          <a:endParaRPr lang="en-US"/>
        </a:p>
      </dgm:t>
    </dgm:pt>
    <dgm:pt modelId="{C6BB54B9-DEE9-4456-B14F-134E316EC83C}">
      <dgm:prSet/>
      <dgm:spPr/>
      <dgm:t>
        <a:bodyPr/>
        <a:lstStyle/>
        <a:p>
          <a:r>
            <a:rPr lang="en-GB"/>
            <a:t>The admin user can share the token with whomever he/she wishes</a:t>
          </a:r>
          <a:endParaRPr lang="en-US"/>
        </a:p>
      </dgm:t>
    </dgm:pt>
    <dgm:pt modelId="{81239D1E-6038-41BD-B78A-B74C5B92C3D3}" type="parTrans" cxnId="{79D00D63-96E1-4922-AEC6-1D98A8B4778A}">
      <dgm:prSet/>
      <dgm:spPr/>
      <dgm:t>
        <a:bodyPr/>
        <a:lstStyle/>
        <a:p>
          <a:endParaRPr lang="en-US"/>
        </a:p>
      </dgm:t>
    </dgm:pt>
    <dgm:pt modelId="{2D125A8C-D6BB-4CA1-B069-5359617F4467}" type="sibTrans" cxnId="{79D00D63-96E1-4922-AEC6-1D98A8B4778A}">
      <dgm:prSet/>
      <dgm:spPr/>
      <dgm:t>
        <a:bodyPr/>
        <a:lstStyle/>
        <a:p>
          <a:endParaRPr lang="en-US"/>
        </a:p>
      </dgm:t>
    </dgm:pt>
    <dgm:pt modelId="{92B4DFC4-94EC-4D1D-812F-83E1ADB567D5}">
      <dgm:prSet/>
      <dgm:spPr/>
      <dgm:t>
        <a:bodyPr/>
        <a:lstStyle/>
        <a:p>
          <a:r>
            <a:rPr lang="en-GB"/>
            <a:t>The new user can use the token to link his/her account with the lock</a:t>
          </a:r>
          <a:endParaRPr lang="en-US"/>
        </a:p>
      </dgm:t>
    </dgm:pt>
    <dgm:pt modelId="{3DF5EB62-6A17-49C7-82DF-AAB5ACEC598F}" type="parTrans" cxnId="{862971D3-6A92-42B9-94A9-02D50E7BF52B}">
      <dgm:prSet/>
      <dgm:spPr/>
      <dgm:t>
        <a:bodyPr/>
        <a:lstStyle/>
        <a:p>
          <a:endParaRPr lang="en-US"/>
        </a:p>
      </dgm:t>
    </dgm:pt>
    <dgm:pt modelId="{9ED7216A-9DEC-4A51-B694-71FDC62383C6}" type="sibTrans" cxnId="{862971D3-6A92-42B9-94A9-02D50E7BF52B}">
      <dgm:prSet/>
      <dgm:spPr/>
      <dgm:t>
        <a:bodyPr/>
        <a:lstStyle/>
        <a:p>
          <a:endParaRPr lang="en-US"/>
        </a:p>
      </dgm:t>
    </dgm:pt>
    <dgm:pt modelId="{81375C54-452A-4178-9F26-191D5482E8A5}">
      <dgm:prSet/>
      <dgm:spPr/>
      <dgm:t>
        <a:bodyPr/>
        <a:lstStyle/>
        <a:p>
          <a:r>
            <a:rPr lang="en-GB"/>
            <a:t>The admin user can manage the rights of this user</a:t>
          </a:r>
          <a:endParaRPr lang="en-US"/>
        </a:p>
      </dgm:t>
    </dgm:pt>
    <dgm:pt modelId="{166ABAC7-BB94-460E-B8B9-05E7724177A7}" type="parTrans" cxnId="{CCD21260-A78D-4C2C-8BAF-49094542B1D2}">
      <dgm:prSet/>
      <dgm:spPr/>
      <dgm:t>
        <a:bodyPr/>
        <a:lstStyle/>
        <a:p>
          <a:endParaRPr lang="en-US"/>
        </a:p>
      </dgm:t>
    </dgm:pt>
    <dgm:pt modelId="{B6B274A5-963C-420B-9A63-34FA82D4718F}" type="sibTrans" cxnId="{CCD21260-A78D-4C2C-8BAF-49094542B1D2}">
      <dgm:prSet/>
      <dgm:spPr/>
      <dgm:t>
        <a:bodyPr/>
        <a:lstStyle/>
        <a:p>
          <a:endParaRPr lang="en-US"/>
        </a:p>
      </dgm:t>
    </dgm:pt>
    <dgm:pt modelId="{8E875417-2613-42B6-A0A9-B9197ABC9DD3}">
      <dgm:prSet/>
      <dgm:spPr/>
      <dgm:t>
        <a:bodyPr/>
        <a:lstStyle/>
        <a:p>
          <a:r>
            <a:rPr lang="en-GB"/>
            <a:t>Whenever the new user tries to lock/unlock the lock, the server checks if the NFC data matches and if the user has the necessary privileges</a:t>
          </a:r>
          <a:endParaRPr lang="en-US"/>
        </a:p>
      </dgm:t>
    </dgm:pt>
    <dgm:pt modelId="{6CB49F68-AAB1-40BA-A405-1CA917D77889}" type="parTrans" cxnId="{5746B35E-2FDF-4F73-AB8B-446246FD64A5}">
      <dgm:prSet/>
      <dgm:spPr/>
      <dgm:t>
        <a:bodyPr/>
        <a:lstStyle/>
        <a:p>
          <a:endParaRPr lang="en-US"/>
        </a:p>
      </dgm:t>
    </dgm:pt>
    <dgm:pt modelId="{DB138BDC-C6F3-4314-8553-297901B82E01}" type="sibTrans" cxnId="{5746B35E-2FDF-4F73-AB8B-446246FD64A5}">
      <dgm:prSet/>
      <dgm:spPr/>
      <dgm:t>
        <a:bodyPr/>
        <a:lstStyle/>
        <a:p>
          <a:endParaRPr lang="en-US"/>
        </a:p>
      </dgm:t>
    </dgm:pt>
    <dgm:pt modelId="{5F56B153-4297-453E-AD8B-BA5BD926C25B}" type="pres">
      <dgm:prSet presAssocID="{34FB3860-EC98-41E8-9782-A0810BBDB265}" presName="linear" presStyleCnt="0">
        <dgm:presLayoutVars>
          <dgm:animLvl val="lvl"/>
          <dgm:resizeHandles val="exact"/>
        </dgm:presLayoutVars>
      </dgm:prSet>
      <dgm:spPr/>
    </dgm:pt>
    <dgm:pt modelId="{D3D89852-A88C-449B-A96F-180DCC23292C}" type="pres">
      <dgm:prSet presAssocID="{1E083EE9-6CE5-40E8-B512-C6F08246A2F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C0B9491-F764-4DF9-B067-FAEFCE9F93F3}" type="pres">
      <dgm:prSet presAssocID="{BE35E9A8-D6A6-4174-AD66-6A4738D5CBBD}" presName="spacer" presStyleCnt="0"/>
      <dgm:spPr/>
    </dgm:pt>
    <dgm:pt modelId="{388C7D35-D09A-489D-8208-66C2045D7664}" type="pres">
      <dgm:prSet presAssocID="{AE666E8A-CC65-4434-BF93-B1747D162BF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6D413F5-1D29-4940-8E34-13100002F5F9}" type="pres">
      <dgm:prSet presAssocID="{A9E1218A-B2CB-467F-88B8-12BA27749590}" presName="spacer" presStyleCnt="0"/>
      <dgm:spPr/>
    </dgm:pt>
    <dgm:pt modelId="{310D126C-3E2A-4317-AF1A-555FADFDE20B}" type="pres">
      <dgm:prSet presAssocID="{C6BB54B9-DEE9-4456-B14F-134E316EC83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607E22A-5DBE-4C57-B6E2-C43E6E3824A7}" type="pres">
      <dgm:prSet presAssocID="{2D125A8C-D6BB-4CA1-B069-5359617F4467}" presName="spacer" presStyleCnt="0"/>
      <dgm:spPr/>
    </dgm:pt>
    <dgm:pt modelId="{809ED31D-7EF7-437A-95CA-FC48D4AA98AE}" type="pres">
      <dgm:prSet presAssocID="{92B4DFC4-94EC-4D1D-812F-83E1ADB567D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ACEABA1-E59F-4590-867F-583DB0C540B0}" type="pres">
      <dgm:prSet presAssocID="{9ED7216A-9DEC-4A51-B694-71FDC62383C6}" presName="spacer" presStyleCnt="0"/>
      <dgm:spPr/>
    </dgm:pt>
    <dgm:pt modelId="{EBB4AE4A-4B02-409F-BDE1-2B64B18F3F50}" type="pres">
      <dgm:prSet presAssocID="{81375C54-452A-4178-9F26-191D5482E8A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BF16772-99CD-44E5-B5E8-10DD3782534A}" type="pres">
      <dgm:prSet presAssocID="{B6B274A5-963C-420B-9A63-34FA82D4718F}" presName="spacer" presStyleCnt="0"/>
      <dgm:spPr/>
    </dgm:pt>
    <dgm:pt modelId="{99C3C038-6008-4EA6-92F7-937D3757C6FB}" type="pres">
      <dgm:prSet presAssocID="{8E875417-2613-42B6-A0A9-B9197ABC9DD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2F12C08-1BF0-4774-84D8-43C0D12F7BFE}" type="presOf" srcId="{1E083EE9-6CE5-40E8-B512-C6F08246A2F7}" destId="{D3D89852-A88C-449B-A96F-180DCC23292C}" srcOrd="0" destOrd="0" presId="urn:microsoft.com/office/officeart/2005/8/layout/vList2"/>
    <dgm:cxn modelId="{215E9E3C-6CE7-4E81-A6C5-8123CEC06028}" type="presOf" srcId="{81375C54-452A-4178-9F26-191D5482E8A5}" destId="{EBB4AE4A-4B02-409F-BDE1-2B64B18F3F50}" srcOrd="0" destOrd="0" presId="urn:microsoft.com/office/officeart/2005/8/layout/vList2"/>
    <dgm:cxn modelId="{5746B35E-2FDF-4F73-AB8B-446246FD64A5}" srcId="{34FB3860-EC98-41E8-9782-A0810BBDB265}" destId="{8E875417-2613-42B6-A0A9-B9197ABC9DD3}" srcOrd="5" destOrd="0" parTransId="{6CB49F68-AAB1-40BA-A405-1CA917D77889}" sibTransId="{DB138BDC-C6F3-4314-8553-297901B82E01}"/>
    <dgm:cxn modelId="{CCD21260-A78D-4C2C-8BAF-49094542B1D2}" srcId="{34FB3860-EC98-41E8-9782-A0810BBDB265}" destId="{81375C54-452A-4178-9F26-191D5482E8A5}" srcOrd="4" destOrd="0" parTransId="{166ABAC7-BB94-460E-B8B9-05E7724177A7}" sibTransId="{B6B274A5-963C-420B-9A63-34FA82D4718F}"/>
    <dgm:cxn modelId="{79D00D63-96E1-4922-AEC6-1D98A8B4778A}" srcId="{34FB3860-EC98-41E8-9782-A0810BBDB265}" destId="{C6BB54B9-DEE9-4456-B14F-134E316EC83C}" srcOrd="2" destOrd="0" parTransId="{81239D1E-6038-41BD-B78A-B74C5B92C3D3}" sibTransId="{2D125A8C-D6BB-4CA1-B069-5359617F4467}"/>
    <dgm:cxn modelId="{9CB80886-E156-4FD4-BE2F-F3633B97631E}" srcId="{34FB3860-EC98-41E8-9782-A0810BBDB265}" destId="{AE666E8A-CC65-4434-BF93-B1747D162BFC}" srcOrd="1" destOrd="0" parTransId="{FF8D02B0-212C-49B5-BF01-4D1326A4906E}" sibTransId="{A9E1218A-B2CB-467F-88B8-12BA27749590}"/>
    <dgm:cxn modelId="{A1B8D888-35D7-4976-BB9E-D3D83C780C0B}" type="presOf" srcId="{34FB3860-EC98-41E8-9782-A0810BBDB265}" destId="{5F56B153-4297-453E-AD8B-BA5BD926C25B}" srcOrd="0" destOrd="0" presId="urn:microsoft.com/office/officeart/2005/8/layout/vList2"/>
    <dgm:cxn modelId="{0E4E088A-4A71-4E3D-A344-CDAFD4A1B501}" type="presOf" srcId="{92B4DFC4-94EC-4D1D-812F-83E1ADB567D5}" destId="{809ED31D-7EF7-437A-95CA-FC48D4AA98AE}" srcOrd="0" destOrd="0" presId="urn:microsoft.com/office/officeart/2005/8/layout/vList2"/>
    <dgm:cxn modelId="{80CCA79D-CFBA-4294-8EC1-1B5A48B26559}" type="presOf" srcId="{C6BB54B9-DEE9-4456-B14F-134E316EC83C}" destId="{310D126C-3E2A-4317-AF1A-555FADFDE20B}" srcOrd="0" destOrd="0" presId="urn:microsoft.com/office/officeart/2005/8/layout/vList2"/>
    <dgm:cxn modelId="{65B116BF-A8C4-4BC7-A7C4-FB14928D30A8}" srcId="{34FB3860-EC98-41E8-9782-A0810BBDB265}" destId="{1E083EE9-6CE5-40E8-B512-C6F08246A2F7}" srcOrd="0" destOrd="0" parTransId="{9BB022E4-F604-46D7-B028-C72F6AFB0AA2}" sibTransId="{BE35E9A8-D6A6-4174-AD66-6A4738D5CBBD}"/>
    <dgm:cxn modelId="{862971D3-6A92-42B9-94A9-02D50E7BF52B}" srcId="{34FB3860-EC98-41E8-9782-A0810BBDB265}" destId="{92B4DFC4-94EC-4D1D-812F-83E1ADB567D5}" srcOrd="3" destOrd="0" parTransId="{3DF5EB62-6A17-49C7-82DF-AAB5ACEC598F}" sibTransId="{9ED7216A-9DEC-4A51-B694-71FDC62383C6}"/>
    <dgm:cxn modelId="{E6E950D9-58D1-487E-852B-99E89BA2D8CA}" type="presOf" srcId="{AE666E8A-CC65-4434-BF93-B1747D162BFC}" destId="{388C7D35-D09A-489D-8208-66C2045D7664}" srcOrd="0" destOrd="0" presId="urn:microsoft.com/office/officeart/2005/8/layout/vList2"/>
    <dgm:cxn modelId="{CFCCACE8-85DC-48AB-8F0D-3D77AFD3BD6D}" type="presOf" srcId="{8E875417-2613-42B6-A0A9-B9197ABC9DD3}" destId="{99C3C038-6008-4EA6-92F7-937D3757C6FB}" srcOrd="0" destOrd="0" presId="urn:microsoft.com/office/officeart/2005/8/layout/vList2"/>
    <dgm:cxn modelId="{C6DCFA0D-B9E7-4706-B3B6-9A3BB34A7BFE}" type="presParOf" srcId="{5F56B153-4297-453E-AD8B-BA5BD926C25B}" destId="{D3D89852-A88C-449B-A96F-180DCC23292C}" srcOrd="0" destOrd="0" presId="urn:microsoft.com/office/officeart/2005/8/layout/vList2"/>
    <dgm:cxn modelId="{64B91AF0-D14B-4C01-ABBE-7FA75F13D8DF}" type="presParOf" srcId="{5F56B153-4297-453E-AD8B-BA5BD926C25B}" destId="{7C0B9491-F764-4DF9-B067-FAEFCE9F93F3}" srcOrd="1" destOrd="0" presId="urn:microsoft.com/office/officeart/2005/8/layout/vList2"/>
    <dgm:cxn modelId="{E6BEEEBD-639E-423E-85A0-673819B5E409}" type="presParOf" srcId="{5F56B153-4297-453E-AD8B-BA5BD926C25B}" destId="{388C7D35-D09A-489D-8208-66C2045D7664}" srcOrd="2" destOrd="0" presId="urn:microsoft.com/office/officeart/2005/8/layout/vList2"/>
    <dgm:cxn modelId="{DCBFC215-8978-4FC5-8D6D-8FF3BE3B1761}" type="presParOf" srcId="{5F56B153-4297-453E-AD8B-BA5BD926C25B}" destId="{76D413F5-1D29-4940-8E34-13100002F5F9}" srcOrd="3" destOrd="0" presId="urn:microsoft.com/office/officeart/2005/8/layout/vList2"/>
    <dgm:cxn modelId="{4EDE6488-C5A7-4228-B137-50DBA86524AB}" type="presParOf" srcId="{5F56B153-4297-453E-AD8B-BA5BD926C25B}" destId="{310D126C-3E2A-4317-AF1A-555FADFDE20B}" srcOrd="4" destOrd="0" presId="urn:microsoft.com/office/officeart/2005/8/layout/vList2"/>
    <dgm:cxn modelId="{DF698CF9-2BBA-4966-A010-98361804E07B}" type="presParOf" srcId="{5F56B153-4297-453E-AD8B-BA5BD926C25B}" destId="{D607E22A-5DBE-4C57-B6E2-C43E6E3824A7}" srcOrd="5" destOrd="0" presId="urn:microsoft.com/office/officeart/2005/8/layout/vList2"/>
    <dgm:cxn modelId="{03F4DBFA-357A-40F2-AD6D-817AC9EDBCD4}" type="presParOf" srcId="{5F56B153-4297-453E-AD8B-BA5BD926C25B}" destId="{809ED31D-7EF7-437A-95CA-FC48D4AA98AE}" srcOrd="6" destOrd="0" presId="urn:microsoft.com/office/officeart/2005/8/layout/vList2"/>
    <dgm:cxn modelId="{BC2365F8-ECD8-42EE-AD8F-A1146BE0C936}" type="presParOf" srcId="{5F56B153-4297-453E-AD8B-BA5BD926C25B}" destId="{7ACEABA1-E59F-4590-867F-583DB0C540B0}" srcOrd="7" destOrd="0" presId="urn:microsoft.com/office/officeart/2005/8/layout/vList2"/>
    <dgm:cxn modelId="{DD2CC78B-205C-4300-8AA5-A39C7B5D8CB9}" type="presParOf" srcId="{5F56B153-4297-453E-AD8B-BA5BD926C25B}" destId="{EBB4AE4A-4B02-409F-BDE1-2B64B18F3F50}" srcOrd="8" destOrd="0" presId="urn:microsoft.com/office/officeart/2005/8/layout/vList2"/>
    <dgm:cxn modelId="{EF274978-4F5C-478F-A036-7814AD6383B7}" type="presParOf" srcId="{5F56B153-4297-453E-AD8B-BA5BD926C25B}" destId="{EBF16772-99CD-44E5-B5E8-10DD3782534A}" srcOrd="9" destOrd="0" presId="urn:microsoft.com/office/officeart/2005/8/layout/vList2"/>
    <dgm:cxn modelId="{15A185FB-5024-4D99-81AC-8C65D0D31F6E}" type="presParOf" srcId="{5F56B153-4297-453E-AD8B-BA5BD926C25B}" destId="{99C3C038-6008-4EA6-92F7-937D3757C6F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04993-B1EA-40AD-A437-2D0C02B06BCB}">
      <dsp:nvSpPr>
        <dsp:cNvPr id="0" name=""/>
        <dsp:cNvSpPr/>
      </dsp:nvSpPr>
      <dsp:spPr>
        <a:xfrm>
          <a:off x="30164" y="626220"/>
          <a:ext cx="819583" cy="8195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DB362-4E91-4CFA-BF92-C1A7D704DE25}">
      <dsp:nvSpPr>
        <dsp:cNvPr id="0" name=""/>
        <dsp:cNvSpPr/>
      </dsp:nvSpPr>
      <dsp:spPr>
        <a:xfrm>
          <a:off x="202277" y="798332"/>
          <a:ext cx="475358" cy="475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441A7-73AF-4573-AE54-49832D52F201}">
      <dsp:nvSpPr>
        <dsp:cNvPr id="0" name=""/>
        <dsp:cNvSpPr/>
      </dsp:nvSpPr>
      <dsp:spPr>
        <a:xfrm>
          <a:off x="1025372" y="626220"/>
          <a:ext cx="1931874" cy="819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SMART LOCKING MECHANISM (via NFC)</a:t>
          </a:r>
          <a:endParaRPr lang="en-US" sz="1700" kern="1200" dirty="0"/>
        </a:p>
      </dsp:txBody>
      <dsp:txXfrm>
        <a:off x="1025372" y="626220"/>
        <a:ext cx="1931874" cy="819583"/>
      </dsp:txXfrm>
    </dsp:sp>
    <dsp:sp modelId="{1CB6FDA6-3D25-424D-9460-43E6D49D2B47}">
      <dsp:nvSpPr>
        <dsp:cNvPr id="0" name=""/>
        <dsp:cNvSpPr/>
      </dsp:nvSpPr>
      <dsp:spPr>
        <a:xfrm>
          <a:off x="3293862" y="626220"/>
          <a:ext cx="819583" cy="8195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FDF6E-9C00-43D0-9EA4-D03C3FDF9BF2}">
      <dsp:nvSpPr>
        <dsp:cNvPr id="0" name=""/>
        <dsp:cNvSpPr/>
      </dsp:nvSpPr>
      <dsp:spPr>
        <a:xfrm>
          <a:off x="3465974" y="798332"/>
          <a:ext cx="475358" cy="475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75158-5F44-4860-B8B1-05BDC47B17E2}">
      <dsp:nvSpPr>
        <dsp:cNvPr id="0" name=""/>
        <dsp:cNvSpPr/>
      </dsp:nvSpPr>
      <dsp:spPr>
        <a:xfrm>
          <a:off x="4289070" y="626220"/>
          <a:ext cx="1931874" cy="819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SHARE THE LOCK WITH DIGITAL TOKENS</a:t>
          </a:r>
          <a:endParaRPr lang="en-US" sz="1700" kern="1200" dirty="0"/>
        </a:p>
      </dsp:txBody>
      <dsp:txXfrm>
        <a:off x="4289070" y="626220"/>
        <a:ext cx="1931874" cy="819583"/>
      </dsp:txXfrm>
    </dsp:sp>
    <dsp:sp modelId="{89049FE2-1AFD-4243-8820-3C2EF822FEEC}">
      <dsp:nvSpPr>
        <dsp:cNvPr id="0" name=""/>
        <dsp:cNvSpPr/>
      </dsp:nvSpPr>
      <dsp:spPr>
        <a:xfrm>
          <a:off x="30164" y="2038060"/>
          <a:ext cx="819583" cy="8195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8C247-9651-47F3-B250-30F71F6E12EC}">
      <dsp:nvSpPr>
        <dsp:cNvPr id="0" name=""/>
        <dsp:cNvSpPr/>
      </dsp:nvSpPr>
      <dsp:spPr>
        <a:xfrm>
          <a:off x="202277" y="2210172"/>
          <a:ext cx="475358" cy="475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8EA08-F051-4DBA-93B5-DA9F0FBE9768}">
      <dsp:nvSpPr>
        <dsp:cNvPr id="0" name=""/>
        <dsp:cNvSpPr/>
      </dsp:nvSpPr>
      <dsp:spPr>
        <a:xfrm>
          <a:off x="1025372" y="2038060"/>
          <a:ext cx="1931874" cy="819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CONTROL ACCESS RIGHTS</a:t>
          </a:r>
        </a:p>
      </dsp:txBody>
      <dsp:txXfrm>
        <a:off x="1025372" y="2038060"/>
        <a:ext cx="1931874" cy="819583"/>
      </dsp:txXfrm>
    </dsp:sp>
    <dsp:sp modelId="{F2ABCE5E-CDF0-4DE0-84F4-BA9A3C1E46A8}">
      <dsp:nvSpPr>
        <dsp:cNvPr id="0" name=""/>
        <dsp:cNvSpPr/>
      </dsp:nvSpPr>
      <dsp:spPr>
        <a:xfrm>
          <a:off x="3293862" y="2038060"/>
          <a:ext cx="819583" cy="8195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2085B-4DD6-48A5-865C-3F16BF77BFB4}">
      <dsp:nvSpPr>
        <dsp:cNvPr id="0" name=""/>
        <dsp:cNvSpPr/>
      </dsp:nvSpPr>
      <dsp:spPr>
        <a:xfrm>
          <a:off x="3465974" y="2210172"/>
          <a:ext cx="475358" cy="4753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6BB56-3770-4C1E-A61D-A8CA1A0BD147}">
      <dsp:nvSpPr>
        <dsp:cNvPr id="0" name=""/>
        <dsp:cNvSpPr/>
      </dsp:nvSpPr>
      <dsp:spPr>
        <a:xfrm>
          <a:off x="4289070" y="2038060"/>
          <a:ext cx="1931874" cy="819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MONITOR LOCK HISTORY</a:t>
          </a:r>
          <a:endParaRPr lang="en-US" sz="1700" kern="1200" dirty="0"/>
        </a:p>
      </dsp:txBody>
      <dsp:txXfrm>
        <a:off x="4289070" y="2038060"/>
        <a:ext cx="1931874" cy="8195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A0F2-7722-4667-9063-9C0199D55E43}">
      <dsp:nvSpPr>
        <dsp:cNvPr id="0" name=""/>
        <dsp:cNvSpPr/>
      </dsp:nvSpPr>
      <dsp:spPr>
        <a:xfrm>
          <a:off x="30164" y="1332140"/>
          <a:ext cx="819583" cy="8195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F597E-7FA8-4B3F-9B15-7EC94B2401A1}">
      <dsp:nvSpPr>
        <dsp:cNvPr id="0" name=""/>
        <dsp:cNvSpPr/>
      </dsp:nvSpPr>
      <dsp:spPr>
        <a:xfrm>
          <a:off x="202277" y="1504252"/>
          <a:ext cx="475358" cy="475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AE82D-6081-4C8F-8E32-23C75A395B4C}">
      <dsp:nvSpPr>
        <dsp:cNvPr id="0" name=""/>
        <dsp:cNvSpPr/>
      </dsp:nvSpPr>
      <dsp:spPr>
        <a:xfrm>
          <a:off x="1025372" y="1332140"/>
          <a:ext cx="1931874" cy="819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LOCATION TRACKING (VIA GPS)</a:t>
          </a:r>
          <a:endParaRPr lang="en-US" sz="1700" kern="1200" dirty="0"/>
        </a:p>
      </dsp:txBody>
      <dsp:txXfrm>
        <a:off x="1025372" y="1332140"/>
        <a:ext cx="1931874" cy="819583"/>
      </dsp:txXfrm>
    </dsp:sp>
    <dsp:sp modelId="{FD7D46D6-CDE2-44A6-B53E-2C6A1CBC28F6}">
      <dsp:nvSpPr>
        <dsp:cNvPr id="0" name=""/>
        <dsp:cNvSpPr/>
      </dsp:nvSpPr>
      <dsp:spPr>
        <a:xfrm>
          <a:off x="3293862" y="1332140"/>
          <a:ext cx="819583" cy="8195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96FAC-7577-4987-94F4-364EDF8541C3}">
      <dsp:nvSpPr>
        <dsp:cNvPr id="0" name=""/>
        <dsp:cNvSpPr/>
      </dsp:nvSpPr>
      <dsp:spPr>
        <a:xfrm>
          <a:off x="3465974" y="1504252"/>
          <a:ext cx="475358" cy="475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85C90-608D-412D-A56C-075FA59F11E8}">
      <dsp:nvSpPr>
        <dsp:cNvPr id="0" name=""/>
        <dsp:cNvSpPr/>
      </dsp:nvSpPr>
      <dsp:spPr>
        <a:xfrm>
          <a:off x="4289070" y="1332140"/>
          <a:ext cx="1931874" cy="819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ALSO CONTROLLABLE BY PHYSICAL KEY</a:t>
          </a:r>
          <a:endParaRPr lang="en-US" sz="1700" kern="1200" dirty="0"/>
        </a:p>
      </dsp:txBody>
      <dsp:txXfrm>
        <a:off x="4289070" y="1332140"/>
        <a:ext cx="1931874" cy="8195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3ADD-B54A-4EC7-9935-B778752BC928}">
      <dsp:nvSpPr>
        <dsp:cNvPr id="0" name=""/>
        <dsp:cNvSpPr/>
      </dsp:nvSpPr>
      <dsp:spPr>
        <a:xfrm>
          <a:off x="0" y="37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2A6F2-8401-46B3-B8EE-C84B996286BB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8AB15-9D6C-426B-8CE7-2A03A803DCA8}">
      <dsp:nvSpPr>
        <dsp:cNvPr id="0" name=""/>
        <dsp:cNvSpPr/>
      </dsp:nvSpPr>
      <dsp:spPr>
        <a:xfrm>
          <a:off x="591168" y="37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When a smart lock is produced, a token is generated and stored both in the lock and in our databases</a:t>
          </a:r>
          <a:endParaRPr lang="en-US" sz="1500" kern="1200"/>
        </a:p>
      </dsp:txBody>
      <dsp:txXfrm>
        <a:off x="591168" y="371"/>
        <a:ext cx="9924431" cy="511834"/>
      </dsp:txXfrm>
    </dsp:sp>
    <dsp:sp modelId="{2B0F9F9F-199B-4F9D-99D9-D6FFBF01995F}">
      <dsp:nvSpPr>
        <dsp:cNvPr id="0" name=""/>
        <dsp:cNvSpPr/>
      </dsp:nvSpPr>
      <dsp:spPr>
        <a:xfrm>
          <a:off x="0" y="640165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C71D7-17A5-4FA2-BC5D-156F3B2F444A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1790F-80A5-446D-AF22-77F9690693A6}">
      <dsp:nvSpPr>
        <dsp:cNvPr id="0" name=""/>
        <dsp:cNvSpPr/>
      </dsp:nvSpPr>
      <dsp:spPr>
        <a:xfrm>
          <a:off x="591168" y="640165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When a user buys the lock, he/she can observe the token displayed on the screen upon pushing the wake-up button </a:t>
          </a:r>
          <a:endParaRPr lang="en-US" sz="1500" kern="1200" dirty="0"/>
        </a:p>
      </dsp:txBody>
      <dsp:txXfrm>
        <a:off x="591168" y="640165"/>
        <a:ext cx="9924431" cy="511834"/>
      </dsp:txXfrm>
    </dsp:sp>
    <dsp:sp modelId="{01ACE3F0-1B0A-4324-AE2D-18CDDE713316}">
      <dsp:nvSpPr>
        <dsp:cNvPr id="0" name=""/>
        <dsp:cNvSpPr/>
      </dsp:nvSpPr>
      <dsp:spPr>
        <a:xfrm>
          <a:off x="0" y="127995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1E2F0-A0F6-4630-B4B4-CB93BB2E95D5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72189-5F12-45C8-BF3E-AB48D9430EE2}">
      <dsp:nvSpPr>
        <dsp:cNvPr id="0" name=""/>
        <dsp:cNvSpPr/>
      </dsp:nvSpPr>
      <dsp:spPr>
        <a:xfrm>
          <a:off x="591168" y="127995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The user enters the token in the app and thus the lock and the user account is linked (this user is now the admin of the lock)</a:t>
          </a:r>
          <a:endParaRPr lang="en-US" sz="1500" kern="1200" dirty="0"/>
        </a:p>
      </dsp:txBody>
      <dsp:txXfrm>
        <a:off x="591168" y="1279958"/>
        <a:ext cx="9924431" cy="511834"/>
      </dsp:txXfrm>
    </dsp:sp>
    <dsp:sp modelId="{1129C83D-D2CC-428F-9B56-44FFC04B4435}">
      <dsp:nvSpPr>
        <dsp:cNvPr id="0" name=""/>
        <dsp:cNvSpPr/>
      </dsp:nvSpPr>
      <dsp:spPr>
        <a:xfrm>
          <a:off x="0" y="191975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61E7E-4C72-488E-AB15-EA7B30BB74E2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D11B4-915B-47DC-87D5-DEA174E01E3C}">
      <dsp:nvSpPr>
        <dsp:cNvPr id="0" name=""/>
        <dsp:cNvSpPr/>
      </dsp:nvSpPr>
      <dsp:spPr>
        <a:xfrm>
          <a:off x="591168" y="191975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token is now consumed by the smart lock and it only displays the battery level when waked-up</a:t>
          </a:r>
        </a:p>
      </dsp:txBody>
      <dsp:txXfrm>
        <a:off x="591168" y="1919751"/>
        <a:ext cx="9924431" cy="511834"/>
      </dsp:txXfrm>
    </dsp:sp>
    <dsp:sp modelId="{D5E20A30-44F6-4706-A4A3-68AFEA3D1DD6}">
      <dsp:nvSpPr>
        <dsp:cNvPr id="0" name=""/>
        <dsp:cNvSpPr/>
      </dsp:nvSpPr>
      <dsp:spPr>
        <a:xfrm>
          <a:off x="0" y="2559544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E592A-D4DA-4A3F-AE7E-F781F53D30C6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390BD-7E94-4325-B265-654694D46E53}">
      <dsp:nvSpPr>
        <dsp:cNvPr id="0" name=""/>
        <dsp:cNvSpPr/>
      </dsp:nvSpPr>
      <dsp:spPr>
        <a:xfrm>
          <a:off x="591168" y="2559544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Whenever the user puts his smartphone near the lock, the lock sends a request to the server (via LoRa)</a:t>
          </a:r>
          <a:endParaRPr lang="en-US" sz="1500" kern="1200"/>
        </a:p>
      </dsp:txBody>
      <dsp:txXfrm>
        <a:off x="591168" y="2559544"/>
        <a:ext cx="9924431" cy="511834"/>
      </dsp:txXfrm>
    </dsp:sp>
    <dsp:sp modelId="{1F891B32-9CA8-400A-9495-D66E4CAC0643}">
      <dsp:nvSpPr>
        <dsp:cNvPr id="0" name=""/>
        <dsp:cNvSpPr/>
      </dsp:nvSpPr>
      <dsp:spPr>
        <a:xfrm>
          <a:off x="0" y="319933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D590F-4B0E-40D3-AE75-48B9D6F9DF4D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BAAD5-A919-41AD-8698-299911BAAAE1}">
      <dsp:nvSpPr>
        <dsp:cNvPr id="0" name=""/>
        <dsp:cNvSpPr/>
      </dsp:nvSpPr>
      <dsp:spPr>
        <a:xfrm>
          <a:off x="591168" y="319933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The server checks if the NFC data of the smartphone matches the data in the database and replies with successful message</a:t>
          </a:r>
          <a:endParaRPr lang="en-US" sz="1500" kern="1200" dirty="0"/>
        </a:p>
      </dsp:txBody>
      <dsp:txXfrm>
        <a:off x="591168" y="3199338"/>
        <a:ext cx="9924431" cy="511834"/>
      </dsp:txXfrm>
    </dsp:sp>
    <dsp:sp modelId="{5B79108E-9F4B-4B4F-8D2A-8224F793AD5E}">
      <dsp:nvSpPr>
        <dsp:cNvPr id="0" name=""/>
        <dsp:cNvSpPr/>
      </dsp:nvSpPr>
      <dsp:spPr>
        <a:xfrm>
          <a:off x="0" y="383913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F0590-578C-4117-983E-CF7568CB3589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D4468-488C-441A-83D7-6CE04A417140}">
      <dsp:nvSpPr>
        <dsp:cNvPr id="0" name=""/>
        <dsp:cNvSpPr/>
      </dsp:nvSpPr>
      <dsp:spPr>
        <a:xfrm>
          <a:off x="591168" y="383913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The lock is locked if already unlocked and unlocked if already locked</a:t>
          </a:r>
          <a:endParaRPr lang="en-US" sz="1500" kern="1200"/>
        </a:p>
      </dsp:txBody>
      <dsp:txXfrm>
        <a:off x="591168" y="3839131"/>
        <a:ext cx="9924431" cy="511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89852-A88C-449B-A96F-180DCC23292C}">
      <dsp:nvSpPr>
        <dsp:cNvPr id="0" name=""/>
        <dsp:cNvSpPr/>
      </dsp:nvSpPr>
      <dsp:spPr>
        <a:xfrm>
          <a:off x="0" y="27286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admin user adds a new user for the lock through the mobile app</a:t>
          </a:r>
          <a:endParaRPr lang="en-US" sz="1700" kern="1200"/>
        </a:p>
      </dsp:txBody>
      <dsp:txXfrm>
        <a:off x="32967" y="60253"/>
        <a:ext cx="10449666" cy="609393"/>
      </dsp:txXfrm>
    </dsp:sp>
    <dsp:sp modelId="{388C7D35-D09A-489D-8208-66C2045D7664}">
      <dsp:nvSpPr>
        <dsp:cNvPr id="0" name=""/>
        <dsp:cNvSpPr/>
      </dsp:nvSpPr>
      <dsp:spPr>
        <a:xfrm>
          <a:off x="0" y="751573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 new token is automatically generated for the new user</a:t>
          </a:r>
          <a:endParaRPr lang="en-US" sz="1700" kern="1200"/>
        </a:p>
      </dsp:txBody>
      <dsp:txXfrm>
        <a:off x="32967" y="784540"/>
        <a:ext cx="10449666" cy="609393"/>
      </dsp:txXfrm>
    </dsp:sp>
    <dsp:sp modelId="{310D126C-3E2A-4317-AF1A-555FADFDE20B}">
      <dsp:nvSpPr>
        <dsp:cNvPr id="0" name=""/>
        <dsp:cNvSpPr/>
      </dsp:nvSpPr>
      <dsp:spPr>
        <a:xfrm>
          <a:off x="0" y="1475861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admin user can share the token with whomever he/she wishes</a:t>
          </a:r>
          <a:endParaRPr lang="en-US" sz="1700" kern="1200"/>
        </a:p>
      </dsp:txBody>
      <dsp:txXfrm>
        <a:off x="32967" y="1508828"/>
        <a:ext cx="10449666" cy="609393"/>
      </dsp:txXfrm>
    </dsp:sp>
    <dsp:sp modelId="{809ED31D-7EF7-437A-95CA-FC48D4AA98AE}">
      <dsp:nvSpPr>
        <dsp:cNvPr id="0" name=""/>
        <dsp:cNvSpPr/>
      </dsp:nvSpPr>
      <dsp:spPr>
        <a:xfrm>
          <a:off x="0" y="2200149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new user can use the token to link his/her account with the lock</a:t>
          </a:r>
          <a:endParaRPr lang="en-US" sz="1700" kern="1200"/>
        </a:p>
      </dsp:txBody>
      <dsp:txXfrm>
        <a:off x="32967" y="2233116"/>
        <a:ext cx="10449666" cy="609393"/>
      </dsp:txXfrm>
    </dsp:sp>
    <dsp:sp modelId="{EBB4AE4A-4B02-409F-BDE1-2B64B18F3F50}">
      <dsp:nvSpPr>
        <dsp:cNvPr id="0" name=""/>
        <dsp:cNvSpPr/>
      </dsp:nvSpPr>
      <dsp:spPr>
        <a:xfrm>
          <a:off x="0" y="2924436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admin user can manage the rights of this user</a:t>
          </a:r>
          <a:endParaRPr lang="en-US" sz="1700" kern="1200"/>
        </a:p>
      </dsp:txBody>
      <dsp:txXfrm>
        <a:off x="32967" y="2957403"/>
        <a:ext cx="10449666" cy="609393"/>
      </dsp:txXfrm>
    </dsp:sp>
    <dsp:sp modelId="{99C3C038-6008-4EA6-92F7-937D3757C6FB}">
      <dsp:nvSpPr>
        <dsp:cNvPr id="0" name=""/>
        <dsp:cNvSpPr/>
      </dsp:nvSpPr>
      <dsp:spPr>
        <a:xfrm>
          <a:off x="0" y="3648724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Whenever the new user tries to lock/unlock the lock, the server checks if the NFC data matches and if the user has the necessary privileges</a:t>
          </a:r>
          <a:endParaRPr lang="en-US" sz="1700" kern="1200"/>
        </a:p>
      </dsp:txBody>
      <dsp:txXfrm>
        <a:off x="32967" y="3681691"/>
        <a:ext cx="10449666" cy="60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90AF4-EB08-4E7C-BDC6-C5A83737BACF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B00DB-3ADA-4BC0-AD2C-DA2E0243E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9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B00DB-3ADA-4BC0-AD2C-DA2E0243EB7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4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A21C-10E9-9C68-B113-816483FE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C5DD4-4DE2-868E-06FE-CFD93E97E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94DF8-E84D-7800-11C6-B9F4080B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B727-0D24-6AB8-2B53-54E3E403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E81D-104C-39EF-838F-E7BD04B9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0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D993-8614-A229-E898-AAFF9A04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503CD-E0E9-BCBF-216A-D0345474B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3EB5-2621-DBF2-FD6F-67455315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230D-B3D0-CB88-9E99-7A0AAD8D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93D8-A474-7E3F-1D97-8FB3C7F8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17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E854A-6ACC-7E50-9DAD-B4E2A5E93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9464-8F1F-4B3E-9B49-D8BAF8B0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6FF4-A539-93C0-99C4-95FDE996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6D027-32EC-E479-8AB7-83E9C686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2BFC6-C1C8-58FC-17DB-7DC224F1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18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17A5-F22A-A135-274F-960CD613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9548-08F0-07D9-7E9C-C14C1ECF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83243-1BE0-F9E6-7DE4-C0E5E4CF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F8F5-6305-3AE3-1217-EAF1113B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D147-237E-BE99-3FFB-DDDE1499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13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229A-EF99-343D-CAE7-2E101505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CFDEE-D535-9CC2-F0FD-8D972E01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30C3D-795D-8D27-91F7-845FB236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7B68A-91AF-DF72-F14B-8388942D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9807-59F5-138A-4EF9-822729E1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90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FCAA-A662-AF14-6784-FD0D149D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71D8-FB6A-E842-C0C3-38C64DAD0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117A9-5518-7672-6B4C-632B16718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C6393-E5A3-9DE1-D135-4D1F6B7C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9F407-9ACF-571E-EBFF-7C4E546F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6732E-C487-1C0D-0118-D87BE02B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46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1873-6DB2-AEC8-A189-AE3602AF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F2E0E-FA67-D1E6-C4B1-D198F371C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441EA-4941-F46F-C463-5220F809A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3C81D-EF57-20CA-21BF-8D0CD328D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6BFC2-443A-C5AF-6269-193255DBA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8A6AB-4334-2AF7-23D7-1B3CDDE1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F34AA-A1B8-41D1-B38D-E8E8AD45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A22D3-7984-29FE-22E3-160F1EC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3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A3A5-D0FC-AD87-44AE-8F3C8B96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CEBDA-14A3-71BB-703E-1DFB2253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250EB-7CA6-9373-DDA5-0E78B627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85594-9CF9-E9F7-58FE-B35376D7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3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48AAF-FAB1-4B7E-F2ED-E8E7EDBD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3ED25-27DF-7E88-F0A3-CE7706E1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E88C1-34D4-320D-F1AD-AA6B207E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29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AE09-21DE-4137-4D11-CA4258B5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10E5-FA52-805B-31AA-3ECB0F243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28A72-E0EE-E381-6D9D-73244C32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5B25B-CDC9-A5AC-989B-D84684CC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FF3BF-726F-D25E-E664-443A7D44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28F21-7AAD-63FD-500E-5ADE8542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7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3974-9827-2576-F6F8-3F6CD7C1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5F2D8-CF05-FAE0-4DB7-2A2315062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A520A-8E38-AD6B-7913-80BAA7BF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FF753-668E-F6E7-31D6-0F928EE6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8B12-7AEE-3B35-3A8D-9541A327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2C7A7-7EC7-C161-8907-D7C8FC91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4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B0B91-7A3B-57B5-EA86-FC54555B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4511-B4EF-AEFD-C085-A84EE111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A52C4-1E0A-2FEC-C87D-AE533BDEA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C31B-44A3-45D5-A101-6D90D501C41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30A2-7FC8-45D3-7AF9-E63021B5C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29EDB-DFCD-3A4F-7351-3259CAF6D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21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D1B81-0729-9829-FC38-DB7ABBFBD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pPr defTabSz="530352"/>
            <a:r>
              <a:rPr lang="en-GB" sz="6600" b="1" dirty="0"/>
              <a:t>LINFO2992 - </a:t>
            </a:r>
            <a:r>
              <a:rPr lang="en-GB" sz="6600" b="1" kern="1200" dirty="0">
                <a:latin typeface="+mj-lt"/>
                <a:ea typeface="+mj-ea"/>
                <a:cs typeface="+mj-cs"/>
              </a:rPr>
              <a:t>TFE</a:t>
            </a:r>
            <a:endParaRPr lang="en-GB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4AEEC-F433-FA42-1CD1-8E1045F8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pPr defTabSz="530352">
              <a:spcBef>
                <a:spcPts val="580"/>
              </a:spcBef>
            </a:pPr>
            <a:r>
              <a:rPr lang="en-GB" sz="1300" kern="1200">
                <a:latin typeface="+mn-lt"/>
                <a:ea typeface="+mn-ea"/>
                <a:cs typeface="+mn-cs"/>
              </a:rPr>
              <a:t>Hasan Bilgin (0446-22-00)</a:t>
            </a:r>
          </a:p>
          <a:p>
            <a:pPr defTabSz="530352">
              <a:spcBef>
                <a:spcPts val="580"/>
              </a:spcBef>
            </a:pPr>
            <a:r>
              <a:rPr lang="en-GB" sz="1300" kern="1200" err="1">
                <a:latin typeface="+mn-lt"/>
                <a:ea typeface="+mn-ea"/>
                <a:cs typeface="+mn-cs"/>
              </a:rPr>
              <a:t>Ruibin</a:t>
            </a:r>
            <a:r>
              <a:rPr lang="en-GB" sz="1300" kern="1200">
                <a:latin typeface="+mn-lt"/>
                <a:ea typeface="+mn-ea"/>
                <a:cs typeface="+mn-cs"/>
              </a:rPr>
              <a:t> Zhang (0660-22-00)</a:t>
            </a:r>
          </a:p>
          <a:p>
            <a:endParaRPr lang="en-GB" sz="1300"/>
          </a:p>
        </p:txBody>
      </p:sp>
      <p:pic>
        <p:nvPicPr>
          <p:cNvPr id="8" name="Picture 7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C0B16B21-178B-2C4E-8E00-0588EAF5C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197971"/>
            <a:ext cx="6439588" cy="1529402"/>
          </a:xfrm>
          <a:prstGeom prst="rect">
            <a:avLst/>
          </a:pr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EE28C-DE62-1BB3-ECF2-668C819E0BC9}"/>
              </a:ext>
            </a:extLst>
          </p:cNvPr>
          <p:cNvSpPr txBox="1"/>
          <p:nvPr/>
        </p:nvSpPr>
        <p:spPr>
          <a:xfrm>
            <a:off x="311085" y="6264411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GB" sz="11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2023-2024</a:t>
            </a:r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0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FA218-4471-423A-561D-37036B7A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en-GB" sz="4000"/>
              <a:t>An estimation of the power consumption</a:t>
            </a:r>
          </a:p>
        </p:txBody>
      </p:sp>
      <p:pic>
        <p:nvPicPr>
          <p:cNvPr id="21" name="Graphic 20" descr="Battery Charging">
            <a:extLst>
              <a:ext uri="{FF2B5EF4-FFF2-40B4-BE49-F238E27FC236}">
                <a16:creationId xmlns:a16="http://schemas.microsoft.com/office/drawing/2014/main" id="{D886196E-F9EB-7D6D-B016-A6EB493B2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575A-7A9B-BA80-7246-2F0541D3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643467"/>
            <a:ext cx="5668433" cy="5401733"/>
          </a:xfrm>
        </p:spPr>
        <p:txBody>
          <a:bodyPr anchor="ctr">
            <a:normAutofit/>
          </a:bodyPr>
          <a:lstStyle/>
          <a:p>
            <a:r>
              <a:rPr lang="en-GB" sz="1300" b="1" i="0" dirty="0">
                <a:effectLst/>
                <a:latin typeface="Söhne"/>
              </a:rPr>
              <a:t>Active State Power Consumption:</a:t>
            </a:r>
          </a:p>
          <a:p>
            <a:r>
              <a:rPr lang="en-GB" sz="1300" dirty="0">
                <a:latin typeface="Söhne"/>
              </a:rPr>
              <a:t>LoRa communication </a:t>
            </a:r>
            <a:r>
              <a:rPr lang="en-GB" sz="1300" dirty="0">
                <a:latin typeface="Söhne"/>
                <a:sym typeface="Wingdings" panose="05000000000000000000" pitchFamily="2" charset="2"/>
              </a:rPr>
              <a:t></a:t>
            </a:r>
            <a:r>
              <a:rPr lang="en-GB" sz="1300" dirty="0">
                <a:latin typeface="Söhne"/>
              </a:rPr>
              <a:t> 10-100 mA</a:t>
            </a:r>
          </a:p>
          <a:p>
            <a:r>
              <a:rPr lang="en-GB" sz="1300" i="0" dirty="0">
                <a:effectLst/>
                <a:latin typeface="Söhne"/>
              </a:rPr>
              <a:t>NFC communication </a:t>
            </a:r>
            <a:r>
              <a:rPr lang="en-GB" sz="1300" dirty="0">
                <a:latin typeface="Söhne"/>
                <a:sym typeface="Wingdings" panose="05000000000000000000" pitchFamily="2" charset="2"/>
              </a:rPr>
              <a:t> 50 mA</a:t>
            </a:r>
            <a:endParaRPr lang="en-GB" sz="1300" i="0" dirty="0">
              <a:effectLst/>
              <a:latin typeface="Söhne"/>
            </a:endParaRPr>
          </a:p>
          <a:p>
            <a:r>
              <a:rPr lang="en-GB" sz="1300" i="0" dirty="0">
                <a:effectLst/>
                <a:latin typeface="Söhne"/>
              </a:rPr>
              <a:t>Servo Motor </a:t>
            </a:r>
            <a:r>
              <a:rPr lang="en-GB" sz="1300" dirty="0">
                <a:latin typeface="Söhne"/>
                <a:sym typeface="Wingdings" panose="05000000000000000000" pitchFamily="2" charset="2"/>
              </a:rPr>
              <a:t> ~100 mA</a:t>
            </a:r>
            <a:endParaRPr lang="en-GB" sz="1300" i="0" dirty="0">
              <a:effectLst/>
              <a:latin typeface="Söhne"/>
            </a:endParaRPr>
          </a:p>
          <a:p>
            <a:endParaRPr lang="en-GB" sz="1300" b="1" dirty="0">
              <a:latin typeface="Söhne"/>
            </a:endParaRPr>
          </a:p>
          <a:p>
            <a:r>
              <a:rPr lang="en-GB" sz="1300" b="1" i="0" dirty="0">
                <a:effectLst/>
                <a:latin typeface="Söhne"/>
              </a:rPr>
              <a:t>Sleep Mode Power Consumption:</a:t>
            </a:r>
          </a:p>
          <a:p>
            <a:r>
              <a:rPr lang="en-GB" sz="1300" dirty="0"/>
              <a:t>~</a:t>
            </a:r>
            <a:r>
              <a:rPr lang="el-GR" sz="1300" dirty="0"/>
              <a:t>10μ</a:t>
            </a:r>
            <a:r>
              <a:rPr lang="en-GB" sz="1300" dirty="0"/>
              <a:t>A</a:t>
            </a:r>
          </a:p>
          <a:p>
            <a:endParaRPr lang="en-GB" sz="1300" dirty="0"/>
          </a:p>
          <a:p>
            <a:pPr marL="0" indent="0">
              <a:buNone/>
            </a:pPr>
            <a:r>
              <a:rPr lang="en-GB" sz="1300" dirty="0"/>
              <a:t>If the lock is used 5 times a day, then</a:t>
            </a:r>
          </a:p>
          <a:p>
            <a:r>
              <a:rPr lang="en-GB" sz="1300" dirty="0"/>
              <a:t>Daily Active Power Consumption (</a:t>
            </a:r>
            <a:r>
              <a:rPr lang="en-GB" sz="1300" dirty="0" err="1"/>
              <a:t>mAh</a:t>
            </a:r>
            <a:r>
              <a:rPr lang="en-GB" sz="1300" dirty="0"/>
              <a:t>) = ((100 mA+50 mA+100 mA)×0.00278 hours)×5 ≈ 1.388mAℎ×5 ≈ 6.94mAℎ</a:t>
            </a:r>
          </a:p>
          <a:p>
            <a:r>
              <a:rPr lang="en-GB" sz="1300" dirty="0"/>
              <a:t>Daily Sleep Power Consumption (</a:t>
            </a:r>
            <a:r>
              <a:rPr lang="en-GB" sz="1300" dirty="0" err="1"/>
              <a:t>mAh</a:t>
            </a:r>
            <a:r>
              <a:rPr lang="en-GB" sz="1300" dirty="0"/>
              <a:t>)=10μA×24 hours×0.001 ≈ 0.240mAh</a:t>
            </a:r>
          </a:p>
          <a:p>
            <a:pPr marL="0" indent="0">
              <a:buNone/>
            </a:pPr>
            <a:r>
              <a:rPr lang="en-GB" sz="1300" dirty="0"/>
              <a:t>6.94 mAh+0.240 </a:t>
            </a:r>
            <a:r>
              <a:rPr lang="en-GB" sz="1300" dirty="0" err="1"/>
              <a:t>mAh</a:t>
            </a:r>
            <a:r>
              <a:rPr lang="en-GB" sz="1300" dirty="0"/>
              <a:t> ≈ </a:t>
            </a:r>
            <a:r>
              <a:rPr lang="en-GB" sz="1300" b="1" dirty="0"/>
              <a:t>7.18 </a:t>
            </a:r>
            <a:r>
              <a:rPr lang="en-GB" sz="1300" b="1" dirty="0" err="1"/>
              <a:t>mAh</a:t>
            </a:r>
            <a:r>
              <a:rPr lang="en-GB" sz="1300" b="1" dirty="0"/>
              <a:t> per day</a:t>
            </a:r>
          </a:p>
          <a:p>
            <a:pPr marL="0" indent="0">
              <a:buNone/>
            </a:pPr>
            <a:endParaRPr lang="en-GB" sz="1300" b="1" dirty="0"/>
          </a:p>
          <a:p>
            <a:r>
              <a:rPr lang="en-GB" sz="1300" i="0" dirty="0">
                <a:effectLst/>
                <a:latin typeface="Söhne"/>
              </a:rPr>
              <a:t>With Two AAA Batteries (Assuming 1000mAh capacity per AAA battery): </a:t>
            </a:r>
          </a:p>
          <a:p>
            <a:pPr marL="0" indent="0">
              <a:buNone/>
            </a:pPr>
            <a:r>
              <a:rPr lang="en-GB" sz="1300" dirty="0">
                <a:latin typeface="Söhne"/>
              </a:rPr>
              <a:t>Battery Life (days)=Total Battery Capacity (</a:t>
            </a:r>
            <a:r>
              <a:rPr lang="en-GB" sz="1300" dirty="0" err="1">
                <a:latin typeface="Söhne"/>
              </a:rPr>
              <a:t>mAh</a:t>
            </a:r>
            <a:r>
              <a:rPr lang="en-GB" sz="1300" dirty="0">
                <a:latin typeface="Söhne"/>
              </a:rPr>
              <a:t>)Daily Power Consumption (</a:t>
            </a:r>
            <a:r>
              <a:rPr lang="en-GB" sz="1300" dirty="0" err="1">
                <a:latin typeface="Söhne"/>
              </a:rPr>
              <a:t>mAh</a:t>
            </a:r>
            <a:r>
              <a:rPr lang="en-GB" sz="1300" dirty="0">
                <a:latin typeface="Söhne"/>
              </a:rPr>
              <a:t>)Battery Life (days)=Daily Power Consumption (</a:t>
            </a:r>
            <a:r>
              <a:rPr lang="en-GB" sz="1300" dirty="0" err="1">
                <a:latin typeface="Söhne"/>
              </a:rPr>
              <a:t>mAh</a:t>
            </a:r>
            <a:r>
              <a:rPr lang="en-GB" sz="1300" dirty="0">
                <a:latin typeface="Söhne"/>
              </a:rPr>
              <a:t>)Total Battery Capacity (</a:t>
            </a:r>
            <a:r>
              <a:rPr lang="en-GB" sz="1300" dirty="0" err="1">
                <a:latin typeface="Söhne"/>
              </a:rPr>
              <a:t>mAh</a:t>
            </a:r>
            <a:r>
              <a:rPr lang="en-GB" sz="1300" dirty="0">
                <a:latin typeface="Söhne"/>
              </a:rPr>
              <a:t>)​</a:t>
            </a:r>
          </a:p>
          <a:p>
            <a:pPr marL="0" indent="0">
              <a:buNone/>
            </a:pPr>
            <a:r>
              <a:rPr lang="en-GB" sz="1300" dirty="0">
                <a:latin typeface="Söhne"/>
              </a:rPr>
              <a:t>Battery Life ≈ 2000 </a:t>
            </a:r>
            <a:r>
              <a:rPr lang="en-GB" sz="1300" dirty="0" err="1">
                <a:latin typeface="Söhne"/>
              </a:rPr>
              <a:t>mAh</a:t>
            </a:r>
            <a:r>
              <a:rPr lang="en-GB" sz="1300" dirty="0">
                <a:latin typeface="Söhne"/>
              </a:rPr>
              <a:t>/(7.18 </a:t>
            </a:r>
            <a:r>
              <a:rPr lang="en-GB" sz="1300" dirty="0" err="1">
                <a:latin typeface="Söhne"/>
              </a:rPr>
              <a:t>mAh</a:t>
            </a:r>
            <a:r>
              <a:rPr lang="en-GB" sz="1300" dirty="0">
                <a:latin typeface="Söhne"/>
              </a:rPr>
              <a:t>/day) ≈</a:t>
            </a:r>
            <a:r>
              <a:rPr lang="en-GB" sz="1300" b="1" dirty="0">
                <a:latin typeface="Söhne"/>
              </a:rPr>
              <a:t> 278 days</a:t>
            </a:r>
          </a:p>
        </p:txBody>
      </p:sp>
    </p:spTree>
    <p:extLst>
      <p:ext uri="{BB962C8B-B14F-4D97-AF65-F5344CB8AC3E}">
        <p14:creationId xmlns:p14="http://schemas.microsoft.com/office/powerpoint/2010/main" val="78554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adlock on computer motherboard">
            <a:extLst>
              <a:ext uri="{FF2B5EF4-FFF2-40B4-BE49-F238E27FC236}">
                <a16:creationId xmlns:a16="http://schemas.microsoft.com/office/drawing/2014/main" id="{E74DC3EF-CBCE-A552-AD25-1482E65EF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0" r="32044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8BAEB-E29B-D1D7-1A0E-6E624A80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GB" sz="400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6EB9-702D-BB69-900A-F34B9BA3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GB" sz="1700" dirty="0"/>
              <a:t>Shareable Smart Lock</a:t>
            </a:r>
          </a:p>
          <a:p>
            <a:endParaRPr lang="en-GB" sz="1700" dirty="0"/>
          </a:p>
          <a:p>
            <a:r>
              <a:rPr lang="en-GB" sz="1700" dirty="0"/>
              <a:t>Motivation: Locks are used everywhere but they are often primitive. In a world changing by the advancement of technology, locks must also change. We offer a smart lock solution that allows to easily lock/unlock by the swing of a smartphone so that there are no longer need to carry physical keys. This smart lock also revolutionizes the world of locks by offering a solution that simplifies the sharing of access while ensuring data privacy and security.</a:t>
            </a:r>
          </a:p>
        </p:txBody>
      </p:sp>
    </p:spTree>
    <p:extLst>
      <p:ext uri="{BB962C8B-B14F-4D97-AF65-F5344CB8AC3E}">
        <p14:creationId xmlns:p14="http://schemas.microsoft.com/office/powerpoint/2010/main" val="398847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62F29-2D56-E1EB-912E-35EB9AF2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dirty="0"/>
              <a:t>Core Features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17B102-93D5-3B6F-C874-D39418107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8" r="464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084F4B-1697-C7F7-E565-00C08A2D7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846832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07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2F29-2D56-E1EB-912E-35EB9AF2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dirty="0"/>
              <a:t>Optional Features</a:t>
            </a:r>
          </a:p>
        </p:txBody>
      </p:sp>
      <p:pic>
        <p:nvPicPr>
          <p:cNvPr id="17" name="Picture 16" descr="A circular lines in the sky&#10;&#10;Description automatically generated with medium confidence">
            <a:extLst>
              <a:ext uri="{FF2B5EF4-FFF2-40B4-BE49-F238E27FC236}">
                <a16:creationId xmlns:a16="http://schemas.microsoft.com/office/drawing/2014/main" id="{4F17B102-93D5-3B6F-C874-D39418107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8" r="464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084F4B-1697-C7F7-E565-00C08A2D7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702680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412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C2B9C-197C-EE7D-4BC7-01D19B62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/>
              <a:t>Hardware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7BB6-0EF4-E178-CD8D-F4D107F4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 dirty="0" err="1"/>
              <a:t>Heltec</a:t>
            </a:r>
            <a:r>
              <a:rPr lang="en-GB" sz="2200" dirty="0"/>
              <a:t> </a:t>
            </a:r>
            <a:r>
              <a:rPr lang="en-GB" sz="2200" dirty="0" err="1"/>
              <a:t>WiFi</a:t>
            </a:r>
            <a:r>
              <a:rPr lang="en-GB" sz="2200" dirty="0"/>
              <a:t> LoRa 32 (V3)</a:t>
            </a:r>
          </a:p>
          <a:p>
            <a:r>
              <a:rPr lang="en-GB" sz="2200" dirty="0"/>
              <a:t>PN532 (as NFC reader)</a:t>
            </a:r>
          </a:p>
          <a:p>
            <a:r>
              <a:rPr lang="en-GB" sz="2200" dirty="0"/>
              <a:t>Servo motor and small metal pipe (for the physical lock)</a:t>
            </a:r>
          </a:p>
          <a:p>
            <a:r>
              <a:rPr lang="en-GB" sz="2200" dirty="0"/>
              <a:t>Rechargeable battery (capacity will be determined later)</a:t>
            </a:r>
          </a:p>
          <a:p>
            <a:r>
              <a:rPr lang="en-GB" sz="2200" dirty="0"/>
              <a:t>A small button (to wake the screen)</a:t>
            </a:r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21B74EC6-A17E-31D6-7684-112A759E5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708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C7BC-7ABC-AEC9-F4D7-D5A47424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Heltec</a:t>
            </a:r>
            <a:r>
              <a:rPr lang="en-GB" sz="4400" dirty="0"/>
              <a:t> </a:t>
            </a:r>
            <a:r>
              <a:rPr lang="en-GB" sz="4400" dirty="0" err="1"/>
              <a:t>WiFi</a:t>
            </a:r>
            <a:r>
              <a:rPr lang="en-GB" sz="4400" dirty="0"/>
              <a:t> LoRa 32 (V3)</a:t>
            </a:r>
            <a:endParaRPr lang="en-GB" dirty="0"/>
          </a:p>
        </p:txBody>
      </p:sp>
      <p:pic>
        <p:nvPicPr>
          <p:cNvPr id="5" name="Content Placeholder 4" descr="A white electronic device with black text&#10;&#10;Description automatically generated">
            <a:extLst>
              <a:ext uri="{FF2B5EF4-FFF2-40B4-BE49-F238E27FC236}">
                <a16:creationId xmlns:a16="http://schemas.microsoft.com/office/drawing/2014/main" id="{2218821E-F3A0-ABE1-4055-416054E18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429000"/>
            <a:ext cx="3429000" cy="3429000"/>
          </a:xfr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86EE7EA3-329C-511A-9A3D-301E5DFC6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3429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7534F1-B322-2DA1-3D0B-D50D2EFDD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94998"/>
            <a:ext cx="8887416" cy="506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0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70D8-7B88-B1DB-9D87-346054AF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PN532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D3C6C3-93ED-C307-463E-1DFE89F6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840" y="0"/>
            <a:ext cx="4901160" cy="6858000"/>
          </a:xfrm>
          <a:prstGeom prst="rect">
            <a:avLst/>
          </a:prstGeom>
        </p:spPr>
      </p:pic>
      <p:pic>
        <p:nvPicPr>
          <p:cNvPr id="1026" name="Picture 2" descr="Buy PN532 NFC RFID Read / Write Module V3 at best price in india">
            <a:extLst>
              <a:ext uri="{FF2B5EF4-FFF2-40B4-BE49-F238E27FC236}">
                <a16:creationId xmlns:a16="http://schemas.microsoft.com/office/drawing/2014/main" id="{2336BB69-31A7-1065-F1A1-EBFC70333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71675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E427-DCC2-D768-EF6B-087495BA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Typical Scenario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696B03-1DD7-7F01-8B5A-13AD9FCBC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5728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101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652D-EB79-FDA5-DA92-5679E554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Lock Sharing Scenario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450E07-9001-3268-CD0F-48F483475F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7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591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LINFO2992 - TFE</vt:lpstr>
      <vt:lpstr>Idea</vt:lpstr>
      <vt:lpstr>Core Features</vt:lpstr>
      <vt:lpstr>Optional Features</vt:lpstr>
      <vt:lpstr>Hardware</vt:lpstr>
      <vt:lpstr>Heltec WiFi LoRa 32 (V3)</vt:lpstr>
      <vt:lpstr>PN532</vt:lpstr>
      <vt:lpstr>Typical Scenario</vt:lpstr>
      <vt:lpstr>Lock Sharing Scenario</vt:lpstr>
      <vt:lpstr>An estimation of the power consumption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LINFO2992 - TFE</dc:title>
  <dc:creator>Hasan Bilgin</dc:creator>
  <cp:lastModifiedBy>Hasan Bilgin</cp:lastModifiedBy>
  <cp:revision>6</cp:revision>
  <dcterms:created xsi:type="dcterms:W3CDTF">2023-10-11T11:22:34Z</dcterms:created>
  <dcterms:modified xsi:type="dcterms:W3CDTF">2023-10-30T13:27:34Z</dcterms:modified>
</cp:coreProperties>
</file>