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834B8-DA28-46CF-A5A6-F158EDB835CE}" type="doc">
      <dgm:prSet loTypeId="urn:microsoft.com/office/officeart/2008/layout/LinedList" loCatId="list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C1D49EE3-1717-48FF-8C57-6867832DF5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Smart locking mechanism (via GPS)</a:t>
          </a:r>
          <a:endParaRPr lang="en-US" dirty="0"/>
        </a:p>
      </dgm:t>
    </dgm:pt>
    <dgm:pt modelId="{B09EBE79-35FD-42E5-94FA-6A9F3A998058}" type="parTrans" cxnId="{C2D24E2B-24CD-453E-A91C-A4A395037CE2}">
      <dgm:prSet/>
      <dgm:spPr/>
      <dgm:t>
        <a:bodyPr/>
        <a:lstStyle/>
        <a:p>
          <a:endParaRPr lang="en-US"/>
        </a:p>
      </dgm:t>
    </dgm:pt>
    <dgm:pt modelId="{6AE9749E-7D77-4E6A-99B7-53DE3507884D}" type="sibTrans" cxnId="{C2D24E2B-24CD-453E-A91C-A4A395037CE2}">
      <dgm:prSet/>
      <dgm:spPr/>
      <dgm:t>
        <a:bodyPr/>
        <a:lstStyle/>
        <a:p>
          <a:endParaRPr lang="en-US"/>
        </a:p>
      </dgm:t>
    </dgm:pt>
    <dgm:pt modelId="{A605AD7C-AFFF-4F02-B5FA-B882352791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Location tracking</a:t>
          </a:r>
          <a:endParaRPr lang="en-US" dirty="0"/>
        </a:p>
      </dgm:t>
    </dgm:pt>
    <dgm:pt modelId="{7E392B61-B375-4BA3-8F07-69886C476E3F}" type="parTrans" cxnId="{5EB186C4-FA99-46B9-9456-B7CE07787D5D}">
      <dgm:prSet/>
      <dgm:spPr/>
      <dgm:t>
        <a:bodyPr/>
        <a:lstStyle/>
        <a:p>
          <a:endParaRPr lang="en-US"/>
        </a:p>
      </dgm:t>
    </dgm:pt>
    <dgm:pt modelId="{8779486E-76A1-4DA2-A4A9-2691C3076EDA}" type="sibTrans" cxnId="{5EB186C4-FA99-46B9-9456-B7CE07787D5D}">
      <dgm:prSet/>
      <dgm:spPr/>
      <dgm:t>
        <a:bodyPr/>
        <a:lstStyle/>
        <a:p>
          <a:endParaRPr lang="en-US"/>
        </a:p>
      </dgm:t>
    </dgm:pt>
    <dgm:pt modelId="{2BF07843-FE12-4FA0-BFB1-2D36B7DCA6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Lock/unlock remotely</a:t>
          </a:r>
          <a:endParaRPr lang="en-US" dirty="0"/>
        </a:p>
      </dgm:t>
    </dgm:pt>
    <dgm:pt modelId="{8C5514F4-7925-415A-8733-652905AEC7B7}" type="parTrans" cxnId="{1104924C-483D-493B-83BE-A72421C759D4}">
      <dgm:prSet/>
      <dgm:spPr/>
      <dgm:t>
        <a:bodyPr/>
        <a:lstStyle/>
        <a:p>
          <a:endParaRPr lang="en-GB"/>
        </a:p>
      </dgm:t>
    </dgm:pt>
    <dgm:pt modelId="{D6245EE7-20E2-42B6-A351-D03F0E0A2180}" type="sibTrans" cxnId="{1104924C-483D-493B-83BE-A72421C759D4}">
      <dgm:prSet/>
      <dgm:spPr/>
      <dgm:t>
        <a:bodyPr/>
        <a:lstStyle/>
        <a:p>
          <a:endParaRPr lang="en-GB"/>
        </a:p>
      </dgm:t>
    </dgm:pt>
    <dgm:pt modelId="{C24B442F-9877-4EBE-8229-F1CA49143B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CHECK LOCK STATUS ONLINE</a:t>
          </a:r>
          <a:endParaRPr lang="en-US" dirty="0"/>
        </a:p>
      </dgm:t>
    </dgm:pt>
    <dgm:pt modelId="{8442D5A8-3FAB-4CAF-8755-3A434770BEA7}" type="parTrans" cxnId="{08B07BE1-23C6-48B3-80FC-8631463CCF01}">
      <dgm:prSet/>
      <dgm:spPr/>
      <dgm:t>
        <a:bodyPr/>
        <a:lstStyle/>
        <a:p>
          <a:endParaRPr lang="en-GB"/>
        </a:p>
      </dgm:t>
    </dgm:pt>
    <dgm:pt modelId="{5E85C1D1-6A4D-4D6C-AB77-07E794E5B5AC}" type="sibTrans" cxnId="{08B07BE1-23C6-48B3-80FC-8631463CCF01}">
      <dgm:prSet/>
      <dgm:spPr/>
      <dgm:t>
        <a:bodyPr/>
        <a:lstStyle/>
        <a:p>
          <a:endParaRPr lang="en-GB"/>
        </a:p>
      </dgm:t>
    </dgm:pt>
    <dgm:pt modelId="{31934DAF-847F-458D-B989-82CCD6F5AD01}" type="pres">
      <dgm:prSet presAssocID="{8F0834B8-DA28-46CF-A5A6-F158EDB835CE}" presName="vert0" presStyleCnt="0">
        <dgm:presLayoutVars>
          <dgm:dir/>
          <dgm:animOne val="branch"/>
          <dgm:animLvl val="lvl"/>
        </dgm:presLayoutVars>
      </dgm:prSet>
      <dgm:spPr/>
    </dgm:pt>
    <dgm:pt modelId="{0B01ED37-911E-428C-A4C4-853D0F9E7E7C}" type="pres">
      <dgm:prSet presAssocID="{C1D49EE3-1717-48FF-8C57-6867832DF5F3}" presName="thickLine" presStyleLbl="alignNode1" presStyleIdx="0" presStyleCnt="4"/>
      <dgm:spPr/>
    </dgm:pt>
    <dgm:pt modelId="{8E0ED8BB-D94A-4361-BE14-B36544D3B07B}" type="pres">
      <dgm:prSet presAssocID="{C1D49EE3-1717-48FF-8C57-6867832DF5F3}" presName="horz1" presStyleCnt="0"/>
      <dgm:spPr/>
    </dgm:pt>
    <dgm:pt modelId="{650584F6-D45D-45C0-AD21-4555F07F7FBE}" type="pres">
      <dgm:prSet presAssocID="{C1D49EE3-1717-48FF-8C57-6867832DF5F3}" presName="tx1" presStyleLbl="revTx" presStyleIdx="0" presStyleCnt="4"/>
      <dgm:spPr/>
    </dgm:pt>
    <dgm:pt modelId="{A0B7F48E-736B-4508-AEF9-CC87F238F400}" type="pres">
      <dgm:prSet presAssocID="{C1D49EE3-1717-48FF-8C57-6867832DF5F3}" presName="vert1" presStyleCnt="0"/>
      <dgm:spPr/>
    </dgm:pt>
    <dgm:pt modelId="{91542FA0-6F26-4365-A8B2-A6D11FD95F3E}" type="pres">
      <dgm:prSet presAssocID="{A605AD7C-AFFF-4F02-B5FA-B882352791E8}" presName="thickLine" presStyleLbl="alignNode1" presStyleIdx="1" presStyleCnt="4"/>
      <dgm:spPr/>
    </dgm:pt>
    <dgm:pt modelId="{AA403A32-AEEA-4261-8BC9-661B919C8C39}" type="pres">
      <dgm:prSet presAssocID="{A605AD7C-AFFF-4F02-B5FA-B882352791E8}" presName="horz1" presStyleCnt="0"/>
      <dgm:spPr/>
    </dgm:pt>
    <dgm:pt modelId="{77FC4334-D298-43E0-9A58-5522502A2828}" type="pres">
      <dgm:prSet presAssocID="{A605AD7C-AFFF-4F02-B5FA-B882352791E8}" presName="tx1" presStyleLbl="revTx" presStyleIdx="1" presStyleCnt="4"/>
      <dgm:spPr/>
    </dgm:pt>
    <dgm:pt modelId="{E61BA515-71C0-471E-91C6-3D3D96A469AB}" type="pres">
      <dgm:prSet presAssocID="{A605AD7C-AFFF-4F02-B5FA-B882352791E8}" presName="vert1" presStyleCnt="0"/>
      <dgm:spPr/>
    </dgm:pt>
    <dgm:pt modelId="{AE75F45A-EA7D-47E6-B32A-0134D3BE1FE2}" type="pres">
      <dgm:prSet presAssocID="{2BF07843-FE12-4FA0-BFB1-2D36B7DCA6EB}" presName="thickLine" presStyleLbl="alignNode1" presStyleIdx="2" presStyleCnt="4"/>
      <dgm:spPr/>
    </dgm:pt>
    <dgm:pt modelId="{9054FC8D-329A-4B4A-BA6E-E58324BD56A6}" type="pres">
      <dgm:prSet presAssocID="{2BF07843-FE12-4FA0-BFB1-2D36B7DCA6EB}" presName="horz1" presStyleCnt="0"/>
      <dgm:spPr/>
    </dgm:pt>
    <dgm:pt modelId="{AAB734FA-B7B0-4FBC-B853-E0DCF77E6B25}" type="pres">
      <dgm:prSet presAssocID="{2BF07843-FE12-4FA0-BFB1-2D36B7DCA6EB}" presName="tx1" presStyleLbl="revTx" presStyleIdx="2" presStyleCnt="4"/>
      <dgm:spPr/>
    </dgm:pt>
    <dgm:pt modelId="{2CB26DB7-75A3-44C6-BD55-B9F485D26DD6}" type="pres">
      <dgm:prSet presAssocID="{2BF07843-FE12-4FA0-BFB1-2D36B7DCA6EB}" presName="vert1" presStyleCnt="0"/>
      <dgm:spPr/>
    </dgm:pt>
    <dgm:pt modelId="{4B3DDC2B-87BB-493E-B570-B0AE09FC8DFB}" type="pres">
      <dgm:prSet presAssocID="{C24B442F-9877-4EBE-8229-F1CA49143B15}" presName="thickLine" presStyleLbl="alignNode1" presStyleIdx="3" presStyleCnt="4"/>
      <dgm:spPr/>
    </dgm:pt>
    <dgm:pt modelId="{F4991164-3673-4B63-A6A1-58530B4242A9}" type="pres">
      <dgm:prSet presAssocID="{C24B442F-9877-4EBE-8229-F1CA49143B15}" presName="horz1" presStyleCnt="0"/>
      <dgm:spPr/>
    </dgm:pt>
    <dgm:pt modelId="{5A34FFDD-C5BC-4A3A-AC1E-8ECAD547365E}" type="pres">
      <dgm:prSet presAssocID="{C24B442F-9877-4EBE-8229-F1CA49143B15}" presName="tx1" presStyleLbl="revTx" presStyleIdx="3" presStyleCnt="4"/>
      <dgm:spPr/>
    </dgm:pt>
    <dgm:pt modelId="{2F378C5B-291F-46F8-A712-53EC21B139B7}" type="pres">
      <dgm:prSet presAssocID="{C24B442F-9877-4EBE-8229-F1CA49143B15}" presName="vert1" presStyleCnt="0"/>
      <dgm:spPr/>
    </dgm:pt>
  </dgm:ptLst>
  <dgm:cxnLst>
    <dgm:cxn modelId="{C2D24E2B-24CD-453E-A91C-A4A395037CE2}" srcId="{8F0834B8-DA28-46CF-A5A6-F158EDB835CE}" destId="{C1D49EE3-1717-48FF-8C57-6867832DF5F3}" srcOrd="0" destOrd="0" parTransId="{B09EBE79-35FD-42E5-94FA-6A9F3A998058}" sibTransId="{6AE9749E-7D77-4E6A-99B7-53DE3507884D}"/>
    <dgm:cxn modelId="{F71C0930-37A6-4602-A41C-C405D0FC3841}" type="presOf" srcId="{C24B442F-9877-4EBE-8229-F1CA49143B15}" destId="{5A34FFDD-C5BC-4A3A-AC1E-8ECAD547365E}" srcOrd="0" destOrd="0" presId="urn:microsoft.com/office/officeart/2008/layout/LinedList"/>
    <dgm:cxn modelId="{1104924C-483D-493B-83BE-A72421C759D4}" srcId="{8F0834B8-DA28-46CF-A5A6-F158EDB835CE}" destId="{2BF07843-FE12-4FA0-BFB1-2D36B7DCA6EB}" srcOrd="2" destOrd="0" parTransId="{8C5514F4-7925-415A-8733-652905AEC7B7}" sibTransId="{D6245EE7-20E2-42B6-A351-D03F0E0A2180}"/>
    <dgm:cxn modelId="{32354C94-8820-466D-AEB3-230D0CF03505}" type="presOf" srcId="{A605AD7C-AFFF-4F02-B5FA-B882352791E8}" destId="{77FC4334-D298-43E0-9A58-5522502A2828}" srcOrd="0" destOrd="0" presId="urn:microsoft.com/office/officeart/2008/layout/LinedList"/>
    <dgm:cxn modelId="{147D6A97-2CE3-4691-9190-686BD256D110}" type="presOf" srcId="{8F0834B8-DA28-46CF-A5A6-F158EDB835CE}" destId="{31934DAF-847F-458D-B989-82CCD6F5AD01}" srcOrd="0" destOrd="0" presId="urn:microsoft.com/office/officeart/2008/layout/LinedList"/>
    <dgm:cxn modelId="{5EB186C4-FA99-46B9-9456-B7CE07787D5D}" srcId="{8F0834B8-DA28-46CF-A5A6-F158EDB835CE}" destId="{A605AD7C-AFFF-4F02-B5FA-B882352791E8}" srcOrd="1" destOrd="0" parTransId="{7E392B61-B375-4BA3-8F07-69886C476E3F}" sibTransId="{8779486E-76A1-4DA2-A4A9-2691C3076EDA}"/>
    <dgm:cxn modelId="{6C6E93CE-26B8-4059-836F-26EC849B1FC7}" type="presOf" srcId="{C1D49EE3-1717-48FF-8C57-6867832DF5F3}" destId="{650584F6-D45D-45C0-AD21-4555F07F7FBE}" srcOrd="0" destOrd="0" presId="urn:microsoft.com/office/officeart/2008/layout/LinedList"/>
    <dgm:cxn modelId="{37D7B7E0-DC25-4DA4-B0F3-E9111DA546A7}" type="presOf" srcId="{2BF07843-FE12-4FA0-BFB1-2D36B7DCA6EB}" destId="{AAB734FA-B7B0-4FBC-B853-E0DCF77E6B25}" srcOrd="0" destOrd="0" presId="urn:microsoft.com/office/officeart/2008/layout/LinedList"/>
    <dgm:cxn modelId="{08B07BE1-23C6-48B3-80FC-8631463CCF01}" srcId="{8F0834B8-DA28-46CF-A5A6-F158EDB835CE}" destId="{C24B442F-9877-4EBE-8229-F1CA49143B15}" srcOrd="3" destOrd="0" parTransId="{8442D5A8-3FAB-4CAF-8755-3A434770BEA7}" sibTransId="{5E85C1D1-6A4D-4D6C-AB77-07E794E5B5AC}"/>
    <dgm:cxn modelId="{A20789DC-84A4-4B67-BF17-40371C9779F6}" type="presParOf" srcId="{31934DAF-847F-458D-B989-82CCD6F5AD01}" destId="{0B01ED37-911E-428C-A4C4-853D0F9E7E7C}" srcOrd="0" destOrd="0" presId="urn:microsoft.com/office/officeart/2008/layout/LinedList"/>
    <dgm:cxn modelId="{33E94294-8FD8-4468-94DC-9A58F5B54840}" type="presParOf" srcId="{31934DAF-847F-458D-B989-82CCD6F5AD01}" destId="{8E0ED8BB-D94A-4361-BE14-B36544D3B07B}" srcOrd="1" destOrd="0" presId="urn:microsoft.com/office/officeart/2008/layout/LinedList"/>
    <dgm:cxn modelId="{17A0F34A-B7E8-4960-9EF3-417B4CF08C11}" type="presParOf" srcId="{8E0ED8BB-D94A-4361-BE14-B36544D3B07B}" destId="{650584F6-D45D-45C0-AD21-4555F07F7FBE}" srcOrd="0" destOrd="0" presId="urn:microsoft.com/office/officeart/2008/layout/LinedList"/>
    <dgm:cxn modelId="{6E83687F-A93F-41F1-8551-FEBC7FD2C8D0}" type="presParOf" srcId="{8E0ED8BB-D94A-4361-BE14-B36544D3B07B}" destId="{A0B7F48E-736B-4508-AEF9-CC87F238F400}" srcOrd="1" destOrd="0" presId="urn:microsoft.com/office/officeart/2008/layout/LinedList"/>
    <dgm:cxn modelId="{47FB5F89-EC0D-4A9F-AD9E-22895A33A85D}" type="presParOf" srcId="{31934DAF-847F-458D-B989-82CCD6F5AD01}" destId="{91542FA0-6F26-4365-A8B2-A6D11FD95F3E}" srcOrd="2" destOrd="0" presId="urn:microsoft.com/office/officeart/2008/layout/LinedList"/>
    <dgm:cxn modelId="{B267CA6D-8074-4D1F-8C35-C8B910676EE1}" type="presParOf" srcId="{31934DAF-847F-458D-B989-82CCD6F5AD01}" destId="{AA403A32-AEEA-4261-8BC9-661B919C8C39}" srcOrd="3" destOrd="0" presId="urn:microsoft.com/office/officeart/2008/layout/LinedList"/>
    <dgm:cxn modelId="{864D66F6-B848-4E86-8CEB-C4CCE4A21090}" type="presParOf" srcId="{AA403A32-AEEA-4261-8BC9-661B919C8C39}" destId="{77FC4334-D298-43E0-9A58-5522502A2828}" srcOrd="0" destOrd="0" presId="urn:microsoft.com/office/officeart/2008/layout/LinedList"/>
    <dgm:cxn modelId="{4CF85AA4-15AA-4B85-84A3-2CE30349F56F}" type="presParOf" srcId="{AA403A32-AEEA-4261-8BC9-661B919C8C39}" destId="{E61BA515-71C0-471E-91C6-3D3D96A469AB}" srcOrd="1" destOrd="0" presId="urn:microsoft.com/office/officeart/2008/layout/LinedList"/>
    <dgm:cxn modelId="{086EAF2D-FBF0-477E-BD2B-810D95F3EA46}" type="presParOf" srcId="{31934DAF-847F-458D-B989-82CCD6F5AD01}" destId="{AE75F45A-EA7D-47E6-B32A-0134D3BE1FE2}" srcOrd="4" destOrd="0" presId="urn:microsoft.com/office/officeart/2008/layout/LinedList"/>
    <dgm:cxn modelId="{1AB1B634-1E74-4211-BC9E-7E07CF191255}" type="presParOf" srcId="{31934DAF-847F-458D-B989-82CCD6F5AD01}" destId="{9054FC8D-329A-4B4A-BA6E-E58324BD56A6}" srcOrd="5" destOrd="0" presId="urn:microsoft.com/office/officeart/2008/layout/LinedList"/>
    <dgm:cxn modelId="{DDD2C8BC-FF55-4B54-9ACA-F9932A6B0CF9}" type="presParOf" srcId="{9054FC8D-329A-4B4A-BA6E-E58324BD56A6}" destId="{AAB734FA-B7B0-4FBC-B853-E0DCF77E6B25}" srcOrd="0" destOrd="0" presId="urn:microsoft.com/office/officeart/2008/layout/LinedList"/>
    <dgm:cxn modelId="{DD7AF01C-B8E2-4C4A-B099-DD5371A2ED5D}" type="presParOf" srcId="{9054FC8D-329A-4B4A-BA6E-E58324BD56A6}" destId="{2CB26DB7-75A3-44C6-BD55-B9F485D26DD6}" srcOrd="1" destOrd="0" presId="urn:microsoft.com/office/officeart/2008/layout/LinedList"/>
    <dgm:cxn modelId="{D0D01A6B-B636-4C64-A0EA-520873FE9213}" type="presParOf" srcId="{31934DAF-847F-458D-B989-82CCD6F5AD01}" destId="{4B3DDC2B-87BB-493E-B570-B0AE09FC8DFB}" srcOrd="6" destOrd="0" presId="urn:microsoft.com/office/officeart/2008/layout/LinedList"/>
    <dgm:cxn modelId="{25C1AEA6-C3B3-49E3-9A9F-D21544E0544C}" type="presParOf" srcId="{31934DAF-847F-458D-B989-82CCD6F5AD01}" destId="{F4991164-3673-4B63-A6A1-58530B4242A9}" srcOrd="7" destOrd="0" presId="urn:microsoft.com/office/officeart/2008/layout/LinedList"/>
    <dgm:cxn modelId="{240E04CB-9360-4BD0-9548-434C98FFCDB3}" type="presParOf" srcId="{F4991164-3673-4B63-A6A1-58530B4242A9}" destId="{5A34FFDD-C5BC-4A3A-AC1E-8ECAD547365E}" srcOrd="0" destOrd="0" presId="urn:microsoft.com/office/officeart/2008/layout/LinedList"/>
    <dgm:cxn modelId="{D09D4C1A-358E-4593-A580-0BD27367599E}" type="presParOf" srcId="{F4991164-3673-4B63-A6A1-58530B4242A9}" destId="{2F378C5B-291F-46F8-A712-53EC21B139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1ED37-911E-428C-A4C4-853D0F9E7E7C}">
      <dsp:nvSpPr>
        <dsp:cNvPr id="0" name=""/>
        <dsp:cNvSpPr/>
      </dsp:nvSpPr>
      <dsp:spPr>
        <a:xfrm>
          <a:off x="0" y="0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584F6-D45D-45C0-AD21-4555F07F7FBE}">
      <dsp:nvSpPr>
        <dsp:cNvPr id="0" name=""/>
        <dsp:cNvSpPr/>
      </dsp:nvSpPr>
      <dsp:spPr>
        <a:xfrm>
          <a:off x="0" y="0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 dirty="0"/>
            <a:t>Smart locking mechanism (via GPS)</a:t>
          </a:r>
          <a:endParaRPr lang="en-US" sz="2900" kern="1200" dirty="0"/>
        </a:p>
      </dsp:txBody>
      <dsp:txXfrm>
        <a:off x="0" y="0"/>
        <a:ext cx="6251110" cy="870965"/>
      </dsp:txXfrm>
    </dsp:sp>
    <dsp:sp modelId="{91542FA0-6F26-4365-A8B2-A6D11FD95F3E}">
      <dsp:nvSpPr>
        <dsp:cNvPr id="0" name=""/>
        <dsp:cNvSpPr/>
      </dsp:nvSpPr>
      <dsp:spPr>
        <a:xfrm>
          <a:off x="0" y="870966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C4334-D298-43E0-9A58-5522502A2828}">
      <dsp:nvSpPr>
        <dsp:cNvPr id="0" name=""/>
        <dsp:cNvSpPr/>
      </dsp:nvSpPr>
      <dsp:spPr>
        <a:xfrm>
          <a:off x="0" y="870965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 dirty="0"/>
            <a:t>Location tracking</a:t>
          </a:r>
          <a:endParaRPr lang="en-US" sz="2900" kern="1200" dirty="0"/>
        </a:p>
      </dsp:txBody>
      <dsp:txXfrm>
        <a:off x="0" y="870965"/>
        <a:ext cx="6251110" cy="870965"/>
      </dsp:txXfrm>
    </dsp:sp>
    <dsp:sp modelId="{AE75F45A-EA7D-47E6-B32A-0134D3BE1FE2}">
      <dsp:nvSpPr>
        <dsp:cNvPr id="0" name=""/>
        <dsp:cNvSpPr/>
      </dsp:nvSpPr>
      <dsp:spPr>
        <a:xfrm>
          <a:off x="0" y="1741932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734FA-B7B0-4FBC-B853-E0DCF77E6B25}">
      <dsp:nvSpPr>
        <dsp:cNvPr id="0" name=""/>
        <dsp:cNvSpPr/>
      </dsp:nvSpPr>
      <dsp:spPr>
        <a:xfrm>
          <a:off x="0" y="1741931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 dirty="0"/>
            <a:t>Lock/unlock remotely</a:t>
          </a:r>
          <a:endParaRPr lang="en-US" sz="2900" kern="1200" dirty="0"/>
        </a:p>
      </dsp:txBody>
      <dsp:txXfrm>
        <a:off x="0" y="1741931"/>
        <a:ext cx="6251110" cy="870965"/>
      </dsp:txXfrm>
    </dsp:sp>
    <dsp:sp modelId="{4B3DDC2B-87BB-493E-B570-B0AE09FC8DFB}">
      <dsp:nvSpPr>
        <dsp:cNvPr id="0" name=""/>
        <dsp:cNvSpPr/>
      </dsp:nvSpPr>
      <dsp:spPr>
        <a:xfrm>
          <a:off x="0" y="2612897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4FFDD-C5BC-4A3A-AC1E-8ECAD547365E}">
      <dsp:nvSpPr>
        <dsp:cNvPr id="0" name=""/>
        <dsp:cNvSpPr/>
      </dsp:nvSpPr>
      <dsp:spPr>
        <a:xfrm>
          <a:off x="0" y="2612897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CHECK LOCK STATUS ONLINE</a:t>
          </a:r>
          <a:endParaRPr lang="en-US" sz="2900" kern="1200" dirty="0"/>
        </a:p>
      </dsp:txBody>
      <dsp:txXfrm>
        <a:off x="0" y="2612897"/>
        <a:ext cx="6251110" cy="87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0AF4-EB08-4E7C-BDC6-C5A83737BACF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B00DB-3ADA-4BC0-AD2C-DA2E0243E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9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00DB-3ADA-4BC0-AD2C-DA2E0243EB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A21C-10E9-9C68-B113-816483FE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C5DD4-4DE2-868E-06FE-CFD93E97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4DF8-E84D-7800-11C6-B9F4080B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B727-0D24-6AB8-2B53-54E3E403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E81D-104C-39EF-838F-E7BD04B9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D993-8614-A229-E898-AAFF9A04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03CD-E0E9-BCBF-216A-D0345474B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3EB5-2621-DBF2-FD6F-67455315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230D-B3D0-CB88-9E99-7A0AAD8D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93D8-A474-7E3F-1D97-8FB3C7F8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7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E854A-6ACC-7E50-9DAD-B4E2A5E9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464-8F1F-4B3E-9B49-D8BAF8B0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6FF4-A539-93C0-99C4-95FDE996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D027-32EC-E479-8AB7-83E9C686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BFC6-C1C8-58FC-17DB-7DC224F1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1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7A5-F22A-A135-274F-960CD613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9548-08F0-07D9-7E9C-C14C1ECF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3243-1BE0-F9E6-7DE4-C0E5E4CF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F8F5-6305-3AE3-1217-EAF1113B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147-237E-BE99-3FFB-DDDE1499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13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229A-EF99-343D-CAE7-2E101505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CFDEE-D535-9CC2-F0FD-8D972E01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0C3D-795D-8D27-91F7-845FB236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7B68A-91AF-DF72-F14B-8388942D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9807-59F5-138A-4EF9-822729E1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CAA-A662-AF14-6784-FD0D149D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71D8-FB6A-E842-C0C3-38C64DAD0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117A9-5518-7672-6B4C-632B16718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C6393-E5A3-9DE1-D135-4D1F6B7C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F407-9ACF-571E-EBFF-7C4E546F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6732E-C487-1C0D-0118-D87BE02B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1873-6DB2-AEC8-A189-AE3602AF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F2E0E-FA67-D1E6-C4B1-D198F371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441EA-4941-F46F-C463-5220F809A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3C81D-EF57-20CA-21BF-8D0CD328D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6BFC2-443A-C5AF-6269-193255DBA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8A6AB-4334-2AF7-23D7-1B3CDDE1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F34AA-A1B8-41D1-B38D-E8E8AD45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A22D3-7984-29FE-22E3-160F1EC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3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A3A5-D0FC-AD87-44AE-8F3C8B96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CEBDA-14A3-71BB-703E-1DFB2253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250EB-7CA6-9373-DDA5-0E78B627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85594-9CF9-E9F7-58FE-B35376D7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8AAF-FAB1-4B7E-F2ED-E8E7EDBD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3ED25-27DF-7E88-F0A3-CE7706E1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E88C1-34D4-320D-F1AD-AA6B207E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AE09-21DE-4137-4D11-CA4258B5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10E5-FA52-805B-31AA-3ECB0F243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28A72-E0EE-E381-6D9D-73244C32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B25B-CDC9-A5AC-989B-D84684CC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F3BF-726F-D25E-E664-443A7D4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8F21-7AAD-63FD-500E-5ADE8542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3974-9827-2576-F6F8-3F6CD7C1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5F2D8-CF05-FAE0-4DB7-2A2315062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A520A-8E38-AD6B-7913-80BAA7BF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FF753-668E-F6E7-31D6-0F928EE6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8B12-7AEE-3B35-3A8D-9541A327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C7A7-7EC7-C161-8907-D7C8FC91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4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B0B91-7A3B-57B5-EA86-FC54555B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4511-B4EF-AEFD-C085-A84EE111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52C4-1E0A-2FEC-C87D-AE533BDEA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C31B-44A3-45D5-A101-6D90D501C411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30A2-7FC8-45D3-7AF9-E63021B5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9EDB-DFCD-3A4F-7351-3259CAF6D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5413-768D-4BB4-8A45-443045A94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1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lockit.bike/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D1B81-0729-9829-FC38-DB7ABBFBD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pPr defTabSz="530352"/>
            <a:r>
              <a:rPr lang="en-GB" sz="6600" b="1" dirty="0"/>
              <a:t>LINFO2992 - </a:t>
            </a:r>
            <a:r>
              <a:rPr lang="en-GB" sz="6600" b="1" kern="1200" dirty="0">
                <a:latin typeface="+mj-lt"/>
                <a:ea typeface="+mj-ea"/>
                <a:cs typeface="+mj-cs"/>
              </a:rPr>
              <a:t>TFE</a:t>
            </a:r>
            <a:endParaRPr lang="en-GB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4AEEC-F433-FA42-1CD1-8E1045F8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pPr defTabSz="530352">
              <a:spcBef>
                <a:spcPts val="580"/>
              </a:spcBef>
            </a:pPr>
            <a:r>
              <a:rPr lang="en-GB" sz="1300" kern="1200">
                <a:latin typeface="+mn-lt"/>
                <a:ea typeface="+mn-ea"/>
                <a:cs typeface="+mn-cs"/>
              </a:rPr>
              <a:t>Hasan Bilgin (0446-22-00)</a:t>
            </a:r>
          </a:p>
          <a:p>
            <a:pPr defTabSz="530352">
              <a:spcBef>
                <a:spcPts val="580"/>
              </a:spcBef>
            </a:pPr>
            <a:r>
              <a:rPr lang="en-GB" sz="1300" kern="1200" err="1">
                <a:latin typeface="+mn-lt"/>
                <a:ea typeface="+mn-ea"/>
                <a:cs typeface="+mn-cs"/>
              </a:rPr>
              <a:t>Ruibin</a:t>
            </a:r>
            <a:r>
              <a:rPr lang="en-GB" sz="1300" kern="1200">
                <a:latin typeface="+mn-lt"/>
                <a:ea typeface="+mn-ea"/>
                <a:cs typeface="+mn-cs"/>
              </a:rPr>
              <a:t> Zhang (0660-22-00)</a:t>
            </a:r>
          </a:p>
          <a:p>
            <a:endParaRPr lang="en-GB" sz="1300"/>
          </a:p>
        </p:txBody>
      </p:sp>
      <p:pic>
        <p:nvPicPr>
          <p:cNvPr id="8" name="Picture 7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C0B16B21-178B-2C4E-8E00-0588EAF5C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197971"/>
            <a:ext cx="6439588" cy="1529402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EE28C-DE62-1BB3-ECF2-668C819E0BC9}"/>
              </a:ext>
            </a:extLst>
          </p:cNvPr>
          <p:cNvSpPr txBox="1"/>
          <p:nvPr/>
        </p:nvSpPr>
        <p:spPr>
          <a:xfrm>
            <a:off x="311085" y="6264411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GB" sz="11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2023-2024</a:t>
            </a:r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0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BFFE2-6CF9-1184-0484-B941000A1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8BAEB-E29B-D1D7-1A0E-6E624A80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Idea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6EB9-702D-BB69-900A-F34B9BA3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GB" sz="2000"/>
              <a:t>Smart Bicycle Lock</a:t>
            </a:r>
          </a:p>
          <a:p>
            <a:endParaRPr lang="en-GB" sz="2000"/>
          </a:p>
          <a:p>
            <a:r>
              <a:rPr lang="en-GB" sz="2000"/>
              <a:t>Motivation: Considering the large number of bicycle users is Louvain-la-Neuve (and generally in Western Europe), it is crucial to ensure the security of one’s bicycle.</a:t>
            </a:r>
          </a:p>
        </p:txBody>
      </p:sp>
    </p:spTree>
    <p:extLst>
      <p:ext uri="{BB962C8B-B14F-4D97-AF65-F5344CB8AC3E}">
        <p14:creationId xmlns:p14="http://schemas.microsoft.com/office/powerpoint/2010/main" val="398847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62F29-2D56-E1EB-912E-35EB9AF2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Possible Features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17B102-93D5-3B6F-C874-D39418107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8" r="464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84F4B-1697-C7F7-E565-00C08A2D7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466243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07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6917D-2584-4B3C-E98B-875744B1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Real Life Example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7A48-1B6F-7448-FCAC-E4AF347F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>
                <a:hlinkClick r:id="rId2"/>
              </a:rPr>
              <a:t>https://ilockit.bike/en</a:t>
            </a:r>
            <a:endParaRPr lang="en-GB" sz="2200"/>
          </a:p>
          <a:p>
            <a:endParaRPr lang="en-GB" sz="2200"/>
          </a:p>
          <a:p>
            <a:r>
              <a:rPr lang="en-GB" sz="2200"/>
              <a:t>A German company producing smart bicycle locks similar to what we have in our minds</a:t>
            </a:r>
          </a:p>
        </p:txBody>
      </p:sp>
      <p:pic>
        <p:nvPicPr>
          <p:cNvPr id="5" name="Picture 4" descr="A black device with a curved end&#10;&#10;Description automatically generated with medium confidence">
            <a:extLst>
              <a:ext uri="{FF2B5EF4-FFF2-40B4-BE49-F238E27FC236}">
                <a16:creationId xmlns:a16="http://schemas.microsoft.com/office/drawing/2014/main" id="{B1ABCEA3-02DC-B2BF-D967-476F403D2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r="2347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5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21B74EC6-A17E-31D6-7684-112A759E5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C2B9C-197C-EE7D-4BC7-01D19B62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Design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7BB6-0EF4-E178-CD8D-F4D107F4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Raspberry Pi (model will be determined once the design is final)</a:t>
            </a:r>
          </a:p>
          <a:p>
            <a:r>
              <a:rPr lang="en-GB" sz="2000" dirty="0"/>
              <a:t>LoRa module</a:t>
            </a:r>
          </a:p>
          <a:p>
            <a:r>
              <a:rPr lang="en-GB" sz="2000" dirty="0"/>
              <a:t>Servo motor or a Push-Pull Solenoid (to physically move the lock)</a:t>
            </a:r>
          </a:p>
          <a:p>
            <a:r>
              <a:rPr lang="en-GB" sz="2000" dirty="0"/>
              <a:t>GPS module</a:t>
            </a:r>
          </a:p>
          <a:p>
            <a:r>
              <a:rPr lang="en-GB" sz="2000" dirty="0"/>
              <a:t>Rechargeable power supply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708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EDBD-EB50-7E6D-FEE3-C1BCB8C0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Time 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D53D-1A1B-B137-4F67-5AF498CE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Monday – between 11:00 and 16:00</a:t>
            </a:r>
          </a:p>
          <a:p>
            <a:r>
              <a:rPr lang="en-GB" dirty="0"/>
              <a:t>Tuesday – until 14:00</a:t>
            </a:r>
          </a:p>
          <a:p>
            <a:r>
              <a:rPr lang="en-GB" dirty="0"/>
              <a:t>Wednesday – no common availability</a:t>
            </a:r>
          </a:p>
          <a:p>
            <a:r>
              <a:rPr lang="en-GB" dirty="0"/>
              <a:t>Thursday – after 16:00</a:t>
            </a:r>
          </a:p>
          <a:p>
            <a:r>
              <a:rPr lang="en-GB" dirty="0"/>
              <a:t>Friday – between 11:00 and 14:00</a:t>
            </a:r>
          </a:p>
        </p:txBody>
      </p:sp>
    </p:spTree>
    <p:extLst>
      <p:ext uri="{BB962C8B-B14F-4D97-AF65-F5344CB8AC3E}">
        <p14:creationId xmlns:p14="http://schemas.microsoft.com/office/powerpoint/2010/main" val="12403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154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LINFO2992 - TFE</vt:lpstr>
      <vt:lpstr>Idea</vt:lpstr>
      <vt:lpstr>Possible Features</vt:lpstr>
      <vt:lpstr>Real Life Example</vt:lpstr>
      <vt:lpstr>Design</vt:lpstr>
      <vt:lpstr>Available Time Slots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LINFO2992 - TFE</dc:title>
  <dc:creator>Hasan Bilgin</dc:creator>
  <cp:lastModifiedBy>Hasan Bilgin</cp:lastModifiedBy>
  <cp:revision>2</cp:revision>
  <dcterms:created xsi:type="dcterms:W3CDTF">2023-10-11T11:22:34Z</dcterms:created>
  <dcterms:modified xsi:type="dcterms:W3CDTF">2023-10-11T12:14:20Z</dcterms:modified>
</cp:coreProperties>
</file>