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DC6A1-381E-4C89-9C12-8F4C8A806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214B-F1EA-4EAB-877C-207463D3E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3CF74-3576-4911-95EF-77E8986E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4A2E3-42FE-42C0-BFD2-94784AF6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1500D-D41F-4C46-9D00-7ABEE34E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8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C3006-3C7D-46CB-9758-D888A1F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46D78-9BA6-4329-9863-98BA31A3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9706-CA26-451E-B4C4-C9A15FD7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1E1AF-DF9E-4728-B030-61119640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465A8-7C45-446A-82E0-48FD2E55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DFBD06-0DB3-4A66-BB98-681B216C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054E3-0962-4A68-A50E-6AD2E878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585E1-244C-4F9A-999C-1E881C97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66D15-E6F0-4D1C-9927-97B9B4F3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D190-CC99-4302-90C1-70B1B9DF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2EB78-F01E-4A02-B30D-F822AC0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7A08C-0678-4836-BA31-217EC878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C3976-ED43-4897-80F5-D8B62B80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2CDA5-1ACF-43E8-8DB1-1C74A1FC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462AB-47D5-41E1-84F5-DC5F501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5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4D6FD-3D39-455A-B4CF-C35875E7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52D92-43E7-49E4-B6A5-11B4F757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C667B-8BD4-478D-9FF2-FD4762FC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75B23-36E7-4D3F-94AA-3FBC8956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6D21A-797D-4C9F-BEC9-19632C31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D411-A56D-48BC-B81D-89FD2B68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BE868-450B-48F2-9923-30A903712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B0A88-9C0D-4B7D-B23E-8813BA2D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721B-24AF-4E83-921A-528A96E8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1A2B5-F49A-422A-B806-757EC85C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DDACD-7A91-4DAE-B0AF-13B6672E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4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4FE7C-F5A5-454E-8712-BBD003FE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193ED-B549-4B8B-960C-9A506B30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879BE-32E9-47C1-8EEC-842E7916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79E6DA-907F-4E99-A32B-F35BF6DC1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0FFD-E057-4A9D-A6DF-77C143074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3AB8E8-54F6-4BC1-99F5-58F262B0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AB2E0-5B8D-4F8E-B7F7-D5A6675B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76BD28-EF9B-41BF-AE71-7B76811E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FCFC4-29CA-4E10-88FA-4E9637B0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C53245-6679-4605-A380-B02F3BA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CA1C6-5B36-41C5-AD0C-501A1460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4598D-79A9-4452-9026-2C7EBD80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1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0128B5-8C18-4E4B-B45F-1A9EA275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8D1328-795A-4D98-BA8C-F551D48D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3D8FD-DA73-4EB2-A3E4-2B4CEF7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6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4FB4B-301D-41FA-BF89-99597385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B6609-1A6D-4EB4-878D-242F242CA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722656-BA1E-49D9-B7B7-6636DADAA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E7544-FC05-4ABD-9EAB-B8EA6329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AB7FE-4BA6-4713-A904-B6E5B450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0118E-C1C9-4C65-A830-5A7C0AAD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60802-2F0B-4A9E-9DFA-A4B0503E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1CF6CC-7F5E-4F88-80C1-D0AF8B38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BA842-D31D-4F7F-893C-4CA99E5D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34FF1-E192-4D4B-829B-D76E1AD7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27EE6-B13C-4E91-B9D5-D2489DF4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7C380-2648-4783-8D50-60AF5C61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3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943031-F320-4B8A-9AF7-D53D90F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59473-10FB-4537-BBCA-04CDD7B9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D5203-6E47-4152-A447-65976ADCF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9A0C-CA8F-4EE3-9F48-C7111E45C14A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0D724-E7A0-4033-876D-06734ED36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FB8BD-10B0-4E0D-BCA6-B40B87F40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B677-AA71-42EB-BF37-588A6D998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89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50378-33A5-434F-897C-B2D159ED9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에자일</a:t>
            </a:r>
            <a:r>
              <a:rPr lang="ko-KR" altLang="en-US" dirty="0"/>
              <a:t> 프로세스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BB18C-D9C2-4F21-9D8D-9A429A3BD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2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228E-1CCE-4A0B-81B6-C1622951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0CFA9-4ECB-48E4-B47B-BDBAD87A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550224-AED9-4079-AB5F-B758D537E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65125"/>
            <a:ext cx="69532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9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B3780-818C-4D4D-A050-EC27FB05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오늘까지의 단계 </a:t>
            </a:r>
            <a:r>
              <a:rPr lang="en-US" altLang="ko-KR" dirty="0"/>
              <a:t>Discover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1260C-6A06-4F64-8D55-2E47D5E9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오늘부터는 주제선정 및 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35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530DC-9522-46CA-B599-BE925074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스크럼</a:t>
            </a:r>
            <a:r>
              <a:rPr lang="en-US" altLang="ko-KR" dirty="0"/>
              <a:t>=</a:t>
            </a:r>
            <a:r>
              <a:rPr lang="ko-KR" altLang="en-US" dirty="0"/>
              <a:t>개발 완성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7C903-F6CB-4879-9529-B1E02CDD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제품 </a:t>
            </a:r>
            <a:r>
              <a:rPr lang="ko-KR" altLang="en-US" dirty="0" err="1"/>
              <a:t>백로그</a:t>
            </a:r>
            <a:r>
              <a:rPr lang="en-US" altLang="ko-KR" dirty="0"/>
              <a:t>:</a:t>
            </a:r>
            <a:r>
              <a:rPr lang="en-US" altLang="ko-KR" dirty="0" err="1"/>
              <a:t>Todolist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변화에 대한 위협제거</a:t>
            </a:r>
            <a:r>
              <a:rPr lang="en-US" altLang="ko-KR" dirty="0"/>
              <a:t>(1</a:t>
            </a:r>
            <a:r>
              <a:rPr lang="ko-KR" altLang="en-US" dirty="0" err="1"/>
              <a:t>번째만남에함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스프린트 </a:t>
            </a:r>
            <a:r>
              <a:rPr lang="ko-KR" altLang="en-US" dirty="0" err="1"/>
              <a:t>백로그</a:t>
            </a:r>
            <a:r>
              <a:rPr lang="en-US" altLang="ko-KR" dirty="0"/>
              <a:t>: 1</a:t>
            </a:r>
            <a:r>
              <a:rPr lang="ko-KR" altLang="en-US" dirty="0"/>
              <a:t>주당</a:t>
            </a:r>
            <a:r>
              <a:rPr lang="en-US" altLang="ko-KR" dirty="0"/>
              <a:t>(What I did, In progress, In </a:t>
            </a:r>
            <a:r>
              <a:rPr lang="en-US" altLang="ko-KR" dirty="0" err="1"/>
              <a:t>review,To</a:t>
            </a:r>
            <a:r>
              <a:rPr lang="en-US" altLang="ko-KR" dirty="0"/>
              <a:t> do)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변화에 대한 위협제거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스프린트 </a:t>
            </a:r>
            <a:r>
              <a:rPr lang="en-US" altLang="ko-KR" dirty="0"/>
              <a:t>: </a:t>
            </a:r>
            <a:r>
              <a:rPr lang="ko-KR" altLang="en-US" dirty="0"/>
              <a:t>반복적 개발 주기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일일 스크럼 회의 </a:t>
            </a:r>
            <a:r>
              <a:rPr lang="en-US" altLang="ko-KR" dirty="0"/>
              <a:t>: </a:t>
            </a:r>
            <a:r>
              <a:rPr lang="ko-KR" altLang="en-US" dirty="0"/>
              <a:t>매일마다 진행되는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(What I did, In progress, In </a:t>
            </a:r>
            <a:r>
              <a:rPr lang="en-US" altLang="ko-KR" dirty="0" err="1"/>
              <a:t>review,To</a:t>
            </a:r>
            <a:r>
              <a:rPr lang="en-US" altLang="ko-KR" dirty="0"/>
              <a:t> do) </a:t>
            </a:r>
            <a:r>
              <a:rPr lang="ko-KR" altLang="en-US" dirty="0"/>
              <a:t>발표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2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17F5-298F-4B0B-9DCC-56A6F2B0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</a:t>
            </a:r>
            <a:r>
              <a:rPr lang="ko-KR" altLang="en-US" dirty="0"/>
              <a:t>의 역할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F8CF5-A5A8-4613-A9E7-70773167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정리 또 정리</a:t>
            </a:r>
            <a:endParaRPr lang="en-US" altLang="ko-KR" dirty="0"/>
          </a:p>
          <a:p>
            <a:r>
              <a:rPr lang="ko-KR" altLang="en-US" dirty="0"/>
              <a:t>작업진척도 계산 </a:t>
            </a:r>
            <a:endParaRPr lang="en-US" altLang="ko-KR" dirty="0"/>
          </a:p>
          <a:p>
            <a:r>
              <a:rPr lang="ko-KR" altLang="en-US"/>
              <a:t>민주적인 프로세스절차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B13D7FD-5E13-4025-8B1C-1CA654888970}"/>
              </a:ext>
            </a:extLst>
          </p:cNvPr>
          <p:cNvSpPr txBox="1">
            <a:spLocks/>
          </p:cNvSpPr>
          <p:nvPr/>
        </p:nvSpPr>
        <p:spPr>
          <a:xfrm>
            <a:off x="6096000" y="4433159"/>
            <a:ext cx="5257800" cy="1743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개발 진행도를 </a:t>
            </a:r>
            <a:endParaRPr lang="ko-KR" altLang="en-US" dirty="0"/>
          </a:p>
        </p:txBody>
      </p:sp>
      <p:pic>
        <p:nvPicPr>
          <p:cNvPr id="5" name="Picture 2" descr="ì ìì¼ ê°ë° ë°©ë²ë¡ , ì¤í¬ë¼ - ê·¸ë¦¼ 2-29 ìë©¸ ì°¨í¸">
            <a:extLst>
              <a:ext uri="{FF2B5EF4-FFF2-40B4-BE49-F238E27FC236}">
                <a16:creationId xmlns:a16="http://schemas.microsoft.com/office/drawing/2014/main" id="{75074D58-F4FA-4BB8-9481-E88BD05E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1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에자일 프로세스</vt:lpstr>
      <vt:lpstr>PowerPoint 프레젠테이션</vt:lpstr>
      <vt:lpstr>오늘까지의 단계 Discover</vt:lpstr>
      <vt:lpstr>1스크럼=개발 완성 </vt:lpstr>
      <vt:lpstr>PM의 역할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에자일 프로세스</dc:title>
  <dc:creator>Ryu</dc:creator>
  <cp:lastModifiedBy>Ryu</cp:lastModifiedBy>
  <cp:revision>2</cp:revision>
  <dcterms:created xsi:type="dcterms:W3CDTF">2019-03-26T09:16:44Z</dcterms:created>
  <dcterms:modified xsi:type="dcterms:W3CDTF">2019-03-26T09:29:07Z</dcterms:modified>
</cp:coreProperties>
</file>