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exen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Lexend-bold.fntdata"/><Relationship Id="rId10" Type="http://schemas.openxmlformats.org/officeDocument/2006/relationships/slide" Target="slides/slide5.xml"/><Relationship Id="rId21" Type="http://schemas.openxmlformats.org/officeDocument/2006/relationships/font" Target="fonts/Lexen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b6a7bac1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b6a7bac1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b6a7bac1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b6a7bac1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b6a7bac1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b6a7bac1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b6a7bac1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b6a7bac1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b6a7bac1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b6a7bac1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b6a7bac1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b6a7bac1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b6a7bac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b6a7bac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6a7bac1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6a7bac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b6a7bac1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b6a7bac1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b6a7bac1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b6a7bac1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b6a7bac1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b6a7bac1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b6a7bac1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b6a7bac1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b6a7bac1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b6a7bac1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b6a7bac1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b6a7bac1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hyperlink" Target="https://mayowaobisesan.medium.com/how-the-c-compiler-works-d671350c97ef" TargetMode="External"/><Relationship Id="rId5" Type="http://schemas.openxmlformats.org/officeDocument/2006/relationships/hyperlink" Target="https://www.programiz.com/cpp-programming/variables-literals" TargetMode="External"/><Relationship Id="rId6" Type="http://schemas.openxmlformats.org/officeDocument/2006/relationships/hyperlink" Target="https://www.geeksforgeeks.org/strings-in-cpp/" TargetMode="External"/><Relationship Id="rId7" Type="http://schemas.openxmlformats.org/officeDocument/2006/relationships/hyperlink" Target="https://www.programiz.com/cpp-programming/operator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Introduction to 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C++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27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Session#1</a:t>
            </a:r>
            <a:endParaRPr sz="27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47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804100"/>
            <a:ext cx="85206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Basic Data Types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75" y="1400200"/>
            <a:ext cx="8838450" cy="33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1053650"/>
            <a:ext cx="85206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Basic I/O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75" y="1657650"/>
            <a:ext cx="8461650" cy="31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1053650"/>
            <a:ext cx="85206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Operators 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03775"/>
            <a:ext cx="8520599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1053650"/>
            <a:ext cx="85206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Operators 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19125"/>
            <a:ext cx="8520599" cy="33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1053650"/>
            <a:ext cx="85206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Comments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Comments can be used to explain C++ code, and to make it more readable. It can also be used to prevent execution when testing alternative code. Comments can be singled-lined or multi-lined.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1053650"/>
            <a:ext cx="85206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More Materials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36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70"/>
              <a:buFont typeface="Lexend"/>
              <a:buAutoNum type="arabicPeriod"/>
            </a:pPr>
            <a:r>
              <a:rPr lang="en" sz="24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C++ Works</a:t>
            </a:r>
            <a:endParaRPr sz="2400">
              <a:solidFill>
                <a:schemeClr val="lt1"/>
              </a:solidFill>
            </a:endParaRPr>
          </a:p>
          <a:p>
            <a:pPr indent="-3536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70"/>
              <a:buFont typeface="Lexend"/>
              <a:buAutoNum type="arabicPeriod"/>
            </a:pPr>
            <a:r>
              <a:rPr lang="en" sz="1970" u="sng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C++ Variables</a:t>
            </a:r>
            <a:endParaRPr sz="19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36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70"/>
              <a:buFont typeface="Lexend"/>
              <a:buAutoNum type="arabicPeriod"/>
            </a:pPr>
            <a:r>
              <a:rPr lang="en" sz="1970" u="sng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C++ Strings</a:t>
            </a:r>
            <a:endParaRPr sz="19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36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70"/>
              <a:buFont typeface="Lexend"/>
              <a:buAutoNum type="arabicPeriod"/>
            </a:pPr>
            <a:r>
              <a:rPr lang="en" sz="1970" u="sng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C++ Operators</a:t>
            </a:r>
            <a:endParaRPr sz="19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122975"/>
            <a:ext cx="8520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Session’s Agenda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544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70"/>
              <a:buFont typeface="Lexend"/>
              <a:buAutoNum type="arabicPeriod"/>
            </a:pP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What is C++</a:t>
            </a:r>
            <a:endParaRPr sz="24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8544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70"/>
              <a:buFont typeface="Lexend"/>
              <a:buAutoNum type="arabicPeriod"/>
            </a:pP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Why Start With C++</a:t>
            </a:r>
            <a:endParaRPr sz="24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8544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70"/>
              <a:buFont typeface="Lexend"/>
              <a:buAutoNum type="arabicPeriod"/>
            </a:pP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How C++ works</a:t>
            </a:r>
            <a:endParaRPr sz="24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8544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70"/>
              <a:buFont typeface="Lexend"/>
              <a:buAutoNum type="arabicPeriod"/>
            </a:pP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Variables and Constants</a:t>
            </a:r>
            <a:endParaRPr sz="24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8544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70"/>
              <a:buFont typeface="Lexend"/>
              <a:buAutoNum type="arabicPeriod"/>
            </a:pP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Basic Data Types</a:t>
            </a:r>
            <a:endParaRPr sz="24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8544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70"/>
              <a:buFont typeface="Lexend"/>
              <a:buAutoNum type="arabicPeriod"/>
            </a:pP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Basic I/O</a:t>
            </a:r>
            <a:endParaRPr sz="24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8544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70"/>
              <a:buFont typeface="Lexend"/>
              <a:buAutoNum type="arabicPeriod"/>
            </a:pP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Operators </a:t>
            </a:r>
            <a:endParaRPr sz="24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8544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70"/>
              <a:buFont typeface="Lexend"/>
              <a:buAutoNum type="arabicPeriod"/>
            </a:pP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Comments</a:t>
            </a:r>
            <a:endParaRPr sz="24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8544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70"/>
              <a:buFont typeface="Lexend"/>
              <a:buAutoNum type="arabicPeriod"/>
            </a:pP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More </a:t>
            </a: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Materials</a:t>
            </a:r>
            <a:endParaRPr sz="24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122975"/>
            <a:ext cx="8520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What is C++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C++ is a cross-platform language that can be used to create high-performance applications.</a:t>
            </a:r>
            <a:endParaRPr sz="18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C++ was developed by Bjarne Stroustrup, as an extension to the C language.</a:t>
            </a:r>
            <a:endParaRPr sz="18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C++ is a low-level programming language that gives programmers a high level of control over system resources and memory.</a:t>
            </a:r>
            <a:endParaRPr sz="18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122975"/>
            <a:ext cx="8520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Why Start With C++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0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Learn about computers and compilers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You’ll pick up other languages faster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C++ teaches you how to be a real, raw problem solver.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122975"/>
            <a:ext cx="8520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How C++ works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0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The Compiler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Compiling</a:t>
            </a: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Phase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Object Files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Linking Phase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122975"/>
            <a:ext cx="8520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Variables, Literals and Constants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71625"/>
            <a:ext cx="8520601" cy="1280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424375"/>
            <a:ext cx="8520600" cy="11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122975"/>
            <a:ext cx="8520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Variables, Literals and Constants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71625"/>
            <a:ext cx="8520600" cy="20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1122975"/>
            <a:ext cx="8520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Basic Data Types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82000"/>
            <a:ext cx="8520601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804100"/>
            <a:ext cx="85206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Basic Data Types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75" y="1435725"/>
            <a:ext cx="8520600" cy="35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