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6a7b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6a7b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6a7bac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6a7bac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94b221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94b221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882c46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882c46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882c46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882c46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b6a7bac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b6a7bac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programiz.com/cpp-programming/function" TargetMode="External"/><Relationship Id="rId5" Type="http://schemas.openxmlformats.org/officeDocument/2006/relationships/hyperlink" Target="https://www.programiz.com/cpp-programming/user-defined-function-types" TargetMode="External"/><Relationship Id="rId6" Type="http://schemas.openxmlformats.org/officeDocument/2006/relationships/hyperlink" Target="https://www.programiz.com/cpp-programming/function-overloading" TargetMode="External"/><Relationship Id="rId7" Type="http://schemas.openxmlformats.org/officeDocument/2006/relationships/hyperlink" Target="https://www.programiz.com/cpp-programming/default-argument" TargetMode="External"/><Relationship Id="rId8" Type="http://schemas.openxmlformats.org/officeDocument/2006/relationships/hyperlink" Target="https://www.geeksforgeeks.org/scope-of-variables-in-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and Scops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7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Session#3</a:t>
            </a:r>
            <a:endParaRPr sz="27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Session’s Agenda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 Overloading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Default Arguments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0"/>
              <a:buFont typeface="Lexend"/>
              <a:buAutoNum type="arabicPeriod"/>
            </a:pPr>
            <a:r>
              <a:rPr lang="en" sz="24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Scopes</a:t>
            </a:r>
            <a:endParaRPr sz="24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is a Function?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Why Use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Built-in functions vs user defined functions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Functions: Examples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Display a Text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 with Parameters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Return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Statement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and add two numbers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 Prototype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Library Functions and find the square root of a number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Function Overloading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Overloading Using Different Types of Parameter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verloading Using Different Number of Parameters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of 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invalid</a:t>
            </a: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overloading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22975"/>
            <a:ext cx="85206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Scopes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Local Scope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Global Scope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70"/>
              <a:buFont typeface="Lexend"/>
              <a:buAutoNum type="arabicPeriod"/>
            </a:pPr>
            <a:r>
              <a:rPr lang="en" sz="207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Static Variables</a:t>
            </a:r>
            <a:endParaRPr sz="207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053650"/>
            <a:ext cx="85206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More Materials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87162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Defined Functions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Overloading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Default Argument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" sz="2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Scope of variables in C++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