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882c47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882c47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882c47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b882c47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b882c47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b882c47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882c46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b882c46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882c47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882c47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b6a7bac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b6a7bac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6a7b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6a7b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6a7bac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6a7bac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94b221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94b221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b882c47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b882c47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b882c4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b882c4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b882c47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b882c47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882c46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b882c46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b882c47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b882c47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www.programiz.com/cpp-programming/arrays" TargetMode="External"/><Relationship Id="rId5" Type="http://schemas.openxmlformats.org/officeDocument/2006/relationships/hyperlink" Target="https://www.programiz.com/cpp-programming/strings" TargetMode="External"/><Relationship Id="rId6" Type="http://schemas.openxmlformats.org/officeDocument/2006/relationships/hyperlink" Target="https://www.geeksforgeeks.org/vector-in-cpp-stl/" TargetMode="External"/><Relationship Id="rId7" Type="http://schemas.openxmlformats.org/officeDocument/2006/relationships/hyperlink" Target="https://www.programiz.com/cpp-programming/passing-arrays-fun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Arrays And Strings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7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Session#4</a:t>
            </a:r>
            <a:endParaRPr sz="2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 Member Functions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88" y="1594500"/>
            <a:ext cx="8580626" cy="3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 Member Functions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25" y="1603275"/>
            <a:ext cx="8665749" cy="2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Strings and lexicographical order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50" y="1582800"/>
            <a:ext cx="76200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Vectors (Dynamic Array)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Vectors VS normal Arrays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Vectors VS Strings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How to use vectors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 member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functions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Vectors (Dynamic Array)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89600"/>
            <a:ext cx="1809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 </a:t>
            </a:r>
            <a:endParaRPr sz="23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member </a:t>
            </a:r>
            <a:endParaRPr sz="23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endParaRPr sz="23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300" y="194100"/>
            <a:ext cx="6911776" cy="48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Materials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Vector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Passing Arrays Function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Session’s Agenda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Vectors (Dynamic Array)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595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25025"/>
            <a:ext cx="85206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Array Declaration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Access Elements in C++ Array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Array Initialization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Array With Empty Members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1: Displaying Array Elements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2: Take Inputs from User and Store Them in an Array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3: Display Sum and Average of Array Elements Using for Loop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Array Out of Bounds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Declaration and Accessing Elements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00" y="2571740"/>
            <a:ext cx="8688201" cy="219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88" y="1638431"/>
            <a:ext cx="8444225" cy="49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 Initialization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5" y="1428125"/>
            <a:ext cx="8520600" cy="3454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 With Empty Members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25" y="1497300"/>
            <a:ext cx="8687760" cy="3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Array Out of Bounds!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97300"/>
            <a:ext cx="376237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350" y="1784225"/>
            <a:ext cx="4733925" cy="2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C++ String VS C string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 and getline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 Member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Strings and lexicographical order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8734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String Member Functions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497300"/>
            <a:ext cx="8520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7300"/>
            <a:ext cx="8520599" cy="3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