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exen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Lexend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exe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b904b16c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b904b16c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b904b16c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b904b16c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b904b16c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b904b16c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b904b16c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b904b16c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b904b16c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b904b16c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b904b16c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b904b16c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b6a7bac1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b6a7bac1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b6a7bac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b6a7bac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6a7bac1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6a7bac1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b904b16c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b904b16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b6a7bac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b6a7bac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b904b16c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b904b16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b904b16c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b904b16c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b904b16c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b904b16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b904b16c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b904b16c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https://www.programiz.com/cpp-programming/if-else" TargetMode="External"/><Relationship Id="rId9" Type="http://schemas.openxmlformats.org/officeDocument/2006/relationships/hyperlink" Target="https://www.programiz.com/cpp-programming/switch-case" TargetMode="External"/><Relationship Id="rId5" Type="http://schemas.openxmlformats.org/officeDocument/2006/relationships/hyperlink" Target="https://www.programiz.com/cpp-programming/for-loop" TargetMode="External"/><Relationship Id="rId6" Type="http://schemas.openxmlformats.org/officeDocument/2006/relationships/hyperlink" Target="https://www.programiz.com/cpp-programming/do-while-loop" TargetMode="External"/><Relationship Id="rId7" Type="http://schemas.openxmlformats.org/officeDocument/2006/relationships/hyperlink" Target="https://www.programiz.com/cpp-programming/break-statement" TargetMode="External"/><Relationship Id="rId8" Type="http://schemas.openxmlformats.org/officeDocument/2006/relationships/hyperlink" Target="https://www.programiz.com/cpp-programming/continue-statem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C++ 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Control 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Flow 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27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Session#2</a:t>
            </a:r>
            <a:endParaRPr sz="27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47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While, Do …. While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While loop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Do </a:t>
            </a: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…. </a:t>
            </a: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While Loop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While VS Do …. While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901150"/>
            <a:ext cx="85206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While Loop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68225"/>
            <a:ext cx="8520599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707050"/>
            <a:ext cx="85206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Do ….. 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While Loop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25" y="1293200"/>
            <a:ext cx="8013325" cy="38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While VS Do …. While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The main difference between a while and do while is that in do while, the loop will execute once even before checking the condition, whereas in a while loop, the loop executes if the condition is true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Break, Continue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 C++, the break statement terminates the loop when it is encountered.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 C++, the continue statement is used to skip the current iteration of the loop and the control of the program goes to the next iteration.</a:t>
            </a:r>
            <a:endParaRPr sz="17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25" y="2786525"/>
            <a:ext cx="64103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225" y="4168875"/>
            <a:ext cx="64103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831825"/>
            <a:ext cx="85206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Switch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Statements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13" y="1522463"/>
            <a:ext cx="8449776" cy="33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1053650"/>
            <a:ext cx="85206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More Materials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6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70"/>
              <a:buFont typeface="Lexend"/>
              <a:buAutoNum type="arabicPeriod"/>
            </a:pPr>
            <a:r>
              <a:rPr lang="en" sz="21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If, Else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Loop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While, Do ... While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Break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Continue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u="sng">
                <a:solidFill>
                  <a:schemeClr val="l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Switch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Session’s Agenda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54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If, Else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For Loop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While, Do While Loop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Break, Continue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Switch </a:t>
            </a: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Statements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More </a:t>
            </a: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Materials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96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If, </a:t>
            </a:r>
            <a:endParaRPr sz="2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Else</a:t>
            </a:r>
            <a:endParaRPr sz="2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0800" y="91500"/>
            <a:ext cx="7331500" cy="49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0900" y="1152475"/>
            <a:ext cx="199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Nested If</a:t>
            </a:r>
            <a:endParaRPr sz="2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Statement</a:t>
            </a:r>
            <a:r>
              <a:rPr lang="en" sz="2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2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7300" y="249001"/>
            <a:ext cx="6877500" cy="464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For Loop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Example 1: Printing Numbers From 1 to N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Example 2: Display a text N times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Example 3: Find the sum of first N Numbers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Infinite for loop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956600"/>
            <a:ext cx="8520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Example 1: Printing Numbers From 1 to N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14800"/>
            <a:ext cx="8520600" cy="34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901150"/>
            <a:ext cx="85206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Example 2: Display a text N times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93100"/>
            <a:ext cx="8520599" cy="36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901150"/>
            <a:ext cx="85206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Example 3: Find the sum of first N Numbers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35950"/>
            <a:ext cx="8520599" cy="31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901150"/>
            <a:ext cx="85206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Infinite for loop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52750"/>
            <a:ext cx="8520599" cy="32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