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81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93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759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3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1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4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4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7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0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6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760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9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FDA6284-4E06-4F93-9624-A49FE810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6BCD21B-3718-E045-B968-33E9F1934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</a:blip>
          <a:srcRect b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D57761-848A-B74D-8D8A-A463D2D0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ConnectedFlower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102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FDA6284-4E06-4F93-9624-A49FE810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50017B-F776-1346-A619-8F0F448CF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00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2" name="Freeform 9">
            <a:extLst>
              <a:ext uri="{FF2B5EF4-FFF2-40B4-BE49-F238E27FC236}">
                <a16:creationId xmlns:a16="http://schemas.microsoft.com/office/drawing/2014/main" id="{F73FEE0E-0740-4139-808A-A3B329A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D8A476-198C-AF4B-BE3A-2040A028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Vue sur DB</a:t>
            </a:r>
          </a:p>
        </p:txBody>
      </p:sp>
    </p:spTree>
    <p:extLst>
      <p:ext uri="{BB962C8B-B14F-4D97-AF65-F5344CB8AC3E}">
        <p14:creationId xmlns:p14="http://schemas.microsoft.com/office/powerpoint/2010/main" val="374734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E8293-F541-074A-85F1-8B740956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 utilisée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64644-3353-EF44-BDAA-C426987F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nous sommes basé principalement sur un script en C que nous avions créé pendant les cours. Le système en lui-même fonctionne avec ou sans </a:t>
            </a:r>
            <a:r>
              <a:rPr lang="fr-FR" dirty="0" err="1"/>
              <a:t>db</a:t>
            </a:r>
            <a:r>
              <a:rPr lang="fr-FR" dirty="0"/>
              <a:t>, de plus, nous avons ajouté la possibilité de visualiser me crédit mais aussi les images correspondantes à la plante en cours de visualisation.</a:t>
            </a:r>
          </a:p>
        </p:txBody>
      </p:sp>
    </p:spTree>
    <p:extLst>
      <p:ext uri="{BB962C8B-B14F-4D97-AF65-F5344CB8AC3E}">
        <p14:creationId xmlns:p14="http://schemas.microsoft.com/office/powerpoint/2010/main" val="311633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FDA6284-4E06-4F93-9624-A49FE810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9290FC-05B2-904D-B552-123279E8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Température</a:t>
            </a:r>
            <a:r>
              <a:rPr lang="en-US" sz="5400" dirty="0"/>
              <a:t> sur page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948CBF7-A283-5349-99B3-04AD7B1BC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683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7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97E777-8077-48ED-861D-919762A4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8AF6BEF-7139-416D-8C2F-4AD91DA47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FB1F86-FB85-9745-9931-6A6D4E6B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fr-FR" sz="3200"/>
              <a:t>Type de BDD utilisée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412BB0-8171-4F73-9092-87255636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FF6BD-7732-42A2-AEA2-7E4BC4FF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6515C4AF-B88F-EF4F-9687-3E6C7789F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8" r="-1" b="-1"/>
          <a:stretch/>
        </p:blipFill>
        <p:spPr>
          <a:xfrm>
            <a:off x="5455719" y="1263897"/>
            <a:ext cx="6092818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5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FDA6284-4E06-4F93-9624-A49FE810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762374C-A0F4-D942-997D-06D8CC80A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388" b="18409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2" name="Freeform 9">
            <a:extLst>
              <a:ext uri="{FF2B5EF4-FFF2-40B4-BE49-F238E27FC236}">
                <a16:creationId xmlns:a16="http://schemas.microsoft.com/office/drawing/2014/main" id="{F73FEE0E-0740-4139-808A-A3B329A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1B6B08-433B-B14C-ADE8-16BED4C1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Circuit logique de connexion</a:t>
            </a:r>
          </a:p>
        </p:txBody>
      </p:sp>
    </p:spTree>
    <p:extLst>
      <p:ext uri="{BB962C8B-B14F-4D97-AF65-F5344CB8AC3E}">
        <p14:creationId xmlns:p14="http://schemas.microsoft.com/office/powerpoint/2010/main" val="4030570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</Words>
  <Application>Microsoft Macintosh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Concis</vt:lpstr>
      <vt:lpstr>ConnectedFlower</vt:lpstr>
      <vt:lpstr>Vue sur DB</vt:lpstr>
      <vt:lpstr>Technique utilisée</vt:lpstr>
      <vt:lpstr>Température sur page</vt:lpstr>
      <vt:lpstr>Type de BDD utilisée</vt:lpstr>
      <vt:lpstr>Circuit logique de connexion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 connectée</dc:title>
  <dc:creator>DOLBERT Christopher</dc:creator>
  <cp:lastModifiedBy>DOLBERT Christopher</cp:lastModifiedBy>
  <cp:revision>4</cp:revision>
  <dcterms:created xsi:type="dcterms:W3CDTF">2019-06-23T11:34:04Z</dcterms:created>
  <dcterms:modified xsi:type="dcterms:W3CDTF">2019-06-24T07:17:04Z</dcterms:modified>
</cp:coreProperties>
</file>