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89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70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00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19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84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5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26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9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5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0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0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81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9E48AB5-B8D7-BA4A-A732-4C0D8B2BA003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C41D113-3760-DB41-9E14-C51AA7C9C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85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E6E20E-45B0-4242-AFFC-AEBA5CB3D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fr-FR" sz="7200">
                <a:solidFill>
                  <a:schemeClr val="tx1"/>
                </a:solidFill>
              </a:rPr>
              <a:t>Inventaire+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84698D-4EF7-5546-81E8-D9C7B05BE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fr-FR" sz="2000"/>
              <a:t>Infrastructure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961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E4946-5EC3-9B43-AD53-793EAB5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9243D-15EA-AA42-9EEC-0BD24443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nous ?</a:t>
            </a:r>
          </a:p>
          <a:p>
            <a:r>
              <a:rPr lang="fr-FR" dirty="0"/>
              <a:t>Partenaires Agréés</a:t>
            </a:r>
          </a:p>
          <a:p>
            <a:r>
              <a:rPr lang="fr-FR" dirty="0"/>
              <a:t>Normes CISCO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882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476A2-8679-3049-B3D9-84DC742A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nous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744EE-FD82-A049-8D4E-129BCB5F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nous adaptons sur vos prix afin de vous proposer les meilleurs produits au meilleur prix !</a:t>
            </a:r>
          </a:p>
          <a:p>
            <a:r>
              <a:rPr lang="fr-FR" dirty="0"/>
              <a:t>Nous sommes réactifs à vos attentes, et nous vous dressons directement un schéma d’installation de votre nouveau matériel.</a:t>
            </a:r>
          </a:p>
        </p:txBody>
      </p:sp>
    </p:spTree>
    <p:extLst>
      <p:ext uri="{BB962C8B-B14F-4D97-AF65-F5344CB8AC3E}">
        <p14:creationId xmlns:p14="http://schemas.microsoft.com/office/powerpoint/2010/main" val="395948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E38BE-AA93-A846-8716-013A5E01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Partenaires Agréés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DA5451-0085-A04D-B367-650139F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420235"/>
            <a:ext cx="10553700" cy="3241493"/>
          </a:xfrm>
        </p:spPr>
      </p:pic>
    </p:spTree>
    <p:extLst>
      <p:ext uri="{BB962C8B-B14F-4D97-AF65-F5344CB8AC3E}">
        <p14:creationId xmlns:p14="http://schemas.microsoft.com/office/powerpoint/2010/main" val="133086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5D83F1A6-0175-9C4F-94C7-2031BA94F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6222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3A9930-CC38-C14F-9FBF-24FF183E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6AADA1-C023-428F-8619-3837E4113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B9A9BC4-BFDB-BF4F-8E71-4C5474AD3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27" r="-1" b="1001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69929A41-E338-4E78-8AC3-024966DB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336390"/>
            <a:ext cx="6332416" cy="5838454"/>
          </a:xfrm>
          <a:custGeom>
            <a:avLst/>
            <a:gdLst/>
            <a:ahLst/>
            <a:cxnLst/>
            <a:rect l="l" t="t" r="r" b="b"/>
            <a:pathLst>
              <a:path w="6332416" h="5838454">
                <a:moveTo>
                  <a:pt x="63624" y="0"/>
                </a:moveTo>
                <a:lnTo>
                  <a:pt x="82337" y="0"/>
                </a:lnTo>
                <a:lnTo>
                  <a:pt x="6250080" y="0"/>
                </a:lnTo>
                <a:lnTo>
                  <a:pt x="6268793" y="0"/>
                </a:lnTo>
                <a:lnTo>
                  <a:pt x="6283763" y="5614"/>
                </a:lnTo>
                <a:lnTo>
                  <a:pt x="6294991" y="11228"/>
                </a:lnTo>
                <a:lnTo>
                  <a:pt x="6309961" y="16842"/>
                </a:lnTo>
                <a:lnTo>
                  <a:pt x="6317446" y="28069"/>
                </a:lnTo>
                <a:lnTo>
                  <a:pt x="6324931" y="36490"/>
                </a:lnTo>
                <a:lnTo>
                  <a:pt x="6332416" y="47718"/>
                </a:lnTo>
                <a:lnTo>
                  <a:pt x="6332416" y="61752"/>
                </a:lnTo>
                <a:lnTo>
                  <a:pt x="6332416" y="2646984"/>
                </a:lnTo>
                <a:lnTo>
                  <a:pt x="6332416" y="2661018"/>
                </a:lnTo>
                <a:lnTo>
                  <a:pt x="6332416" y="2913585"/>
                </a:lnTo>
                <a:lnTo>
                  <a:pt x="6332416" y="2927620"/>
                </a:lnTo>
                <a:lnTo>
                  <a:pt x="6332416" y="5512851"/>
                </a:lnTo>
                <a:lnTo>
                  <a:pt x="6332416" y="5526886"/>
                </a:lnTo>
                <a:lnTo>
                  <a:pt x="6324931" y="5538114"/>
                </a:lnTo>
                <a:lnTo>
                  <a:pt x="6317446" y="5546534"/>
                </a:lnTo>
                <a:lnTo>
                  <a:pt x="6309961" y="5557762"/>
                </a:lnTo>
                <a:lnTo>
                  <a:pt x="6294991" y="5563376"/>
                </a:lnTo>
                <a:lnTo>
                  <a:pt x="6283763" y="5568990"/>
                </a:lnTo>
                <a:lnTo>
                  <a:pt x="6268793" y="5574604"/>
                </a:lnTo>
                <a:lnTo>
                  <a:pt x="6250080" y="5574604"/>
                </a:lnTo>
                <a:lnTo>
                  <a:pt x="1657955" y="5574604"/>
                </a:lnTo>
                <a:lnTo>
                  <a:pt x="1328610" y="5821613"/>
                </a:lnTo>
                <a:lnTo>
                  <a:pt x="1317382" y="5827227"/>
                </a:lnTo>
                <a:lnTo>
                  <a:pt x="1302412" y="5832840"/>
                </a:lnTo>
                <a:lnTo>
                  <a:pt x="1287442" y="5838454"/>
                </a:lnTo>
                <a:lnTo>
                  <a:pt x="1272472" y="5838454"/>
                </a:lnTo>
                <a:lnTo>
                  <a:pt x="1257501" y="5838454"/>
                </a:lnTo>
                <a:lnTo>
                  <a:pt x="1242531" y="5832840"/>
                </a:lnTo>
                <a:lnTo>
                  <a:pt x="1227561" y="5827227"/>
                </a:lnTo>
                <a:lnTo>
                  <a:pt x="1216333" y="5821613"/>
                </a:lnTo>
                <a:lnTo>
                  <a:pt x="886988" y="5574604"/>
                </a:lnTo>
                <a:lnTo>
                  <a:pt x="82337" y="5574604"/>
                </a:lnTo>
                <a:lnTo>
                  <a:pt x="63624" y="5574604"/>
                </a:lnTo>
                <a:lnTo>
                  <a:pt x="48654" y="5568990"/>
                </a:lnTo>
                <a:lnTo>
                  <a:pt x="37426" y="5563376"/>
                </a:lnTo>
                <a:lnTo>
                  <a:pt x="22456" y="5557762"/>
                </a:lnTo>
                <a:lnTo>
                  <a:pt x="14971" y="5546534"/>
                </a:lnTo>
                <a:lnTo>
                  <a:pt x="7485" y="5538114"/>
                </a:lnTo>
                <a:lnTo>
                  <a:pt x="0" y="5526886"/>
                </a:lnTo>
                <a:lnTo>
                  <a:pt x="0" y="5512851"/>
                </a:lnTo>
                <a:lnTo>
                  <a:pt x="0" y="2927620"/>
                </a:lnTo>
                <a:lnTo>
                  <a:pt x="0" y="2913585"/>
                </a:lnTo>
                <a:lnTo>
                  <a:pt x="0" y="2661018"/>
                </a:lnTo>
                <a:lnTo>
                  <a:pt x="0" y="2646984"/>
                </a:lnTo>
                <a:lnTo>
                  <a:pt x="0" y="61752"/>
                </a:lnTo>
                <a:lnTo>
                  <a:pt x="0" y="47718"/>
                </a:lnTo>
                <a:lnTo>
                  <a:pt x="7485" y="36490"/>
                </a:lnTo>
                <a:lnTo>
                  <a:pt x="14971" y="28069"/>
                </a:lnTo>
                <a:lnTo>
                  <a:pt x="22456" y="16842"/>
                </a:lnTo>
                <a:lnTo>
                  <a:pt x="37426" y="11228"/>
                </a:lnTo>
                <a:lnTo>
                  <a:pt x="48654" y="56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1B7A1D-44F1-1A49-B3CA-1CFE5ED2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468" y="651932"/>
            <a:ext cx="5706532" cy="1354667"/>
          </a:xfrm>
        </p:spPr>
        <p:txBody>
          <a:bodyPr>
            <a:normAutofit/>
          </a:bodyPr>
          <a:lstStyle/>
          <a:p>
            <a:r>
              <a:rPr lang="fr-FR" dirty="0"/>
              <a:t>Place au devis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342FF7-DC9C-46E3-B90D-7256301D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467" y="2116667"/>
            <a:ext cx="5706533" cy="349673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98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Concis</vt:lpstr>
      <vt:lpstr>Inventaire+</vt:lpstr>
      <vt:lpstr>Sommaire</vt:lpstr>
      <vt:lpstr>Pourquoi nous ?</vt:lpstr>
      <vt:lpstr>Partenaires Agréés </vt:lpstr>
      <vt:lpstr>Présentation PowerPoint</vt:lpstr>
      <vt:lpstr>Place au devis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Inventaire+</dc:title>
  <dc:creator>DOLBERT Christopher</dc:creator>
  <cp:lastModifiedBy>DOLBERT Christopher</cp:lastModifiedBy>
  <cp:revision>1</cp:revision>
  <dcterms:created xsi:type="dcterms:W3CDTF">2019-06-24T08:12:26Z</dcterms:created>
  <dcterms:modified xsi:type="dcterms:W3CDTF">2019-06-24T08:12:28Z</dcterms:modified>
</cp:coreProperties>
</file>