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01"/>
    <p:restoredTop sz="94694"/>
  </p:normalViewPr>
  <p:slideViewPr>
    <p:cSldViewPr snapToGrid="0" snapToObjects="1">
      <p:cViewPr varScale="1">
        <p:scale>
          <a:sx n="115" d="100"/>
          <a:sy n="115" d="100"/>
        </p:scale>
        <p:origin x="22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4.png"/><Relationship Id="rId7" Type="http://schemas.openxmlformats.org/officeDocument/2006/relationships/image" Target="../media/image14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7.svg"/><Relationship Id="rId4" Type="http://schemas.openxmlformats.org/officeDocument/2006/relationships/image" Target="../media/image25.svg"/><Relationship Id="rId9" Type="http://schemas.openxmlformats.org/officeDocument/2006/relationships/image" Target="../media/image16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18.png"/><Relationship Id="rId6" Type="http://schemas.openxmlformats.org/officeDocument/2006/relationships/image" Target="../media/image11.svg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2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6.png"/><Relationship Id="rId7" Type="http://schemas.openxmlformats.org/officeDocument/2006/relationships/image" Target="../media/image22.png"/><Relationship Id="rId2" Type="http://schemas.openxmlformats.org/officeDocument/2006/relationships/image" Target="../media/image7.svg"/><Relationship Id="rId1" Type="http://schemas.openxmlformats.org/officeDocument/2006/relationships/image" Target="../media/image18.png"/><Relationship Id="rId6" Type="http://schemas.openxmlformats.org/officeDocument/2006/relationships/image" Target="../media/image11.svg"/><Relationship Id="rId5" Type="http://schemas.openxmlformats.org/officeDocument/2006/relationships/image" Target="../media/image20.png"/><Relationship Id="rId10" Type="http://schemas.openxmlformats.org/officeDocument/2006/relationships/image" Target="../media/image17.svg"/><Relationship Id="rId4" Type="http://schemas.openxmlformats.org/officeDocument/2006/relationships/image" Target="../media/image25.svg"/><Relationship Id="rId9" Type="http://schemas.openxmlformats.org/officeDocument/2006/relationships/image" Target="../media/image23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D358C-EC25-4DF5-941C-FC30A23B6665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E954989-2B7A-4394-9F34-97997F43234B}">
      <dgm:prSet/>
      <dgm:spPr/>
      <dgm:t>
        <a:bodyPr/>
        <a:lstStyle/>
        <a:p>
          <a:r>
            <a:rPr lang="fr-FR"/>
            <a:t>Configuration Serveur</a:t>
          </a:r>
          <a:endParaRPr lang="en-US"/>
        </a:p>
      </dgm:t>
    </dgm:pt>
    <dgm:pt modelId="{D258A521-9865-44BF-9AE1-515D2CBC8009}" type="parTrans" cxnId="{1104A24C-A81F-4345-88C2-0C12646FDACD}">
      <dgm:prSet/>
      <dgm:spPr/>
      <dgm:t>
        <a:bodyPr/>
        <a:lstStyle/>
        <a:p>
          <a:endParaRPr lang="en-US"/>
        </a:p>
      </dgm:t>
    </dgm:pt>
    <dgm:pt modelId="{94D82307-766E-4DB4-9082-5D2312C12E23}" type="sibTrans" cxnId="{1104A24C-A81F-4345-88C2-0C12646FDACD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FBB8EAF-3F6D-49A1-964C-386E92FD82A3}">
      <dgm:prSet/>
      <dgm:spPr/>
      <dgm:t>
        <a:bodyPr/>
        <a:lstStyle/>
        <a:p>
          <a:r>
            <a:rPr lang="fr-FR"/>
            <a:t>Version PHP</a:t>
          </a:r>
          <a:endParaRPr lang="en-US"/>
        </a:p>
      </dgm:t>
    </dgm:pt>
    <dgm:pt modelId="{1506059E-ACEC-4339-B98E-6BCB51744921}" type="parTrans" cxnId="{A53AF87F-61B2-40C5-B756-4236C08DD19A}">
      <dgm:prSet/>
      <dgm:spPr/>
      <dgm:t>
        <a:bodyPr/>
        <a:lstStyle/>
        <a:p>
          <a:endParaRPr lang="en-US"/>
        </a:p>
      </dgm:t>
    </dgm:pt>
    <dgm:pt modelId="{D4B16C90-A3B5-4479-B584-E9C535879A83}" type="sibTrans" cxnId="{A53AF87F-61B2-40C5-B756-4236C08DD19A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633276D-5357-4893-BAB1-59EEFB0FBB4A}">
      <dgm:prSet/>
      <dgm:spPr/>
      <dgm:t>
        <a:bodyPr/>
        <a:lstStyle/>
        <a:p>
          <a:r>
            <a:rPr lang="fr-FR"/>
            <a:t>Version SQL</a:t>
          </a:r>
          <a:endParaRPr lang="en-US"/>
        </a:p>
      </dgm:t>
    </dgm:pt>
    <dgm:pt modelId="{C567D25F-73A2-495A-A936-C5FF87E2887A}" type="parTrans" cxnId="{E90DED62-15BF-499C-AB35-223BE260C4DB}">
      <dgm:prSet/>
      <dgm:spPr/>
      <dgm:t>
        <a:bodyPr/>
        <a:lstStyle/>
        <a:p>
          <a:endParaRPr lang="en-US"/>
        </a:p>
      </dgm:t>
    </dgm:pt>
    <dgm:pt modelId="{23DAC0BE-E23C-484B-AF12-D203429F1B3A}" type="sibTrans" cxnId="{E90DED62-15BF-499C-AB35-223BE260C4DB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55D7739-78C3-4EE1-8E88-AC69CBF68657}">
      <dgm:prSet/>
      <dgm:spPr/>
      <dgm:t>
        <a:bodyPr/>
        <a:lstStyle/>
        <a:p>
          <a:r>
            <a:rPr lang="fr-FR"/>
            <a:t>Suites Logiques</a:t>
          </a:r>
          <a:endParaRPr lang="en-US"/>
        </a:p>
      </dgm:t>
    </dgm:pt>
    <dgm:pt modelId="{3441B2B7-FFC3-4E6F-8FBD-FFA0EF59BA1B}" type="parTrans" cxnId="{265A5087-6789-4EA2-96DC-489BE7EF7D33}">
      <dgm:prSet/>
      <dgm:spPr/>
      <dgm:t>
        <a:bodyPr/>
        <a:lstStyle/>
        <a:p>
          <a:endParaRPr lang="en-US"/>
        </a:p>
      </dgm:t>
    </dgm:pt>
    <dgm:pt modelId="{F8356F0D-48A2-4E77-93C6-52A0F380525B}" type="sibTrans" cxnId="{265A5087-6789-4EA2-96DC-489BE7EF7D33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26854220-5698-4CD1-87B6-23391A40C4A2}">
      <dgm:prSet/>
      <dgm:spPr/>
      <dgm:t>
        <a:bodyPr/>
        <a:lstStyle/>
        <a:p>
          <a:r>
            <a:rPr lang="fr-FR"/>
            <a:t>Templates Utilisées (HTML/CSS)</a:t>
          </a:r>
          <a:endParaRPr lang="en-US"/>
        </a:p>
      </dgm:t>
    </dgm:pt>
    <dgm:pt modelId="{2428E681-F5D4-4D82-9141-3674019E28D5}" type="parTrans" cxnId="{0215D1A1-0DE2-44F7-AF22-E4EE4A8FCCA3}">
      <dgm:prSet/>
      <dgm:spPr/>
      <dgm:t>
        <a:bodyPr/>
        <a:lstStyle/>
        <a:p>
          <a:endParaRPr lang="en-US"/>
        </a:p>
      </dgm:t>
    </dgm:pt>
    <dgm:pt modelId="{A8B0AED5-D333-4D5F-BC39-4D2CCF76AAF3}" type="sibTrans" cxnId="{0215D1A1-0DE2-44F7-AF22-E4EE4A8FCCA3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02262192-FAB0-4A26-99C8-E744249415FC}">
      <dgm:prSet/>
      <dgm:spPr/>
      <dgm:t>
        <a:bodyPr/>
        <a:lstStyle/>
        <a:p>
          <a:r>
            <a:rPr lang="fr-FR"/>
            <a:t>Audits (Référencement)</a:t>
          </a:r>
          <a:endParaRPr lang="en-US"/>
        </a:p>
      </dgm:t>
    </dgm:pt>
    <dgm:pt modelId="{E9ACB8B4-40D1-4D1E-AA61-E706F417D973}" type="parTrans" cxnId="{54B50C2E-88C4-4A6E-B2DE-F6B1789B746A}">
      <dgm:prSet/>
      <dgm:spPr/>
      <dgm:t>
        <a:bodyPr/>
        <a:lstStyle/>
        <a:p>
          <a:endParaRPr lang="en-US"/>
        </a:p>
      </dgm:t>
    </dgm:pt>
    <dgm:pt modelId="{409FB2FE-0C01-49A4-A3FD-A17E76A57781}" type="sibTrans" cxnId="{54B50C2E-88C4-4A6E-B2DE-F6B1789B746A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15E5C706-DEC0-4EC2-B37B-5C7618C83FB9}">
      <dgm:prSet/>
      <dgm:spPr/>
      <dgm:t>
        <a:bodyPr/>
        <a:lstStyle/>
        <a:p>
          <a:r>
            <a:rPr lang="fr-FR"/>
            <a:t>Plugins Utilisés (JS)</a:t>
          </a:r>
          <a:endParaRPr lang="en-US"/>
        </a:p>
      </dgm:t>
    </dgm:pt>
    <dgm:pt modelId="{0E643028-C9AF-4A52-8BA8-6C3D38B303DE}" type="parTrans" cxnId="{9F35ED2B-B040-4A89-A79B-A213EF982C3F}">
      <dgm:prSet/>
      <dgm:spPr/>
      <dgm:t>
        <a:bodyPr/>
        <a:lstStyle/>
        <a:p>
          <a:endParaRPr lang="en-US"/>
        </a:p>
      </dgm:t>
    </dgm:pt>
    <dgm:pt modelId="{D765D2F3-B793-4E8B-BEDD-CC1FEEAD64FE}" type="sibTrans" cxnId="{9F35ED2B-B040-4A89-A79B-A213EF982C3F}">
      <dgm:prSet phldrT="07" phldr="0"/>
      <dgm:spPr/>
      <dgm:t>
        <a:bodyPr/>
        <a:lstStyle/>
        <a:p>
          <a:r>
            <a:rPr lang="en-US"/>
            <a:t>07</a:t>
          </a:r>
        </a:p>
      </dgm:t>
    </dgm:pt>
    <dgm:pt modelId="{786DDA9D-45B5-DC4B-AC6F-D90A1270D386}" type="pres">
      <dgm:prSet presAssocID="{00CD358C-EC25-4DF5-941C-FC30A23B6665}" presName="Name0" presStyleCnt="0">
        <dgm:presLayoutVars>
          <dgm:animLvl val="lvl"/>
          <dgm:resizeHandles val="exact"/>
        </dgm:presLayoutVars>
      </dgm:prSet>
      <dgm:spPr/>
    </dgm:pt>
    <dgm:pt modelId="{015131A7-8C27-A344-8A2C-63B8520F64F2}" type="pres">
      <dgm:prSet presAssocID="{CE954989-2B7A-4394-9F34-97997F43234B}" presName="compositeNode" presStyleCnt="0">
        <dgm:presLayoutVars>
          <dgm:bulletEnabled val="1"/>
        </dgm:presLayoutVars>
      </dgm:prSet>
      <dgm:spPr/>
    </dgm:pt>
    <dgm:pt modelId="{A49D0E31-BD1D-194D-BA77-488449879FA3}" type="pres">
      <dgm:prSet presAssocID="{CE954989-2B7A-4394-9F34-97997F43234B}" presName="bgRect" presStyleLbl="alignNode1" presStyleIdx="0" presStyleCnt="7"/>
      <dgm:spPr/>
    </dgm:pt>
    <dgm:pt modelId="{19F27F08-F426-5E4D-876C-0B0F370DA858}" type="pres">
      <dgm:prSet presAssocID="{94D82307-766E-4DB4-9082-5D2312C12E23}" presName="sibTransNodeRect" presStyleLbl="alignNode1" presStyleIdx="0" presStyleCnt="7">
        <dgm:presLayoutVars>
          <dgm:chMax val="0"/>
          <dgm:bulletEnabled val="1"/>
        </dgm:presLayoutVars>
      </dgm:prSet>
      <dgm:spPr/>
    </dgm:pt>
    <dgm:pt modelId="{FED12D7B-FBB3-1E48-B13D-6E7179B3FFEE}" type="pres">
      <dgm:prSet presAssocID="{CE954989-2B7A-4394-9F34-97997F43234B}" presName="nodeRect" presStyleLbl="alignNode1" presStyleIdx="0" presStyleCnt="7">
        <dgm:presLayoutVars>
          <dgm:bulletEnabled val="1"/>
        </dgm:presLayoutVars>
      </dgm:prSet>
      <dgm:spPr/>
    </dgm:pt>
    <dgm:pt modelId="{7B457EB5-64FE-DE42-8EF5-30B79B130F90}" type="pres">
      <dgm:prSet presAssocID="{94D82307-766E-4DB4-9082-5D2312C12E23}" presName="sibTrans" presStyleCnt="0"/>
      <dgm:spPr/>
    </dgm:pt>
    <dgm:pt modelId="{A41BBCAB-15FB-AC4B-A795-45F719F6FA74}" type="pres">
      <dgm:prSet presAssocID="{6FBB8EAF-3F6D-49A1-964C-386E92FD82A3}" presName="compositeNode" presStyleCnt="0">
        <dgm:presLayoutVars>
          <dgm:bulletEnabled val="1"/>
        </dgm:presLayoutVars>
      </dgm:prSet>
      <dgm:spPr/>
    </dgm:pt>
    <dgm:pt modelId="{88EE7466-7C37-7246-9E0E-4D4C13BC12D5}" type="pres">
      <dgm:prSet presAssocID="{6FBB8EAF-3F6D-49A1-964C-386E92FD82A3}" presName="bgRect" presStyleLbl="alignNode1" presStyleIdx="1" presStyleCnt="7"/>
      <dgm:spPr/>
    </dgm:pt>
    <dgm:pt modelId="{745AEB14-30C3-5744-9DAF-74B9AC7DBD8C}" type="pres">
      <dgm:prSet presAssocID="{D4B16C90-A3B5-4479-B584-E9C535879A83}" presName="sibTransNodeRect" presStyleLbl="alignNode1" presStyleIdx="1" presStyleCnt="7">
        <dgm:presLayoutVars>
          <dgm:chMax val="0"/>
          <dgm:bulletEnabled val="1"/>
        </dgm:presLayoutVars>
      </dgm:prSet>
      <dgm:spPr/>
    </dgm:pt>
    <dgm:pt modelId="{FDBFE954-3EA9-D14B-96C8-0F90FE85C755}" type="pres">
      <dgm:prSet presAssocID="{6FBB8EAF-3F6D-49A1-964C-386E92FD82A3}" presName="nodeRect" presStyleLbl="alignNode1" presStyleIdx="1" presStyleCnt="7">
        <dgm:presLayoutVars>
          <dgm:bulletEnabled val="1"/>
        </dgm:presLayoutVars>
      </dgm:prSet>
      <dgm:spPr/>
    </dgm:pt>
    <dgm:pt modelId="{986DABED-D9BC-0B40-9367-A9FE4723C88B}" type="pres">
      <dgm:prSet presAssocID="{D4B16C90-A3B5-4479-B584-E9C535879A83}" presName="sibTrans" presStyleCnt="0"/>
      <dgm:spPr/>
    </dgm:pt>
    <dgm:pt modelId="{47EC8952-0FB7-DE40-9F30-925A81EA5EC0}" type="pres">
      <dgm:prSet presAssocID="{C633276D-5357-4893-BAB1-59EEFB0FBB4A}" presName="compositeNode" presStyleCnt="0">
        <dgm:presLayoutVars>
          <dgm:bulletEnabled val="1"/>
        </dgm:presLayoutVars>
      </dgm:prSet>
      <dgm:spPr/>
    </dgm:pt>
    <dgm:pt modelId="{D02B734D-FA14-E241-AF20-7FB3590FD847}" type="pres">
      <dgm:prSet presAssocID="{C633276D-5357-4893-BAB1-59EEFB0FBB4A}" presName="bgRect" presStyleLbl="alignNode1" presStyleIdx="2" presStyleCnt="7"/>
      <dgm:spPr/>
    </dgm:pt>
    <dgm:pt modelId="{8D8200C4-3F99-EC44-B052-0CEEDD54DCDC}" type="pres">
      <dgm:prSet presAssocID="{23DAC0BE-E23C-484B-AF12-D203429F1B3A}" presName="sibTransNodeRect" presStyleLbl="alignNode1" presStyleIdx="2" presStyleCnt="7">
        <dgm:presLayoutVars>
          <dgm:chMax val="0"/>
          <dgm:bulletEnabled val="1"/>
        </dgm:presLayoutVars>
      </dgm:prSet>
      <dgm:spPr/>
    </dgm:pt>
    <dgm:pt modelId="{54D694FB-FA8D-3E4E-BC2D-1A0E5C2715BE}" type="pres">
      <dgm:prSet presAssocID="{C633276D-5357-4893-BAB1-59EEFB0FBB4A}" presName="nodeRect" presStyleLbl="alignNode1" presStyleIdx="2" presStyleCnt="7">
        <dgm:presLayoutVars>
          <dgm:bulletEnabled val="1"/>
        </dgm:presLayoutVars>
      </dgm:prSet>
      <dgm:spPr/>
    </dgm:pt>
    <dgm:pt modelId="{C2E4F341-F8D0-A641-80C1-F78FDB581393}" type="pres">
      <dgm:prSet presAssocID="{23DAC0BE-E23C-484B-AF12-D203429F1B3A}" presName="sibTrans" presStyleCnt="0"/>
      <dgm:spPr/>
    </dgm:pt>
    <dgm:pt modelId="{C3C355E4-DC5A-DE4D-BCB1-D5D28967BEDA}" type="pres">
      <dgm:prSet presAssocID="{555D7739-78C3-4EE1-8E88-AC69CBF68657}" presName="compositeNode" presStyleCnt="0">
        <dgm:presLayoutVars>
          <dgm:bulletEnabled val="1"/>
        </dgm:presLayoutVars>
      </dgm:prSet>
      <dgm:spPr/>
    </dgm:pt>
    <dgm:pt modelId="{C8AAF40A-2C83-5847-812D-73029510B967}" type="pres">
      <dgm:prSet presAssocID="{555D7739-78C3-4EE1-8E88-AC69CBF68657}" presName="bgRect" presStyleLbl="alignNode1" presStyleIdx="3" presStyleCnt="7"/>
      <dgm:spPr/>
    </dgm:pt>
    <dgm:pt modelId="{85845B6D-4E59-6A41-9C17-7496D537EA5F}" type="pres">
      <dgm:prSet presAssocID="{F8356F0D-48A2-4E77-93C6-52A0F380525B}" presName="sibTransNodeRect" presStyleLbl="alignNode1" presStyleIdx="3" presStyleCnt="7">
        <dgm:presLayoutVars>
          <dgm:chMax val="0"/>
          <dgm:bulletEnabled val="1"/>
        </dgm:presLayoutVars>
      </dgm:prSet>
      <dgm:spPr/>
    </dgm:pt>
    <dgm:pt modelId="{B5C3E5C3-962E-C24D-A085-5D7330D4597D}" type="pres">
      <dgm:prSet presAssocID="{555D7739-78C3-4EE1-8E88-AC69CBF68657}" presName="nodeRect" presStyleLbl="alignNode1" presStyleIdx="3" presStyleCnt="7">
        <dgm:presLayoutVars>
          <dgm:bulletEnabled val="1"/>
        </dgm:presLayoutVars>
      </dgm:prSet>
      <dgm:spPr/>
    </dgm:pt>
    <dgm:pt modelId="{6E23574B-036C-C245-B9D7-84CA96192B33}" type="pres">
      <dgm:prSet presAssocID="{F8356F0D-48A2-4E77-93C6-52A0F380525B}" presName="sibTrans" presStyleCnt="0"/>
      <dgm:spPr/>
    </dgm:pt>
    <dgm:pt modelId="{9A5673E9-207E-8047-A568-71D76C039665}" type="pres">
      <dgm:prSet presAssocID="{26854220-5698-4CD1-87B6-23391A40C4A2}" presName="compositeNode" presStyleCnt="0">
        <dgm:presLayoutVars>
          <dgm:bulletEnabled val="1"/>
        </dgm:presLayoutVars>
      </dgm:prSet>
      <dgm:spPr/>
    </dgm:pt>
    <dgm:pt modelId="{1AC28B45-41F0-AC42-93C3-38372BC9F4DA}" type="pres">
      <dgm:prSet presAssocID="{26854220-5698-4CD1-87B6-23391A40C4A2}" presName="bgRect" presStyleLbl="alignNode1" presStyleIdx="4" presStyleCnt="7"/>
      <dgm:spPr/>
    </dgm:pt>
    <dgm:pt modelId="{1601BCF0-5F26-9142-9D63-4AC18A44772D}" type="pres">
      <dgm:prSet presAssocID="{A8B0AED5-D333-4D5F-BC39-4D2CCF76AAF3}" presName="sibTransNodeRect" presStyleLbl="alignNode1" presStyleIdx="4" presStyleCnt="7">
        <dgm:presLayoutVars>
          <dgm:chMax val="0"/>
          <dgm:bulletEnabled val="1"/>
        </dgm:presLayoutVars>
      </dgm:prSet>
      <dgm:spPr/>
    </dgm:pt>
    <dgm:pt modelId="{9538FE17-AD8B-5C4C-AFFA-728E769D6E9C}" type="pres">
      <dgm:prSet presAssocID="{26854220-5698-4CD1-87B6-23391A40C4A2}" presName="nodeRect" presStyleLbl="alignNode1" presStyleIdx="4" presStyleCnt="7">
        <dgm:presLayoutVars>
          <dgm:bulletEnabled val="1"/>
        </dgm:presLayoutVars>
      </dgm:prSet>
      <dgm:spPr/>
    </dgm:pt>
    <dgm:pt modelId="{723B539F-99E8-BB45-8379-7ABF8353795B}" type="pres">
      <dgm:prSet presAssocID="{A8B0AED5-D333-4D5F-BC39-4D2CCF76AAF3}" presName="sibTrans" presStyleCnt="0"/>
      <dgm:spPr/>
    </dgm:pt>
    <dgm:pt modelId="{0513C224-0BF0-3B42-8DA4-7E3DD9B345B6}" type="pres">
      <dgm:prSet presAssocID="{02262192-FAB0-4A26-99C8-E744249415FC}" presName="compositeNode" presStyleCnt="0">
        <dgm:presLayoutVars>
          <dgm:bulletEnabled val="1"/>
        </dgm:presLayoutVars>
      </dgm:prSet>
      <dgm:spPr/>
    </dgm:pt>
    <dgm:pt modelId="{A7F6ADE2-5512-E54E-9356-9D63FE79ACD3}" type="pres">
      <dgm:prSet presAssocID="{02262192-FAB0-4A26-99C8-E744249415FC}" presName="bgRect" presStyleLbl="alignNode1" presStyleIdx="5" presStyleCnt="7"/>
      <dgm:spPr/>
    </dgm:pt>
    <dgm:pt modelId="{20E39224-A3C3-1F4B-A341-40D01B2B3EEC}" type="pres">
      <dgm:prSet presAssocID="{409FB2FE-0C01-49A4-A3FD-A17E76A57781}" presName="sibTransNodeRect" presStyleLbl="alignNode1" presStyleIdx="5" presStyleCnt="7">
        <dgm:presLayoutVars>
          <dgm:chMax val="0"/>
          <dgm:bulletEnabled val="1"/>
        </dgm:presLayoutVars>
      </dgm:prSet>
      <dgm:spPr/>
    </dgm:pt>
    <dgm:pt modelId="{AD597D89-36DA-564B-B925-B4045EFCDC95}" type="pres">
      <dgm:prSet presAssocID="{02262192-FAB0-4A26-99C8-E744249415FC}" presName="nodeRect" presStyleLbl="alignNode1" presStyleIdx="5" presStyleCnt="7">
        <dgm:presLayoutVars>
          <dgm:bulletEnabled val="1"/>
        </dgm:presLayoutVars>
      </dgm:prSet>
      <dgm:spPr/>
    </dgm:pt>
    <dgm:pt modelId="{CC5FA5E4-DA06-EE44-BA9A-A8B3804F31D1}" type="pres">
      <dgm:prSet presAssocID="{409FB2FE-0C01-49A4-A3FD-A17E76A57781}" presName="sibTrans" presStyleCnt="0"/>
      <dgm:spPr/>
    </dgm:pt>
    <dgm:pt modelId="{43EC042C-40A0-7247-AA68-E4574B2F71F1}" type="pres">
      <dgm:prSet presAssocID="{15E5C706-DEC0-4EC2-B37B-5C7618C83FB9}" presName="compositeNode" presStyleCnt="0">
        <dgm:presLayoutVars>
          <dgm:bulletEnabled val="1"/>
        </dgm:presLayoutVars>
      </dgm:prSet>
      <dgm:spPr/>
    </dgm:pt>
    <dgm:pt modelId="{1E43D18C-466B-ED48-A0EC-FA78B636B696}" type="pres">
      <dgm:prSet presAssocID="{15E5C706-DEC0-4EC2-B37B-5C7618C83FB9}" presName="bgRect" presStyleLbl="alignNode1" presStyleIdx="6" presStyleCnt="7"/>
      <dgm:spPr/>
    </dgm:pt>
    <dgm:pt modelId="{CDDE394A-A2DF-0945-8D1D-9CADE7E17B47}" type="pres">
      <dgm:prSet presAssocID="{D765D2F3-B793-4E8B-BEDD-CC1FEEAD64FE}" presName="sibTransNodeRect" presStyleLbl="alignNode1" presStyleIdx="6" presStyleCnt="7">
        <dgm:presLayoutVars>
          <dgm:chMax val="0"/>
          <dgm:bulletEnabled val="1"/>
        </dgm:presLayoutVars>
      </dgm:prSet>
      <dgm:spPr/>
    </dgm:pt>
    <dgm:pt modelId="{F1B40CC8-4DF6-F64A-92B2-41BBD3D138E5}" type="pres">
      <dgm:prSet presAssocID="{15E5C706-DEC0-4EC2-B37B-5C7618C83FB9}" presName="nodeRect" presStyleLbl="alignNode1" presStyleIdx="6" presStyleCnt="7">
        <dgm:presLayoutVars>
          <dgm:bulletEnabled val="1"/>
        </dgm:presLayoutVars>
      </dgm:prSet>
      <dgm:spPr/>
    </dgm:pt>
  </dgm:ptLst>
  <dgm:cxnLst>
    <dgm:cxn modelId="{E5DF8024-9D34-0A42-AEF0-74F134DC9670}" type="presOf" srcId="{15E5C706-DEC0-4EC2-B37B-5C7618C83FB9}" destId="{1E43D18C-466B-ED48-A0EC-FA78B636B696}" srcOrd="0" destOrd="0" presId="urn:microsoft.com/office/officeart/2016/7/layout/LinearBlockProcessNumbered"/>
    <dgm:cxn modelId="{4BFB0B25-C1D6-C14A-B4D2-0AD247DB8473}" type="presOf" srcId="{26854220-5698-4CD1-87B6-23391A40C4A2}" destId="{9538FE17-AD8B-5C4C-AFFA-728E769D6E9C}" srcOrd="1" destOrd="0" presId="urn:microsoft.com/office/officeart/2016/7/layout/LinearBlockProcessNumbered"/>
    <dgm:cxn modelId="{9F35ED2B-B040-4A89-A79B-A213EF982C3F}" srcId="{00CD358C-EC25-4DF5-941C-FC30A23B6665}" destId="{15E5C706-DEC0-4EC2-B37B-5C7618C83FB9}" srcOrd="6" destOrd="0" parTransId="{0E643028-C9AF-4A52-8BA8-6C3D38B303DE}" sibTransId="{D765D2F3-B793-4E8B-BEDD-CC1FEEAD64FE}"/>
    <dgm:cxn modelId="{54B50C2E-88C4-4A6E-B2DE-F6B1789B746A}" srcId="{00CD358C-EC25-4DF5-941C-FC30A23B6665}" destId="{02262192-FAB0-4A26-99C8-E744249415FC}" srcOrd="5" destOrd="0" parTransId="{E9ACB8B4-40D1-4D1E-AA61-E706F417D973}" sibTransId="{409FB2FE-0C01-49A4-A3FD-A17E76A57781}"/>
    <dgm:cxn modelId="{B671F439-0E50-264B-BFE3-C4516434B7AE}" type="presOf" srcId="{02262192-FAB0-4A26-99C8-E744249415FC}" destId="{A7F6ADE2-5512-E54E-9356-9D63FE79ACD3}" srcOrd="0" destOrd="0" presId="urn:microsoft.com/office/officeart/2016/7/layout/LinearBlockProcessNumbered"/>
    <dgm:cxn modelId="{6080343A-BD42-6440-9769-E1E7E6F37802}" type="presOf" srcId="{C633276D-5357-4893-BAB1-59EEFB0FBB4A}" destId="{D02B734D-FA14-E241-AF20-7FB3590FD847}" srcOrd="0" destOrd="0" presId="urn:microsoft.com/office/officeart/2016/7/layout/LinearBlockProcessNumbered"/>
    <dgm:cxn modelId="{1104A24C-A81F-4345-88C2-0C12646FDACD}" srcId="{00CD358C-EC25-4DF5-941C-FC30A23B6665}" destId="{CE954989-2B7A-4394-9F34-97997F43234B}" srcOrd="0" destOrd="0" parTransId="{D258A521-9865-44BF-9AE1-515D2CBC8009}" sibTransId="{94D82307-766E-4DB4-9082-5D2312C12E23}"/>
    <dgm:cxn modelId="{0E7EFD4E-730B-514A-8A36-E4F50DCDDB98}" type="presOf" srcId="{CE954989-2B7A-4394-9F34-97997F43234B}" destId="{FED12D7B-FBB3-1E48-B13D-6E7179B3FFEE}" srcOrd="1" destOrd="0" presId="urn:microsoft.com/office/officeart/2016/7/layout/LinearBlockProcessNumbered"/>
    <dgm:cxn modelId="{0E133459-857E-AE4B-9AF9-2F22DE7497CA}" type="presOf" srcId="{D4B16C90-A3B5-4479-B584-E9C535879A83}" destId="{745AEB14-30C3-5744-9DAF-74B9AC7DBD8C}" srcOrd="0" destOrd="0" presId="urn:microsoft.com/office/officeart/2016/7/layout/LinearBlockProcessNumbered"/>
    <dgm:cxn modelId="{E90DED62-15BF-499C-AB35-223BE260C4DB}" srcId="{00CD358C-EC25-4DF5-941C-FC30A23B6665}" destId="{C633276D-5357-4893-BAB1-59EEFB0FBB4A}" srcOrd="2" destOrd="0" parTransId="{C567D25F-73A2-495A-A936-C5FF87E2887A}" sibTransId="{23DAC0BE-E23C-484B-AF12-D203429F1B3A}"/>
    <dgm:cxn modelId="{0E254068-036C-2349-9236-6B794907A35F}" type="presOf" srcId="{94D82307-766E-4DB4-9082-5D2312C12E23}" destId="{19F27F08-F426-5E4D-876C-0B0F370DA858}" srcOrd="0" destOrd="0" presId="urn:microsoft.com/office/officeart/2016/7/layout/LinearBlockProcessNumbered"/>
    <dgm:cxn modelId="{F9C9B97C-04FA-D342-A751-96ED506459D7}" type="presOf" srcId="{D765D2F3-B793-4E8B-BEDD-CC1FEEAD64FE}" destId="{CDDE394A-A2DF-0945-8D1D-9CADE7E17B47}" srcOrd="0" destOrd="0" presId="urn:microsoft.com/office/officeart/2016/7/layout/LinearBlockProcessNumbered"/>
    <dgm:cxn modelId="{A53AF87F-61B2-40C5-B756-4236C08DD19A}" srcId="{00CD358C-EC25-4DF5-941C-FC30A23B6665}" destId="{6FBB8EAF-3F6D-49A1-964C-386E92FD82A3}" srcOrd="1" destOrd="0" parTransId="{1506059E-ACEC-4339-B98E-6BCB51744921}" sibTransId="{D4B16C90-A3B5-4479-B584-E9C535879A83}"/>
    <dgm:cxn modelId="{03BBF586-5689-4941-8FDE-DFEC28DD2A36}" type="presOf" srcId="{26854220-5698-4CD1-87B6-23391A40C4A2}" destId="{1AC28B45-41F0-AC42-93C3-38372BC9F4DA}" srcOrd="0" destOrd="0" presId="urn:microsoft.com/office/officeart/2016/7/layout/LinearBlockProcessNumbered"/>
    <dgm:cxn modelId="{265A5087-6789-4EA2-96DC-489BE7EF7D33}" srcId="{00CD358C-EC25-4DF5-941C-FC30A23B6665}" destId="{555D7739-78C3-4EE1-8E88-AC69CBF68657}" srcOrd="3" destOrd="0" parTransId="{3441B2B7-FFC3-4E6F-8FBD-FFA0EF59BA1B}" sibTransId="{F8356F0D-48A2-4E77-93C6-52A0F380525B}"/>
    <dgm:cxn modelId="{C62FEB88-A11B-AC41-B717-70FB28F23731}" type="presOf" srcId="{00CD358C-EC25-4DF5-941C-FC30A23B6665}" destId="{786DDA9D-45B5-DC4B-AC6F-D90A1270D386}" srcOrd="0" destOrd="0" presId="urn:microsoft.com/office/officeart/2016/7/layout/LinearBlockProcessNumbered"/>
    <dgm:cxn modelId="{CEBFE895-D214-2C40-9728-348342752114}" type="presOf" srcId="{CE954989-2B7A-4394-9F34-97997F43234B}" destId="{A49D0E31-BD1D-194D-BA77-488449879FA3}" srcOrd="0" destOrd="0" presId="urn:microsoft.com/office/officeart/2016/7/layout/LinearBlockProcessNumbered"/>
    <dgm:cxn modelId="{76B9049F-18C6-1042-986B-2940C025E944}" type="presOf" srcId="{A8B0AED5-D333-4D5F-BC39-4D2CCF76AAF3}" destId="{1601BCF0-5F26-9142-9D63-4AC18A44772D}" srcOrd="0" destOrd="0" presId="urn:microsoft.com/office/officeart/2016/7/layout/LinearBlockProcessNumbered"/>
    <dgm:cxn modelId="{0215D1A1-0DE2-44F7-AF22-E4EE4A8FCCA3}" srcId="{00CD358C-EC25-4DF5-941C-FC30A23B6665}" destId="{26854220-5698-4CD1-87B6-23391A40C4A2}" srcOrd="4" destOrd="0" parTransId="{2428E681-F5D4-4D82-9141-3674019E28D5}" sibTransId="{A8B0AED5-D333-4D5F-BC39-4D2CCF76AAF3}"/>
    <dgm:cxn modelId="{3BAC67AC-5DAB-BE42-8660-73B149DAB8F6}" type="presOf" srcId="{555D7739-78C3-4EE1-8E88-AC69CBF68657}" destId="{B5C3E5C3-962E-C24D-A085-5D7330D4597D}" srcOrd="1" destOrd="0" presId="urn:microsoft.com/office/officeart/2016/7/layout/LinearBlockProcessNumbered"/>
    <dgm:cxn modelId="{085279B0-A35E-D24C-819D-9A755AEF9ED1}" type="presOf" srcId="{15E5C706-DEC0-4EC2-B37B-5C7618C83FB9}" destId="{F1B40CC8-4DF6-F64A-92B2-41BBD3D138E5}" srcOrd="1" destOrd="0" presId="urn:microsoft.com/office/officeart/2016/7/layout/LinearBlockProcessNumbered"/>
    <dgm:cxn modelId="{988A02C9-D849-8D4F-B7E4-C6244D52694E}" type="presOf" srcId="{23DAC0BE-E23C-484B-AF12-D203429F1B3A}" destId="{8D8200C4-3F99-EC44-B052-0CEEDD54DCDC}" srcOrd="0" destOrd="0" presId="urn:microsoft.com/office/officeart/2016/7/layout/LinearBlockProcessNumbered"/>
    <dgm:cxn modelId="{B59B3ECA-CD8D-3045-9835-A8329757658C}" type="presOf" srcId="{6FBB8EAF-3F6D-49A1-964C-386E92FD82A3}" destId="{FDBFE954-3EA9-D14B-96C8-0F90FE85C755}" srcOrd="1" destOrd="0" presId="urn:microsoft.com/office/officeart/2016/7/layout/LinearBlockProcessNumbered"/>
    <dgm:cxn modelId="{87D7DAE3-F70C-8048-A2D1-82454F18F4C1}" type="presOf" srcId="{F8356F0D-48A2-4E77-93C6-52A0F380525B}" destId="{85845B6D-4E59-6A41-9C17-7496D537EA5F}" srcOrd="0" destOrd="0" presId="urn:microsoft.com/office/officeart/2016/7/layout/LinearBlockProcessNumbered"/>
    <dgm:cxn modelId="{CB202BE5-267F-A747-9805-54B79C23B333}" type="presOf" srcId="{409FB2FE-0C01-49A4-A3FD-A17E76A57781}" destId="{20E39224-A3C3-1F4B-A341-40D01B2B3EEC}" srcOrd="0" destOrd="0" presId="urn:microsoft.com/office/officeart/2016/7/layout/LinearBlockProcessNumbered"/>
    <dgm:cxn modelId="{A31D21E9-367D-4F4D-8476-FF205AA8EF58}" type="presOf" srcId="{02262192-FAB0-4A26-99C8-E744249415FC}" destId="{AD597D89-36DA-564B-B925-B4045EFCDC95}" srcOrd="1" destOrd="0" presId="urn:microsoft.com/office/officeart/2016/7/layout/LinearBlockProcessNumbered"/>
    <dgm:cxn modelId="{C8E6D5F3-6E3D-274D-8BD3-132D1CD93988}" type="presOf" srcId="{C633276D-5357-4893-BAB1-59EEFB0FBB4A}" destId="{54D694FB-FA8D-3E4E-BC2D-1A0E5C2715BE}" srcOrd="1" destOrd="0" presId="urn:microsoft.com/office/officeart/2016/7/layout/LinearBlockProcessNumbered"/>
    <dgm:cxn modelId="{48CA62F4-1177-334B-9777-7B6643DF2718}" type="presOf" srcId="{555D7739-78C3-4EE1-8E88-AC69CBF68657}" destId="{C8AAF40A-2C83-5847-812D-73029510B967}" srcOrd="0" destOrd="0" presId="urn:microsoft.com/office/officeart/2016/7/layout/LinearBlockProcessNumbered"/>
    <dgm:cxn modelId="{2B6EE8FE-88C6-F249-AB7D-71CF3AC7CE80}" type="presOf" srcId="{6FBB8EAF-3F6D-49A1-964C-386E92FD82A3}" destId="{88EE7466-7C37-7246-9E0E-4D4C13BC12D5}" srcOrd="0" destOrd="0" presId="urn:microsoft.com/office/officeart/2016/7/layout/LinearBlockProcessNumbered"/>
    <dgm:cxn modelId="{21EA22F9-D1A2-614F-BE20-8E354CA8AE44}" type="presParOf" srcId="{786DDA9D-45B5-DC4B-AC6F-D90A1270D386}" destId="{015131A7-8C27-A344-8A2C-63B8520F64F2}" srcOrd="0" destOrd="0" presId="urn:microsoft.com/office/officeart/2016/7/layout/LinearBlockProcessNumbered"/>
    <dgm:cxn modelId="{3BAE022C-3085-8D4F-9A7F-0C3E34044784}" type="presParOf" srcId="{015131A7-8C27-A344-8A2C-63B8520F64F2}" destId="{A49D0E31-BD1D-194D-BA77-488449879FA3}" srcOrd="0" destOrd="0" presId="urn:microsoft.com/office/officeart/2016/7/layout/LinearBlockProcessNumbered"/>
    <dgm:cxn modelId="{3FA4D02C-A23A-F94D-95B9-83A15478268F}" type="presParOf" srcId="{015131A7-8C27-A344-8A2C-63B8520F64F2}" destId="{19F27F08-F426-5E4D-876C-0B0F370DA858}" srcOrd="1" destOrd="0" presId="urn:microsoft.com/office/officeart/2016/7/layout/LinearBlockProcessNumbered"/>
    <dgm:cxn modelId="{FE0A6805-F665-9941-8100-D91E210A9296}" type="presParOf" srcId="{015131A7-8C27-A344-8A2C-63B8520F64F2}" destId="{FED12D7B-FBB3-1E48-B13D-6E7179B3FFEE}" srcOrd="2" destOrd="0" presId="urn:microsoft.com/office/officeart/2016/7/layout/LinearBlockProcessNumbered"/>
    <dgm:cxn modelId="{0D84E379-E32B-4942-B735-037E6E05FB1F}" type="presParOf" srcId="{786DDA9D-45B5-DC4B-AC6F-D90A1270D386}" destId="{7B457EB5-64FE-DE42-8EF5-30B79B130F90}" srcOrd="1" destOrd="0" presId="urn:microsoft.com/office/officeart/2016/7/layout/LinearBlockProcessNumbered"/>
    <dgm:cxn modelId="{9AF9FC82-5126-C142-BC9D-4C1BFAE606E3}" type="presParOf" srcId="{786DDA9D-45B5-DC4B-AC6F-D90A1270D386}" destId="{A41BBCAB-15FB-AC4B-A795-45F719F6FA74}" srcOrd="2" destOrd="0" presId="urn:microsoft.com/office/officeart/2016/7/layout/LinearBlockProcessNumbered"/>
    <dgm:cxn modelId="{4B9B10C6-954F-1242-8BA0-279BDF6E86D8}" type="presParOf" srcId="{A41BBCAB-15FB-AC4B-A795-45F719F6FA74}" destId="{88EE7466-7C37-7246-9E0E-4D4C13BC12D5}" srcOrd="0" destOrd="0" presId="urn:microsoft.com/office/officeart/2016/7/layout/LinearBlockProcessNumbered"/>
    <dgm:cxn modelId="{52E72618-0233-AD4A-8010-D5FCEBB71FA6}" type="presParOf" srcId="{A41BBCAB-15FB-AC4B-A795-45F719F6FA74}" destId="{745AEB14-30C3-5744-9DAF-74B9AC7DBD8C}" srcOrd="1" destOrd="0" presId="urn:microsoft.com/office/officeart/2016/7/layout/LinearBlockProcessNumbered"/>
    <dgm:cxn modelId="{AFD8B212-77C1-AE47-8EC4-BCF9FF598B99}" type="presParOf" srcId="{A41BBCAB-15FB-AC4B-A795-45F719F6FA74}" destId="{FDBFE954-3EA9-D14B-96C8-0F90FE85C755}" srcOrd="2" destOrd="0" presId="urn:microsoft.com/office/officeart/2016/7/layout/LinearBlockProcessNumbered"/>
    <dgm:cxn modelId="{6F216915-713E-B947-BAC8-263CC9759776}" type="presParOf" srcId="{786DDA9D-45B5-DC4B-AC6F-D90A1270D386}" destId="{986DABED-D9BC-0B40-9367-A9FE4723C88B}" srcOrd="3" destOrd="0" presId="urn:microsoft.com/office/officeart/2016/7/layout/LinearBlockProcessNumbered"/>
    <dgm:cxn modelId="{BFD11BD5-7258-EC41-B28F-9577EECD5B45}" type="presParOf" srcId="{786DDA9D-45B5-DC4B-AC6F-D90A1270D386}" destId="{47EC8952-0FB7-DE40-9F30-925A81EA5EC0}" srcOrd="4" destOrd="0" presId="urn:microsoft.com/office/officeart/2016/7/layout/LinearBlockProcessNumbered"/>
    <dgm:cxn modelId="{FCFB7CA8-36C8-064C-B349-D2BF7273373A}" type="presParOf" srcId="{47EC8952-0FB7-DE40-9F30-925A81EA5EC0}" destId="{D02B734D-FA14-E241-AF20-7FB3590FD847}" srcOrd="0" destOrd="0" presId="urn:microsoft.com/office/officeart/2016/7/layout/LinearBlockProcessNumbered"/>
    <dgm:cxn modelId="{559EE8C0-FC52-414C-BFD5-4521AF809D21}" type="presParOf" srcId="{47EC8952-0FB7-DE40-9F30-925A81EA5EC0}" destId="{8D8200C4-3F99-EC44-B052-0CEEDD54DCDC}" srcOrd="1" destOrd="0" presId="urn:microsoft.com/office/officeart/2016/7/layout/LinearBlockProcessNumbered"/>
    <dgm:cxn modelId="{FB529811-A638-7040-A557-ABA53562703F}" type="presParOf" srcId="{47EC8952-0FB7-DE40-9F30-925A81EA5EC0}" destId="{54D694FB-FA8D-3E4E-BC2D-1A0E5C2715BE}" srcOrd="2" destOrd="0" presId="urn:microsoft.com/office/officeart/2016/7/layout/LinearBlockProcessNumbered"/>
    <dgm:cxn modelId="{78304186-30D9-184B-91EF-7AFCB3133305}" type="presParOf" srcId="{786DDA9D-45B5-DC4B-AC6F-D90A1270D386}" destId="{C2E4F341-F8D0-A641-80C1-F78FDB581393}" srcOrd="5" destOrd="0" presId="urn:microsoft.com/office/officeart/2016/7/layout/LinearBlockProcessNumbered"/>
    <dgm:cxn modelId="{72A05C8F-2BF9-6844-ADDD-6B25E0B43307}" type="presParOf" srcId="{786DDA9D-45B5-DC4B-AC6F-D90A1270D386}" destId="{C3C355E4-DC5A-DE4D-BCB1-D5D28967BEDA}" srcOrd="6" destOrd="0" presId="urn:microsoft.com/office/officeart/2016/7/layout/LinearBlockProcessNumbered"/>
    <dgm:cxn modelId="{A00977AC-9BF2-0141-AD28-C48150C5290F}" type="presParOf" srcId="{C3C355E4-DC5A-DE4D-BCB1-D5D28967BEDA}" destId="{C8AAF40A-2C83-5847-812D-73029510B967}" srcOrd="0" destOrd="0" presId="urn:microsoft.com/office/officeart/2016/7/layout/LinearBlockProcessNumbered"/>
    <dgm:cxn modelId="{8AA51999-A6C5-5C44-953D-44A1ED395ADD}" type="presParOf" srcId="{C3C355E4-DC5A-DE4D-BCB1-D5D28967BEDA}" destId="{85845B6D-4E59-6A41-9C17-7496D537EA5F}" srcOrd="1" destOrd="0" presId="urn:microsoft.com/office/officeart/2016/7/layout/LinearBlockProcessNumbered"/>
    <dgm:cxn modelId="{2A6E1249-C19C-EC4E-B6AB-6732D2313AF2}" type="presParOf" srcId="{C3C355E4-DC5A-DE4D-BCB1-D5D28967BEDA}" destId="{B5C3E5C3-962E-C24D-A085-5D7330D4597D}" srcOrd="2" destOrd="0" presId="urn:microsoft.com/office/officeart/2016/7/layout/LinearBlockProcessNumbered"/>
    <dgm:cxn modelId="{2C964A56-4334-914C-A6F8-D5C9957CAA6D}" type="presParOf" srcId="{786DDA9D-45B5-DC4B-AC6F-D90A1270D386}" destId="{6E23574B-036C-C245-B9D7-84CA96192B33}" srcOrd="7" destOrd="0" presId="urn:microsoft.com/office/officeart/2016/7/layout/LinearBlockProcessNumbered"/>
    <dgm:cxn modelId="{BF95D6B6-D116-7D44-A92F-BFFFC5FF00D7}" type="presParOf" srcId="{786DDA9D-45B5-DC4B-AC6F-D90A1270D386}" destId="{9A5673E9-207E-8047-A568-71D76C039665}" srcOrd="8" destOrd="0" presId="urn:microsoft.com/office/officeart/2016/7/layout/LinearBlockProcessNumbered"/>
    <dgm:cxn modelId="{04AA0CA1-CABF-C043-B700-3102191E742D}" type="presParOf" srcId="{9A5673E9-207E-8047-A568-71D76C039665}" destId="{1AC28B45-41F0-AC42-93C3-38372BC9F4DA}" srcOrd="0" destOrd="0" presId="urn:microsoft.com/office/officeart/2016/7/layout/LinearBlockProcessNumbered"/>
    <dgm:cxn modelId="{E009EE59-4815-8948-9C9F-230D18F102EC}" type="presParOf" srcId="{9A5673E9-207E-8047-A568-71D76C039665}" destId="{1601BCF0-5F26-9142-9D63-4AC18A44772D}" srcOrd="1" destOrd="0" presId="urn:microsoft.com/office/officeart/2016/7/layout/LinearBlockProcessNumbered"/>
    <dgm:cxn modelId="{B7AD199A-88CA-834C-A967-50F25EB2CCD9}" type="presParOf" srcId="{9A5673E9-207E-8047-A568-71D76C039665}" destId="{9538FE17-AD8B-5C4C-AFFA-728E769D6E9C}" srcOrd="2" destOrd="0" presId="urn:microsoft.com/office/officeart/2016/7/layout/LinearBlockProcessNumbered"/>
    <dgm:cxn modelId="{9DA69AC8-8AF0-954C-9E6C-0A9E779D2BD3}" type="presParOf" srcId="{786DDA9D-45B5-DC4B-AC6F-D90A1270D386}" destId="{723B539F-99E8-BB45-8379-7ABF8353795B}" srcOrd="9" destOrd="0" presId="urn:microsoft.com/office/officeart/2016/7/layout/LinearBlockProcessNumbered"/>
    <dgm:cxn modelId="{A5C9CA3B-F6FA-4648-9B61-8EBA3DA20ADC}" type="presParOf" srcId="{786DDA9D-45B5-DC4B-AC6F-D90A1270D386}" destId="{0513C224-0BF0-3B42-8DA4-7E3DD9B345B6}" srcOrd="10" destOrd="0" presId="urn:microsoft.com/office/officeart/2016/7/layout/LinearBlockProcessNumbered"/>
    <dgm:cxn modelId="{E6C8B85A-D940-144C-B851-BDB5E3C92213}" type="presParOf" srcId="{0513C224-0BF0-3B42-8DA4-7E3DD9B345B6}" destId="{A7F6ADE2-5512-E54E-9356-9D63FE79ACD3}" srcOrd="0" destOrd="0" presId="urn:microsoft.com/office/officeart/2016/7/layout/LinearBlockProcessNumbered"/>
    <dgm:cxn modelId="{53C595D1-C14D-524C-A993-B744802D2259}" type="presParOf" srcId="{0513C224-0BF0-3B42-8DA4-7E3DD9B345B6}" destId="{20E39224-A3C3-1F4B-A341-40D01B2B3EEC}" srcOrd="1" destOrd="0" presId="urn:microsoft.com/office/officeart/2016/7/layout/LinearBlockProcessNumbered"/>
    <dgm:cxn modelId="{1219FA18-8154-4A49-BC78-DD216CC125E2}" type="presParOf" srcId="{0513C224-0BF0-3B42-8DA4-7E3DD9B345B6}" destId="{AD597D89-36DA-564B-B925-B4045EFCDC95}" srcOrd="2" destOrd="0" presId="urn:microsoft.com/office/officeart/2016/7/layout/LinearBlockProcessNumbered"/>
    <dgm:cxn modelId="{3484687C-994C-D54D-8853-749F6DCB43BD}" type="presParOf" srcId="{786DDA9D-45B5-DC4B-AC6F-D90A1270D386}" destId="{CC5FA5E4-DA06-EE44-BA9A-A8B3804F31D1}" srcOrd="11" destOrd="0" presId="urn:microsoft.com/office/officeart/2016/7/layout/LinearBlockProcessNumbered"/>
    <dgm:cxn modelId="{EE31FB9D-C3E9-DA43-B3F3-3737DBD87C50}" type="presParOf" srcId="{786DDA9D-45B5-DC4B-AC6F-D90A1270D386}" destId="{43EC042C-40A0-7247-AA68-E4574B2F71F1}" srcOrd="12" destOrd="0" presId="urn:microsoft.com/office/officeart/2016/7/layout/LinearBlockProcessNumbered"/>
    <dgm:cxn modelId="{C36B861E-4F75-9E4D-8730-DA5453A899FA}" type="presParOf" srcId="{43EC042C-40A0-7247-AA68-E4574B2F71F1}" destId="{1E43D18C-466B-ED48-A0EC-FA78B636B696}" srcOrd="0" destOrd="0" presId="urn:microsoft.com/office/officeart/2016/7/layout/LinearBlockProcessNumbered"/>
    <dgm:cxn modelId="{B9C59E26-F3B8-1E46-989B-9DBB95192005}" type="presParOf" srcId="{43EC042C-40A0-7247-AA68-E4574B2F71F1}" destId="{CDDE394A-A2DF-0945-8D1D-9CADE7E17B47}" srcOrd="1" destOrd="0" presId="urn:microsoft.com/office/officeart/2016/7/layout/LinearBlockProcessNumbered"/>
    <dgm:cxn modelId="{F470FDAE-6BE7-AC4A-B9B0-50396D6DDD26}" type="presParOf" srcId="{43EC042C-40A0-7247-AA68-E4574B2F71F1}" destId="{F1B40CC8-4DF6-F64A-92B2-41BBD3D138E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431D71-113E-424B-ABA2-B1968B786F8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F87C6EF-8D70-4BCF-AF1E-F449E55D666E}">
      <dgm:prSet/>
      <dgm:spPr/>
      <dgm:t>
        <a:bodyPr/>
        <a:lstStyle/>
        <a:p>
          <a:pPr>
            <a:defRPr cap="all"/>
          </a:pPr>
          <a:r>
            <a:rPr lang="fr-FR"/>
            <a:t>blocs (contient les éléments de l’index)</a:t>
          </a:r>
          <a:endParaRPr lang="en-US"/>
        </a:p>
      </dgm:t>
    </dgm:pt>
    <dgm:pt modelId="{9E543D8E-5E8A-4891-8468-662FC464A27C}" type="parTrans" cxnId="{103AF9FE-370F-4AD4-A059-10609E745A45}">
      <dgm:prSet/>
      <dgm:spPr/>
      <dgm:t>
        <a:bodyPr/>
        <a:lstStyle/>
        <a:p>
          <a:endParaRPr lang="en-US"/>
        </a:p>
      </dgm:t>
    </dgm:pt>
    <dgm:pt modelId="{50A754CB-F26E-4A62-BB27-66E706DC3B14}" type="sibTrans" cxnId="{103AF9FE-370F-4AD4-A059-10609E745A45}">
      <dgm:prSet/>
      <dgm:spPr/>
      <dgm:t>
        <a:bodyPr/>
        <a:lstStyle/>
        <a:p>
          <a:endParaRPr lang="en-US"/>
        </a:p>
      </dgm:t>
    </dgm:pt>
    <dgm:pt modelId="{4EEB675D-6102-4468-94BD-8C860097EEF5}">
      <dgm:prSet/>
      <dgm:spPr/>
      <dgm:t>
        <a:bodyPr/>
        <a:lstStyle/>
        <a:p>
          <a:pPr>
            <a:defRPr cap="all"/>
          </a:pPr>
          <a:r>
            <a:rPr lang="fr-FR"/>
            <a:t>css (contient les feuilles de style)</a:t>
          </a:r>
          <a:endParaRPr lang="en-US"/>
        </a:p>
      </dgm:t>
    </dgm:pt>
    <dgm:pt modelId="{BA859724-E46F-4621-9759-9A97DF119718}" type="parTrans" cxnId="{D8A72D75-8D98-4A56-8938-7EA186F75E18}">
      <dgm:prSet/>
      <dgm:spPr/>
      <dgm:t>
        <a:bodyPr/>
        <a:lstStyle/>
        <a:p>
          <a:endParaRPr lang="en-US"/>
        </a:p>
      </dgm:t>
    </dgm:pt>
    <dgm:pt modelId="{6934AE45-DAE6-43D3-A368-F7308875885C}" type="sibTrans" cxnId="{D8A72D75-8D98-4A56-8938-7EA186F75E18}">
      <dgm:prSet/>
      <dgm:spPr/>
      <dgm:t>
        <a:bodyPr/>
        <a:lstStyle/>
        <a:p>
          <a:endParaRPr lang="en-US"/>
        </a:p>
      </dgm:t>
    </dgm:pt>
    <dgm:pt modelId="{B21C3FE0-26AD-4655-8C23-7F71F2039751}">
      <dgm:prSet/>
      <dgm:spPr/>
      <dgm:t>
        <a:bodyPr/>
        <a:lstStyle/>
        <a:p>
          <a:pPr>
            <a:defRPr cap="all"/>
          </a:pPr>
          <a:r>
            <a:rPr lang="fr-FR"/>
            <a:t>images (contient les fichiers médiatisés)</a:t>
          </a:r>
          <a:endParaRPr lang="en-US"/>
        </a:p>
      </dgm:t>
    </dgm:pt>
    <dgm:pt modelId="{FE77D77A-F6D9-441B-A052-99B92134B635}" type="parTrans" cxnId="{90507AC8-F08A-4913-B5C6-D292DDEFC8A0}">
      <dgm:prSet/>
      <dgm:spPr/>
      <dgm:t>
        <a:bodyPr/>
        <a:lstStyle/>
        <a:p>
          <a:endParaRPr lang="en-US"/>
        </a:p>
      </dgm:t>
    </dgm:pt>
    <dgm:pt modelId="{64671CA9-082A-4904-B68E-9B653EEF7C29}" type="sibTrans" cxnId="{90507AC8-F08A-4913-B5C6-D292DDEFC8A0}">
      <dgm:prSet/>
      <dgm:spPr/>
      <dgm:t>
        <a:bodyPr/>
        <a:lstStyle/>
        <a:p>
          <a:endParaRPr lang="en-US"/>
        </a:p>
      </dgm:t>
    </dgm:pt>
    <dgm:pt modelId="{BE4693BB-6B79-4E4E-A854-47F27BD8958B}">
      <dgm:prSet/>
      <dgm:spPr/>
      <dgm:t>
        <a:bodyPr/>
        <a:lstStyle/>
        <a:p>
          <a:pPr>
            <a:defRPr cap="all"/>
          </a:pPr>
          <a:r>
            <a:rPr lang="fr-FR"/>
            <a:t>js (contient les feuilles style) </a:t>
          </a:r>
          <a:endParaRPr lang="en-US"/>
        </a:p>
      </dgm:t>
    </dgm:pt>
    <dgm:pt modelId="{45E6B352-516A-4FDC-BE43-CFE094ADA045}" type="parTrans" cxnId="{D87D6695-A87F-49B7-9728-2CFFC3470A03}">
      <dgm:prSet/>
      <dgm:spPr/>
      <dgm:t>
        <a:bodyPr/>
        <a:lstStyle/>
        <a:p>
          <a:endParaRPr lang="en-US"/>
        </a:p>
      </dgm:t>
    </dgm:pt>
    <dgm:pt modelId="{BAB1880C-4BA8-4555-B09D-718BBD76CA0D}" type="sibTrans" cxnId="{D87D6695-A87F-49B7-9728-2CFFC3470A03}">
      <dgm:prSet/>
      <dgm:spPr/>
      <dgm:t>
        <a:bodyPr/>
        <a:lstStyle/>
        <a:p>
          <a:endParaRPr lang="en-US"/>
        </a:p>
      </dgm:t>
    </dgm:pt>
    <dgm:pt modelId="{8044C477-BD57-4B2B-A92F-1F017FDABDCF}">
      <dgm:prSet/>
      <dgm:spPr/>
      <dgm:t>
        <a:bodyPr/>
        <a:lstStyle/>
        <a:p>
          <a:pPr>
            <a:defRPr cap="all"/>
          </a:pPr>
          <a:r>
            <a:rPr lang="fr-FR"/>
            <a:t>php (contient les fonctionnalités)</a:t>
          </a:r>
          <a:endParaRPr lang="en-US"/>
        </a:p>
      </dgm:t>
    </dgm:pt>
    <dgm:pt modelId="{84C3354D-6342-47A7-AA93-DD21BFE433DF}" type="parTrans" cxnId="{DF520290-DF0F-4B59-A2B7-B3E248DADEA6}">
      <dgm:prSet/>
      <dgm:spPr/>
      <dgm:t>
        <a:bodyPr/>
        <a:lstStyle/>
        <a:p>
          <a:endParaRPr lang="en-US"/>
        </a:p>
      </dgm:t>
    </dgm:pt>
    <dgm:pt modelId="{FA04FB72-C86A-4CCF-A63B-6E2E7D3BE172}" type="sibTrans" cxnId="{DF520290-DF0F-4B59-A2B7-B3E248DADEA6}">
      <dgm:prSet/>
      <dgm:spPr/>
      <dgm:t>
        <a:bodyPr/>
        <a:lstStyle/>
        <a:p>
          <a:endParaRPr lang="en-US"/>
        </a:p>
      </dgm:t>
    </dgm:pt>
    <dgm:pt modelId="{5DB9A5B9-856A-4733-80C9-5E11F6493DB6}">
      <dgm:prSet/>
      <dgm:spPr/>
      <dgm:t>
        <a:bodyPr/>
        <a:lstStyle/>
        <a:p>
          <a:pPr>
            <a:defRPr cap="all"/>
          </a:pPr>
          <a:r>
            <a:rPr lang="fr-FR"/>
            <a:t>plugins (contient les différents plugins)</a:t>
          </a:r>
          <a:endParaRPr lang="en-US"/>
        </a:p>
      </dgm:t>
    </dgm:pt>
    <dgm:pt modelId="{00A817D8-24B7-4062-9E87-BE98817F839A}" type="parTrans" cxnId="{F7AE923C-CED6-4AC8-9FAA-1A5098897F73}">
      <dgm:prSet/>
      <dgm:spPr/>
      <dgm:t>
        <a:bodyPr/>
        <a:lstStyle/>
        <a:p>
          <a:endParaRPr lang="en-US"/>
        </a:p>
      </dgm:t>
    </dgm:pt>
    <dgm:pt modelId="{CE603F82-5BE1-4E95-BF0C-C21CBF0E7B35}" type="sibTrans" cxnId="{F7AE923C-CED6-4AC8-9FAA-1A5098897F73}">
      <dgm:prSet/>
      <dgm:spPr/>
      <dgm:t>
        <a:bodyPr/>
        <a:lstStyle/>
        <a:p>
          <a:endParaRPr lang="en-US"/>
        </a:p>
      </dgm:t>
    </dgm:pt>
    <dgm:pt modelId="{22DED1D2-705F-4E1A-8EC0-50F85E4A8B39}" type="pres">
      <dgm:prSet presAssocID="{46431D71-113E-424B-ABA2-B1968B786F8F}" presName="root" presStyleCnt="0">
        <dgm:presLayoutVars>
          <dgm:dir/>
          <dgm:resizeHandles val="exact"/>
        </dgm:presLayoutVars>
      </dgm:prSet>
      <dgm:spPr/>
    </dgm:pt>
    <dgm:pt modelId="{784BDC9C-07CA-4F95-946D-38ADF25C9F84}" type="pres">
      <dgm:prSet presAssocID="{2F87C6EF-8D70-4BCF-AF1E-F449E55D666E}" presName="compNode" presStyleCnt="0"/>
      <dgm:spPr/>
    </dgm:pt>
    <dgm:pt modelId="{F451FFB7-BBC9-4697-B41C-0EFB98689E55}" type="pres">
      <dgm:prSet presAssocID="{2F87C6EF-8D70-4BCF-AF1E-F449E55D666E}" presName="iconBgRect" presStyleLbl="bgShp" presStyleIdx="0" presStyleCnt="6"/>
      <dgm:spPr/>
    </dgm:pt>
    <dgm:pt modelId="{E9018702-9B4D-4984-AD3B-498071FF9B3C}" type="pres">
      <dgm:prSet presAssocID="{2F87C6EF-8D70-4BCF-AF1E-F449E55D666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39B2F767-76AE-40BD-816D-4A9DC8B58F17}" type="pres">
      <dgm:prSet presAssocID="{2F87C6EF-8D70-4BCF-AF1E-F449E55D666E}" presName="spaceRect" presStyleCnt="0"/>
      <dgm:spPr/>
    </dgm:pt>
    <dgm:pt modelId="{1BFE164C-1664-4BB1-AE12-B83A287F4722}" type="pres">
      <dgm:prSet presAssocID="{2F87C6EF-8D70-4BCF-AF1E-F449E55D666E}" presName="textRect" presStyleLbl="revTx" presStyleIdx="0" presStyleCnt="6">
        <dgm:presLayoutVars>
          <dgm:chMax val="1"/>
          <dgm:chPref val="1"/>
        </dgm:presLayoutVars>
      </dgm:prSet>
      <dgm:spPr/>
    </dgm:pt>
    <dgm:pt modelId="{27EE41A7-BB46-4EFD-BCE1-B934AC6D92DC}" type="pres">
      <dgm:prSet presAssocID="{50A754CB-F26E-4A62-BB27-66E706DC3B14}" presName="sibTrans" presStyleCnt="0"/>
      <dgm:spPr/>
    </dgm:pt>
    <dgm:pt modelId="{D4582590-7C62-4D90-BA50-002C4C0DE21A}" type="pres">
      <dgm:prSet presAssocID="{4EEB675D-6102-4468-94BD-8C860097EEF5}" presName="compNode" presStyleCnt="0"/>
      <dgm:spPr/>
    </dgm:pt>
    <dgm:pt modelId="{EA999892-FE7C-4554-96E8-9352D3DBE7C3}" type="pres">
      <dgm:prSet presAssocID="{4EEB675D-6102-4468-94BD-8C860097EEF5}" presName="iconBgRect" presStyleLbl="bgShp" presStyleIdx="1" presStyleCnt="6"/>
      <dgm:spPr/>
    </dgm:pt>
    <dgm:pt modelId="{7F4FF49D-89D4-411C-AE0A-B5D17732E471}" type="pres">
      <dgm:prSet presAssocID="{4EEB675D-6102-4468-94BD-8C860097EEF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e Decoration"/>
        </a:ext>
      </dgm:extLst>
    </dgm:pt>
    <dgm:pt modelId="{99CD716F-083F-4AF2-90C5-CA4489FC40FC}" type="pres">
      <dgm:prSet presAssocID="{4EEB675D-6102-4468-94BD-8C860097EEF5}" presName="spaceRect" presStyleCnt="0"/>
      <dgm:spPr/>
    </dgm:pt>
    <dgm:pt modelId="{3D431DEF-FBDF-43B1-AF29-B58D93BCFACE}" type="pres">
      <dgm:prSet presAssocID="{4EEB675D-6102-4468-94BD-8C860097EEF5}" presName="textRect" presStyleLbl="revTx" presStyleIdx="1" presStyleCnt="6">
        <dgm:presLayoutVars>
          <dgm:chMax val="1"/>
          <dgm:chPref val="1"/>
        </dgm:presLayoutVars>
      </dgm:prSet>
      <dgm:spPr/>
    </dgm:pt>
    <dgm:pt modelId="{933C03C3-EC36-44CE-8C7C-8C4F63EB2572}" type="pres">
      <dgm:prSet presAssocID="{6934AE45-DAE6-43D3-A368-F7308875885C}" presName="sibTrans" presStyleCnt="0"/>
      <dgm:spPr/>
    </dgm:pt>
    <dgm:pt modelId="{38A7F873-0A4E-48F9-B83C-8B570442E881}" type="pres">
      <dgm:prSet presAssocID="{B21C3FE0-26AD-4655-8C23-7F71F2039751}" presName="compNode" presStyleCnt="0"/>
      <dgm:spPr/>
    </dgm:pt>
    <dgm:pt modelId="{D9A44759-C492-4282-AE69-672AA6BF087B}" type="pres">
      <dgm:prSet presAssocID="{B21C3FE0-26AD-4655-8C23-7F71F2039751}" presName="iconBgRect" presStyleLbl="bgShp" presStyleIdx="2" presStyleCnt="6"/>
      <dgm:spPr/>
    </dgm:pt>
    <dgm:pt modelId="{B1C68769-FFBC-4D15-8D18-2D826C3D72C4}" type="pres">
      <dgm:prSet presAssocID="{B21C3FE0-26AD-4655-8C23-7F71F203975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1117C730-5E82-4E19-B281-99DCDEBA8264}" type="pres">
      <dgm:prSet presAssocID="{B21C3FE0-26AD-4655-8C23-7F71F2039751}" presName="spaceRect" presStyleCnt="0"/>
      <dgm:spPr/>
    </dgm:pt>
    <dgm:pt modelId="{A889347D-6995-4033-B97D-BA01E3AAC6D5}" type="pres">
      <dgm:prSet presAssocID="{B21C3FE0-26AD-4655-8C23-7F71F2039751}" presName="textRect" presStyleLbl="revTx" presStyleIdx="2" presStyleCnt="6">
        <dgm:presLayoutVars>
          <dgm:chMax val="1"/>
          <dgm:chPref val="1"/>
        </dgm:presLayoutVars>
      </dgm:prSet>
      <dgm:spPr/>
    </dgm:pt>
    <dgm:pt modelId="{1BF9E893-84CC-4FDE-A4A7-8DCDDBA695AD}" type="pres">
      <dgm:prSet presAssocID="{64671CA9-082A-4904-B68E-9B653EEF7C29}" presName="sibTrans" presStyleCnt="0"/>
      <dgm:spPr/>
    </dgm:pt>
    <dgm:pt modelId="{11DFF788-2366-433A-91F2-734E2704170B}" type="pres">
      <dgm:prSet presAssocID="{BE4693BB-6B79-4E4E-A854-47F27BD8958B}" presName="compNode" presStyleCnt="0"/>
      <dgm:spPr/>
    </dgm:pt>
    <dgm:pt modelId="{78F0F635-1BC0-4BB5-A55C-CEACB2E972E1}" type="pres">
      <dgm:prSet presAssocID="{BE4693BB-6B79-4E4E-A854-47F27BD8958B}" presName="iconBgRect" presStyleLbl="bgShp" presStyleIdx="3" presStyleCnt="6"/>
      <dgm:spPr/>
    </dgm:pt>
    <dgm:pt modelId="{B464509C-6009-41C1-8997-45D6D2382154}" type="pres">
      <dgm:prSet presAssocID="{BE4693BB-6B79-4E4E-A854-47F27BD8958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af"/>
        </a:ext>
      </dgm:extLst>
    </dgm:pt>
    <dgm:pt modelId="{3AB9DC40-FBE5-4A53-8B08-1874EF5C37C3}" type="pres">
      <dgm:prSet presAssocID="{BE4693BB-6B79-4E4E-A854-47F27BD8958B}" presName="spaceRect" presStyleCnt="0"/>
      <dgm:spPr/>
    </dgm:pt>
    <dgm:pt modelId="{08EAF8A6-7BAF-4F35-AD7F-1CA717EB697C}" type="pres">
      <dgm:prSet presAssocID="{BE4693BB-6B79-4E4E-A854-47F27BD8958B}" presName="textRect" presStyleLbl="revTx" presStyleIdx="3" presStyleCnt="6">
        <dgm:presLayoutVars>
          <dgm:chMax val="1"/>
          <dgm:chPref val="1"/>
        </dgm:presLayoutVars>
      </dgm:prSet>
      <dgm:spPr/>
    </dgm:pt>
    <dgm:pt modelId="{EA688421-C2CA-4CAB-8609-D99669E33F3F}" type="pres">
      <dgm:prSet presAssocID="{BAB1880C-4BA8-4555-B09D-718BBD76CA0D}" presName="sibTrans" presStyleCnt="0"/>
      <dgm:spPr/>
    </dgm:pt>
    <dgm:pt modelId="{853DAA28-4CEC-4833-80B9-40FB2E5E41D6}" type="pres">
      <dgm:prSet presAssocID="{8044C477-BD57-4B2B-A92F-1F017FDABDCF}" presName="compNode" presStyleCnt="0"/>
      <dgm:spPr/>
    </dgm:pt>
    <dgm:pt modelId="{3F2C2A27-2503-4B6B-A10C-1B24D494D078}" type="pres">
      <dgm:prSet presAssocID="{8044C477-BD57-4B2B-A92F-1F017FDABDCF}" presName="iconBgRect" presStyleLbl="bgShp" presStyleIdx="4" presStyleCnt="6"/>
      <dgm:spPr/>
    </dgm:pt>
    <dgm:pt modelId="{97751A98-D094-4EFC-89DC-C5358455BFA7}" type="pres">
      <dgm:prSet presAssocID="{8044C477-BD57-4B2B-A92F-1F017FDABDC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974402F1-60C8-4BAE-A09D-8E767A1DBB96}" type="pres">
      <dgm:prSet presAssocID="{8044C477-BD57-4B2B-A92F-1F017FDABDCF}" presName="spaceRect" presStyleCnt="0"/>
      <dgm:spPr/>
    </dgm:pt>
    <dgm:pt modelId="{DB258B07-DCB8-4D56-84D5-015B4A1FBE29}" type="pres">
      <dgm:prSet presAssocID="{8044C477-BD57-4B2B-A92F-1F017FDABDCF}" presName="textRect" presStyleLbl="revTx" presStyleIdx="4" presStyleCnt="6">
        <dgm:presLayoutVars>
          <dgm:chMax val="1"/>
          <dgm:chPref val="1"/>
        </dgm:presLayoutVars>
      </dgm:prSet>
      <dgm:spPr/>
    </dgm:pt>
    <dgm:pt modelId="{FEF92DA1-96A2-447B-A8EB-D97E20028266}" type="pres">
      <dgm:prSet presAssocID="{FA04FB72-C86A-4CCF-A63B-6E2E7D3BE172}" presName="sibTrans" presStyleCnt="0"/>
      <dgm:spPr/>
    </dgm:pt>
    <dgm:pt modelId="{0EB62493-62CC-47AF-9B97-2E229422D398}" type="pres">
      <dgm:prSet presAssocID="{5DB9A5B9-856A-4733-80C9-5E11F6493DB6}" presName="compNode" presStyleCnt="0"/>
      <dgm:spPr/>
    </dgm:pt>
    <dgm:pt modelId="{6F2B4F41-D433-4569-A701-BF53F7F0A88A}" type="pres">
      <dgm:prSet presAssocID="{5DB9A5B9-856A-4733-80C9-5E11F6493DB6}" presName="iconBgRect" presStyleLbl="bgShp" presStyleIdx="5" presStyleCnt="6"/>
      <dgm:spPr/>
    </dgm:pt>
    <dgm:pt modelId="{9D78FA36-2AAE-4686-8CF0-40E3504954A1}" type="pres">
      <dgm:prSet presAssocID="{5DB9A5B9-856A-4733-80C9-5E11F6493DB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10DB885-CD1A-49B5-8BEF-DB2019E7E2A8}" type="pres">
      <dgm:prSet presAssocID="{5DB9A5B9-856A-4733-80C9-5E11F6493DB6}" presName="spaceRect" presStyleCnt="0"/>
      <dgm:spPr/>
    </dgm:pt>
    <dgm:pt modelId="{AB959AC1-EA1F-4489-894D-271171E02055}" type="pres">
      <dgm:prSet presAssocID="{5DB9A5B9-856A-4733-80C9-5E11F6493DB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D4EB60E-1405-4061-8FE5-8D20D81E6FF4}" type="presOf" srcId="{2F87C6EF-8D70-4BCF-AF1E-F449E55D666E}" destId="{1BFE164C-1664-4BB1-AE12-B83A287F4722}" srcOrd="0" destOrd="0" presId="urn:microsoft.com/office/officeart/2018/5/layout/IconCircleLabelList"/>
    <dgm:cxn modelId="{45ED9F23-FC7A-4F1C-9191-586ADDA6E6AC}" type="presOf" srcId="{46431D71-113E-424B-ABA2-B1968B786F8F}" destId="{22DED1D2-705F-4E1A-8EC0-50F85E4A8B39}" srcOrd="0" destOrd="0" presId="urn:microsoft.com/office/officeart/2018/5/layout/IconCircleLabelList"/>
    <dgm:cxn modelId="{F7AE923C-CED6-4AC8-9FAA-1A5098897F73}" srcId="{46431D71-113E-424B-ABA2-B1968B786F8F}" destId="{5DB9A5B9-856A-4733-80C9-5E11F6493DB6}" srcOrd="5" destOrd="0" parTransId="{00A817D8-24B7-4062-9E87-BE98817F839A}" sibTransId="{CE603F82-5BE1-4E95-BF0C-C21CBF0E7B35}"/>
    <dgm:cxn modelId="{E90FBF5D-C321-41B5-AE1B-7DF06C8392DB}" type="presOf" srcId="{B21C3FE0-26AD-4655-8C23-7F71F2039751}" destId="{A889347D-6995-4033-B97D-BA01E3AAC6D5}" srcOrd="0" destOrd="0" presId="urn:microsoft.com/office/officeart/2018/5/layout/IconCircleLabelList"/>
    <dgm:cxn modelId="{0FED3761-FA1E-4216-B8D7-F09923E76299}" type="presOf" srcId="{5DB9A5B9-856A-4733-80C9-5E11F6493DB6}" destId="{AB959AC1-EA1F-4489-894D-271171E02055}" srcOrd="0" destOrd="0" presId="urn:microsoft.com/office/officeart/2018/5/layout/IconCircleLabelList"/>
    <dgm:cxn modelId="{D8A72D75-8D98-4A56-8938-7EA186F75E18}" srcId="{46431D71-113E-424B-ABA2-B1968B786F8F}" destId="{4EEB675D-6102-4468-94BD-8C860097EEF5}" srcOrd="1" destOrd="0" parTransId="{BA859724-E46F-4621-9759-9A97DF119718}" sibTransId="{6934AE45-DAE6-43D3-A368-F7308875885C}"/>
    <dgm:cxn modelId="{DF520290-DF0F-4B59-A2B7-B3E248DADEA6}" srcId="{46431D71-113E-424B-ABA2-B1968B786F8F}" destId="{8044C477-BD57-4B2B-A92F-1F017FDABDCF}" srcOrd="4" destOrd="0" parTransId="{84C3354D-6342-47A7-AA93-DD21BFE433DF}" sibTransId="{FA04FB72-C86A-4CCF-A63B-6E2E7D3BE172}"/>
    <dgm:cxn modelId="{D87D6695-A87F-49B7-9728-2CFFC3470A03}" srcId="{46431D71-113E-424B-ABA2-B1968B786F8F}" destId="{BE4693BB-6B79-4E4E-A854-47F27BD8958B}" srcOrd="3" destOrd="0" parTransId="{45E6B352-516A-4FDC-BE43-CFE094ADA045}" sibTransId="{BAB1880C-4BA8-4555-B09D-718BBD76CA0D}"/>
    <dgm:cxn modelId="{DED20A9E-4349-4971-9AD9-C515D2E59F9C}" type="presOf" srcId="{BE4693BB-6B79-4E4E-A854-47F27BD8958B}" destId="{08EAF8A6-7BAF-4F35-AD7F-1CA717EB697C}" srcOrd="0" destOrd="0" presId="urn:microsoft.com/office/officeart/2018/5/layout/IconCircleLabelList"/>
    <dgm:cxn modelId="{90507AC8-F08A-4913-B5C6-D292DDEFC8A0}" srcId="{46431D71-113E-424B-ABA2-B1968B786F8F}" destId="{B21C3FE0-26AD-4655-8C23-7F71F2039751}" srcOrd="2" destOrd="0" parTransId="{FE77D77A-F6D9-441B-A052-99B92134B635}" sibTransId="{64671CA9-082A-4904-B68E-9B653EEF7C29}"/>
    <dgm:cxn modelId="{1AA56ACD-8AEA-4551-A6C2-3973A11375E6}" type="presOf" srcId="{8044C477-BD57-4B2B-A92F-1F017FDABDCF}" destId="{DB258B07-DCB8-4D56-84D5-015B4A1FBE29}" srcOrd="0" destOrd="0" presId="urn:microsoft.com/office/officeart/2018/5/layout/IconCircleLabelList"/>
    <dgm:cxn modelId="{582E0EF6-887D-49A5-AFE2-F6A3AF120632}" type="presOf" srcId="{4EEB675D-6102-4468-94BD-8C860097EEF5}" destId="{3D431DEF-FBDF-43B1-AF29-B58D93BCFACE}" srcOrd="0" destOrd="0" presId="urn:microsoft.com/office/officeart/2018/5/layout/IconCircleLabelList"/>
    <dgm:cxn modelId="{103AF9FE-370F-4AD4-A059-10609E745A45}" srcId="{46431D71-113E-424B-ABA2-B1968B786F8F}" destId="{2F87C6EF-8D70-4BCF-AF1E-F449E55D666E}" srcOrd="0" destOrd="0" parTransId="{9E543D8E-5E8A-4891-8468-662FC464A27C}" sibTransId="{50A754CB-F26E-4A62-BB27-66E706DC3B14}"/>
    <dgm:cxn modelId="{58B28CFD-3350-424C-8FD8-C72638796E75}" type="presParOf" srcId="{22DED1D2-705F-4E1A-8EC0-50F85E4A8B39}" destId="{784BDC9C-07CA-4F95-946D-38ADF25C9F84}" srcOrd="0" destOrd="0" presId="urn:microsoft.com/office/officeart/2018/5/layout/IconCircleLabelList"/>
    <dgm:cxn modelId="{B073B14D-23DD-4FF7-885D-D0D2160D3C46}" type="presParOf" srcId="{784BDC9C-07CA-4F95-946D-38ADF25C9F84}" destId="{F451FFB7-BBC9-4697-B41C-0EFB98689E55}" srcOrd="0" destOrd="0" presId="urn:microsoft.com/office/officeart/2018/5/layout/IconCircleLabelList"/>
    <dgm:cxn modelId="{B17783B6-BEEB-4665-BD7C-E6EC5270540A}" type="presParOf" srcId="{784BDC9C-07CA-4F95-946D-38ADF25C9F84}" destId="{E9018702-9B4D-4984-AD3B-498071FF9B3C}" srcOrd="1" destOrd="0" presId="urn:microsoft.com/office/officeart/2018/5/layout/IconCircleLabelList"/>
    <dgm:cxn modelId="{35D876AC-D2F3-467D-BD98-E2A7844A1336}" type="presParOf" srcId="{784BDC9C-07CA-4F95-946D-38ADF25C9F84}" destId="{39B2F767-76AE-40BD-816D-4A9DC8B58F17}" srcOrd="2" destOrd="0" presId="urn:microsoft.com/office/officeart/2018/5/layout/IconCircleLabelList"/>
    <dgm:cxn modelId="{5F5584CC-1A48-4C5D-A7BD-3A66083AAFBB}" type="presParOf" srcId="{784BDC9C-07CA-4F95-946D-38ADF25C9F84}" destId="{1BFE164C-1664-4BB1-AE12-B83A287F4722}" srcOrd="3" destOrd="0" presId="urn:microsoft.com/office/officeart/2018/5/layout/IconCircleLabelList"/>
    <dgm:cxn modelId="{7D2D775B-21E4-4961-81E8-4F0AEE5B7E3D}" type="presParOf" srcId="{22DED1D2-705F-4E1A-8EC0-50F85E4A8B39}" destId="{27EE41A7-BB46-4EFD-BCE1-B934AC6D92DC}" srcOrd="1" destOrd="0" presId="urn:microsoft.com/office/officeart/2018/5/layout/IconCircleLabelList"/>
    <dgm:cxn modelId="{2A20BFCA-9A3A-41F5-95B4-7E3F30DA8581}" type="presParOf" srcId="{22DED1D2-705F-4E1A-8EC0-50F85E4A8B39}" destId="{D4582590-7C62-4D90-BA50-002C4C0DE21A}" srcOrd="2" destOrd="0" presId="urn:microsoft.com/office/officeart/2018/5/layout/IconCircleLabelList"/>
    <dgm:cxn modelId="{146B29DF-7578-49A3-96DF-B65E27179190}" type="presParOf" srcId="{D4582590-7C62-4D90-BA50-002C4C0DE21A}" destId="{EA999892-FE7C-4554-96E8-9352D3DBE7C3}" srcOrd="0" destOrd="0" presId="urn:microsoft.com/office/officeart/2018/5/layout/IconCircleLabelList"/>
    <dgm:cxn modelId="{AB5197CC-A9F3-4AA4-8596-62B9600EEEED}" type="presParOf" srcId="{D4582590-7C62-4D90-BA50-002C4C0DE21A}" destId="{7F4FF49D-89D4-411C-AE0A-B5D17732E471}" srcOrd="1" destOrd="0" presId="urn:microsoft.com/office/officeart/2018/5/layout/IconCircleLabelList"/>
    <dgm:cxn modelId="{1BBC317D-B593-4784-8304-698E15B05823}" type="presParOf" srcId="{D4582590-7C62-4D90-BA50-002C4C0DE21A}" destId="{99CD716F-083F-4AF2-90C5-CA4489FC40FC}" srcOrd="2" destOrd="0" presId="urn:microsoft.com/office/officeart/2018/5/layout/IconCircleLabelList"/>
    <dgm:cxn modelId="{76F62EE6-3667-4981-9142-B710D8D1A4BD}" type="presParOf" srcId="{D4582590-7C62-4D90-BA50-002C4C0DE21A}" destId="{3D431DEF-FBDF-43B1-AF29-B58D93BCFACE}" srcOrd="3" destOrd="0" presId="urn:microsoft.com/office/officeart/2018/5/layout/IconCircleLabelList"/>
    <dgm:cxn modelId="{9F20694F-91C5-4D5C-B801-C912FB3C30B0}" type="presParOf" srcId="{22DED1D2-705F-4E1A-8EC0-50F85E4A8B39}" destId="{933C03C3-EC36-44CE-8C7C-8C4F63EB2572}" srcOrd="3" destOrd="0" presId="urn:microsoft.com/office/officeart/2018/5/layout/IconCircleLabelList"/>
    <dgm:cxn modelId="{42C751C4-969A-43FA-B2D9-EBD0D46FC8E7}" type="presParOf" srcId="{22DED1D2-705F-4E1A-8EC0-50F85E4A8B39}" destId="{38A7F873-0A4E-48F9-B83C-8B570442E881}" srcOrd="4" destOrd="0" presId="urn:microsoft.com/office/officeart/2018/5/layout/IconCircleLabelList"/>
    <dgm:cxn modelId="{3F258A9A-8A66-46DB-BD6D-75D868460921}" type="presParOf" srcId="{38A7F873-0A4E-48F9-B83C-8B570442E881}" destId="{D9A44759-C492-4282-AE69-672AA6BF087B}" srcOrd="0" destOrd="0" presId="urn:microsoft.com/office/officeart/2018/5/layout/IconCircleLabelList"/>
    <dgm:cxn modelId="{B74AB31D-A3ED-4EF5-95C1-A016B04FFC70}" type="presParOf" srcId="{38A7F873-0A4E-48F9-B83C-8B570442E881}" destId="{B1C68769-FFBC-4D15-8D18-2D826C3D72C4}" srcOrd="1" destOrd="0" presId="urn:microsoft.com/office/officeart/2018/5/layout/IconCircleLabelList"/>
    <dgm:cxn modelId="{8C04461B-431E-44DF-8A19-1FC25A0E16EA}" type="presParOf" srcId="{38A7F873-0A4E-48F9-B83C-8B570442E881}" destId="{1117C730-5E82-4E19-B281-99DCDEBA8264}" srcOrd="2" destOrd="0" presId="urn:microsoft.com/office/officeart/2018/5/layout/IconCircleLabelList"/>
    <dgm:cxn modelId="{0AD55058-E167-4A01-B025-0479CF4B1572}" type="presParOf" srcId="{38A7F873-0A4E-48F9-B83C-8B570442E881}" destId="{A889347D-6995-4033-B97D-BA01E3AAC6D5}" srcOrd="3" destOrd="0" presId="urn:microsoft.com/office/officeart/2018/5/layout/IconCircleLabelList"/>
    <dgm:cxn modelId="{C57B89D2-CE98-450E-BA27-895C35C1FE8E}" type="presParOf" srcId="{22DED1D2-705F-4E1A-8EC0-50F85E4A8B39}" destId="{1BF9E893-84CC-4FDE-A4A7-8DCDDBA695AD}" srcOrd="5" destOrd="0" presId="urn:microsoft.com/office/officeart/2018/5/layout/IconCircleLabelList"/>
    <dgm:cxn modelId="{E14BABCD-E627-4FFB-898C-2D7E5E5A0627}" type="presParOf" srcId="{22DED1D2-705F-4E1A-8EC0-50F85E4A8B39}" destId="{11DFF788-2366-433A-91F2-734E2704170B}" srcOrd="6" destOrd="0" presId="urn:microsoft.com/office/officeart/2018/5/layout/IconCircleLabelList"/>
    <dgm:cxn modelId="{8D182900-114B-4323-BF86-249AFA7C96E4}" type="presParOf" srcId="{11DFF788-2366-433A-91F2-734E2704170B}" destId="{78F0F635-1BC0-4BB5-A55C-CEACB2E972E1}" srcOrd="0" destOrd="0" presId="urn:microsoft.com/office/officeart/2018/5/layout/IconCircleLabelList"/>
    <dgm:cxn modelId="{55E935A9-7662-4A8D-89C7-9DCB029C4E2C}" type="presParOf" srcId="{11DFF788-2366-433A-91F2-734E2704170B}" destId="{B464509C-6009-41C1-8997-45D6D2382154}" srcOrd="1" destOrd="0" presId="urn:microsoft.com/office/officeart/2018/5/layout/IconCircleLabelList"/>
    <dgm:cxn modelId="{22B60C80-A44C-4CA4-830F-904A993DB8C2}" type="presParOf" srcId="{11DFF788-2366-433A-91F2-734E2704170B}" destId="{3AB9DC40-FBE5-4A53-8B08-1874EF5C37C3}" srcOrd="2" destOrd="0" presId="urn:microsoft.com/office/officeart/2018/5/layout/IconCircleLabelList"/>
    <dgm:cxn modelId="{E91A3B9F-D218-4B4F-840E-99CD0683F598}" type="presParOf" srcId="{11DFF788-2366-433A-91F2-734E2704170B}" destId="{08EAF8A6-7BAF-4F35-AD7F-1CA717EB697C}" srcOrd="3" destOrd="0" presId="urn:microsoft.com/office/officeart/2018/5/layout/IconCircleLabelList"/>
    <dgm:cxn modelId="{033AD492-8F51-4116-9881-9D2980C10B09}" type="presParOf" srcId="{22DED1D2-705F-4E1A-8EC0-50F85E4A8B39}" destId="{EA688421-C2CA-4CAB-8609-D99669E33F3F}" srcOrd="7" destOrd="0" presId="urn:microsoft.com/office/officeart/2018/5/layout/IconCircleLabelList"/>
    <dgm:cxn modelId="{9069174D-0B3D-40F9-AB4C-31A92785C0B6}" type="presParOf" srcId="{22DED1D2-705F-4E1A-8EC0-50F85E4A8B39}" destId="{853DAA28-4CEC-4833-80B9-40FB2E5E41D6}" srcOrd="8" destOrd="0" presId="urn:microsoft.com/office/officeart/2018/5/layout/IconCircleLabelList"/>
    <dgm:cxn modelId="{4B691CC9-3090-44B8-B6E6-EEDA8C2580E0}" type="presParOf" srcId="{853DAA28-4CEC-4833-80B9-40FB2E5E41D6}" destId="{3F2C2A27-2503-4B6B-A10C-1B24D494D078}" srcOrd="0" destOrd="0" presId="urn:microsoft.com/office/officeart/2018/5/layout/IconCircleLabelList"/>
    <dgm:cxn modelId="{6988B0E2-1B3A-436D-8D6E-70B3FDA1C10C}" type="presParOf" srcId="{853DAA28-4CEC-4833-80B9-40FB2E5E41D6}" destId="{97751A98-D094-4EFC-89DC-C5358455BFA7}" srcOrd="1" destOrd="0" presId="urn:microsoft.com/office/officeart/2018/5/layout/IconCircleLabelList"/>
    <dgm:cxn modelId="{A24007C1-F95B-4EBA-A196-C249BBFD69C3}" type="presParOf" srcId="{853DAA28-4CEC-4833-80B9-40FB2E5E41D6}" destId="{974402F1-60C8-4BAE-A09D-8E767A1DBB96}" srcOrd="2" destOrd="0" presId="urn:microsoft.com/office/officeart/2018/5/layout/IconCircleLabelList"/>
    <dgm:cxn modelId="{3BDAA7F2-E70F-45B6-943D-261AF914E0C0}" type="presParOf" srcId="{853DAA28-4CEC-4833-80B9-40FB2E5E41D6}" destId="{DB258B07-DCB8-4D56-84D5-015B4A1FBE29}" srcOrd="3" destOrd="0" presId="urn:microsoft.com/office/officeart/2018/5/layout/IconCircleLabelList"/>
    <dgm:cxn modelId="{53F8CB66-2BC3-448A-B119-15E8B93DF817}" type="presParOf" srcId="{22DED1D2-705F-4E1A-8EC0-50F85E4A8B39}" destId="{FEF92DA1-96A2-447B-A8EB-D97E20028266}" srcOrd="9" destOrd="0" presId="urn:microsoft.com/office/officeart/2018/5/layout/IconCircleLabelList"/>
    <dgm:cxn modelId="{927973FB-A52D-41D6-8A39-CA0755449612}" type="presParOf" srcId="{22DED1D2-705F-4E1A-8EC0-50F85E4A8B39}" destId="{0EB62493-62CC-47AF-9B97-2E229422D398}" srcOrd="10" destOrd="0" presId="urn:microsoft.com/office/officeart/2018/5/layout/IconCircleLabelList"/>
    <dgm:cxn modelId="{6327E2A1-96FB-4946-A99D-6D414231B9FB}" type="presParOf" srcId="{0EB62493-62CC-47AF-9B97-2E229422D398}" destId="{6F2B4F41-D433-4569-A701-BF53F7F0A88A}" srcOrd="0" destOrd="0" presId="urn:microsoft.com/office/officeart/2018/5/layout/IconCircleLabelList"/>
    <dgm:cxn modelId="{4A598859-8F8A-4A96-AC49-0441ACB70D97}" type="presParOf" srcId="{0EB62493-62CC-47AF-9B97-2E229422D398}" destId="{9D78FA36-2AAE-4686-8CF0-40E3504954A1}" srcOrd="1" destOrd="0" presId="urn:microsoft.com/office/officeart/2018/5/layout/IconCircleLabelList"/>
    <dgm:cxn modelId="{425F8304-C62E-43E9-A737-0D9318845EC2}" type="presParOf" srcId="{0EB62493-62CC-47AF-9B97-2E229422D398}" destId="{010DB885-CD1A-49B5-8BEF-DB2019E7E2A8}" srcOrd="2" destOrd="0" presId="urn:microsoft.com/office/officeart/2018/5/layout/IconCircleLabelList"/>
    <dgm:cxn modelId="{CC599CDD-2E2F-4F21-88A6-3D5C5F01A948}" type="presParOf" srcId="{0EB62493-62CC-47AF-9B97-2E229422D398}" destId="{AB959AC1-EA1F-4489-894D-271171E0205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EFF8BD-A07E-4C15-8C00-7A306E660BE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03A9E07-5B61-4DC9-8D82-C444A8CE46A7}">
      <dgm:prSet/>
      <dgm:spPr/>
      <dgm:t>
        <a:bodyPr/>
        <a:lstStyle/>
        <a:p>
          <a:pPr>
            <a:defRPr cap="all"/>
          </a:pPr>
          <a:r>
            <a:rPr lang="fr-FR"/>
            <a:t>assets (contient les feuilles style)</a:t>
          </a:r>
          <a:endParaRPr lang="en-US"/>
        </a:p>
      </dgm:t>
    </dgm:pt>
    <dgm:pt modelId="{2DB3C365-FCCD-4900-A263-193ECCF9EB90}" type="parTrans" cxnId="{D7851C5F-72FD-438A-A92F-D61F83C954A2}">
      <dgm:prSet/>
      <dgm:spPr/>
      <dgm:t>
        <a:bodyPr/>
        <a:lstStyle/>
        <a:p>
          <a:endParaRPr lang="en-US"/>
        </a:p>
      </dgm:t>
    </dgm:pt>
    <dgm:pt modelId="{8D974F04-D5C0-4A14-8386-51E2351713B5}" type="sibTrans" cxnId="{D7851C5F-72FD-438A-A92F-D61F83C954A2}">
      <dgm:prSet/>
      <dgm:spPr/>
      <dgm:t>
        <a:bodyPr/>
        <a:lstStyle/>
        <a:p>
          <a:endParaRPr lang="en-US"/>
        </a:p>
      </dgm:t>
    </dgm:pt>
    <dgm:pt modelId="{4F4B90CC-98A5-4703-80B9-A92B8958F2B3}">
      <dgm:prSet/>
      <dgm:spPr/>
      <dgm:t>
        <a:bodyPr/>
        <a:lstStyle/>
        <a:p>
          <a:pPr>
            <a:defRPr cap="all"/>
          </a:pPr>
          <a:r>
            <a:rPr lang="fr-FR"/>
            <a:t>Blocs (contient les éléments de l’index)</a:t>
          </a:r>
          <a:endParaRPr lang="en-US"/>
        </a:p>
      </dgm:t>
    </dgm:pt>
    <dgm:pt modelId="{BC39C5F2-AEB8-454D-B10C-4403D13F9E0A}" type="parTrans" cxnId="{EB971E0A-9D05-4D1A-B978-FC4FC6C900C4}">
      <dgm:prSet/>
      <dgm:spPr/>
      <dgm:t>
        <a:bodyPr/>
        <a:lstStyle/>
        <a:p>
          <a:endParaRPr lang="en-US"/>
        </a:p>
      </dgm:t>
    </dgm:pt>
    <dgm:pt modelId="{2614A566-635E-4CF3-BE08-9E0E37D261E6}" type="sibTrans" cxnId="{EB971E0A-9D05-4D1A-B978-FC4FC6C900C4}">
      <dgm:prSet/>
      <dgm:spPr/>
      <dgm:t>
        <a:bodyPr/>
        <a:lstStyle/>
        <a:p>
          <a:endParaRPr lang="en-US"/>
        </a:p>
      </dgm:t>
    </dgm:pt>
    <dgm:pt modelId="{CC9F0770-B7EC-4613-B3E7-5D5D45BDD15E}">
      <dgm:prSet/>
      <dgm:spPr/>
      <dgm:t>
        <a:bodyPr/>
        <a:lstStyle/>
        <a:p>
          <a:pPr>
            <a:defRPr cap="all"/>
          </a:pPr>
          <a:r>
            <a:rPr lang="fr-FR"/>
            <a:t>Images (contient les fichiers médiatisés)</a:t>
          </a:r>
          <a:endParaRPr lang="en-US"/>
        </a:p>
      </dgm:t>
    </dgm:pt>
    <dgm:pt modelId="{D6BE7352-673E-4446-B760-B81BC63727E9}" type="parTrans" cxnId="{9DDFE564-8796-47F5-A0DD-57940EE2E36C}">
      <dgm:prSet/>
      <dgm:spPr/>
      <dgm:t>
        <a:bodyPr/>
        <a:lstStyle/>
        <a:p>
          <a:endParaRPr lang="en-US"/>
        </a:p>
      </dgm:t>
    </dgm:pt>
    <dgm:pt modelId="{D333BE9A-D560-431D-9533-38565AE955ED}" type="sibTrans" cxnId="{9DDFE564-8796-47F5-A0DD-57940EE2E36C}">
      <dgm:prSet/>
      <dgm:spPr/>
      <dgm:t>
        <a:bodyPr/>
        <a:lstStyle/>
        <a:p>
          <a:endParaRPr lang="en-US"/>
        </a:p>
      </dgm:t>
    </dgm:pt>
    <dgm:pt modelId="{4CC6D5BF-D39E-47C0-8917-8A11431E6799}">
      <dgm:prSet/>
      <dgm:spPr/>
      <dgm:t>
        <a:bodyPr/>
        <a:lstStyle/>
        <a:p>
          <a:pPr>
            <a:defRPr cap="all"/>
          </a:pPr>
          <a:r>
            <a:rPr lang="fr-FR"/>
            <a:t>php (contient les fonctionnalités)</a:t>
          </a:r>
          <a:endParaRPr lang="en-US"/>
        </a:p>
      </dgm:t>
    </dgm:pt>
    <dgm:pt modelId="{4EC158F0-3121-4C99-A557-EDCDB167BFD8}" type="parTrans" cxnId="{F089891E-BCD1-434F-8F2D-CDAA36D05DFA}">
      <dgm:prSet/>
      <dgm:spPr/>
      <dgm:t>
        <a:bodyPr/>
        <a:lstStyle/>
        <a:p>
          <a:endParaRPr lang="en-US"/>
        </a:p>
      </dgm:t>
    </dgm:pt>
    <dgm:pt modelId="{082EEA15-9297-4F59-940D-D8CF84F7BC1A}" type="sibTrans" cxnId="{F089891E-BCD1-434F-8F2D-CDAA36D05DFA}">
      <dgm:prSet/>
      <dgm:spPr/>
      <dgm:t>
        <a:bodyPr/>
        <a:lstStyle/>
        <a:p>
          <a:endParaRPr lang="en-US"/>
        </a:p>
      </dgm:t>
    </dgm:pt>
    <dgm:pt modelId="{6D037FFA-8E63-4104-929A-EF35236C1676}">
      <dgm:prSet/>
      <dgm:spPr/>
      <dgm:t>
        <a:bodyPr/>
        <a:lstStyle/>
        <a:p>
          <a:pPr>
            <a:defRPr cap="all"/>
          </a:pPr>
          <a:r>
            <a:rPr lang="fr-FR"/>
            <a:t>plugins (contient les différents plugins)</a:t>
          </a:r>
          <a:endParaRPr lang="en-US"/>
        </a:p>
      </dgm:t>
    </dgm:pt>
    <dgm:pt modelId="{4E47C8BE-6C08-4C3F-93C9-7205672F5720}" type="parTrans" cxnId="{42D3051B-C2F1-49B2-9B7B-0319AA0D6E2F}">
      <dgm:prSet/>
      <dgm:spPr/>
      <dgm:t>
        <a:bodyPr/>
        <a:lstStyle/>
        <a:p>
          <a:endParaRPr lang="en-US"/>
        </a:p>
      </dgm:t>
    </dgm:pt>
    <dgm:pt modelId="{0C8FF490-4625-4C06-8B34-3B41DBAD7D83}" type="sibTrans" cxnId="{42D3051B-C2F1-49B2-9B7B-0319AA0D6E2F}">
      <dgm:prSet/>
      <dgm:spPr/>
      <dgm:t>
        <a:bodyPr/>
        <a:lstStyle/>
        <a:p>
          <a:endParaRPr lang="en-US"/>
        </a:p>
      </dgm:t>
    </dgm:pt>
    <dgm:pt modelId="{65AAD3DB-CFEB-4AC8-AEE0-ED1AD47011A8}" type="pres">
      <dgm:prSet presAssocID="{CBEFF8BD-A07E-4C15-8C00-7A306E660BE0}" presName="root" presStyleCnt="0">
        <dgm:presLayoutVars>
          <dgm:dir/>
          <dgm:resizeHandles val="exact"/>
        </dgm:presLayoutVars>
      </dgm:prSet>
      <dgm:spPr/>
    </dgm:pt>
    <dgm:pt modelId="{DC6BB444-DC79-48F8-AC67-4E0E7C091193}" type="pres">
      <dgm:prSet presAssocID="{B03A9E07-5B61-4DC9-8D82-C444A8CE46A7}" presName="compNode" presStyleCnt="0"/>
      <dgm:spPr/>
    </dgm:pt>
    <dgm:pt modelId="{0073DDC3-EF0D-413C-A0AE-619B1D5810BD}" type="pres">
      <dgm:prSet presAssocID="{B03A9E07-5B61-4DC9-8D82-C444A8CE46A7}" presName="iconBgRect" presStyleLbl="bgShp" presStyleIdx="0" presStyleCnt="5"/>
      <dgm:spPr/>
    </dgm:pt>
    <dgm:pt modelId="{CCA66A94-3389-4A3F-8BDF-C0EB82349B22}" type="pres">
      <dgm:prSet presAssocID="{B03A9E07-5B61-4DC9-8D82-C444A8CE46A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A9FFEC8C-49E4-4288-831F-25C7DE4C31D6}" type="pres">
      <dgm:prSet presAssocID="{B03A9E07-5B61-4DC9-8D82-C444A8CE46A7}" presName="spaceRect" presStyleCnt="0"/>
      <dgm:spPr/>
    </dgm:pt>
    <dgm:pt modelId="{7261D7C4-AAB1-4B87-9CFF-8302A4904B86}" type="pres">
      <dgm:prSet presAssocID="{B03A9E07-5B61-4DC9-8D82-C444A8CE46A7}" presName="textRect" presStyleLbl="revTx" presStyleIdx="0" presStyleCnt="5">
        <dgm:presLayoutVars>
          <dgm:chMax val="1"/>
          <dgm:chPref val="1"/>
        </dgm:presLayoutVars>
      </dgm:prSet>
      <dgm:spPr/>
    </dgm:pt>
    <dgm:pt modelId="{6F353B9D-362C-4260-8C41-C7B4CA73EBFC}" type="pres">
      <dgm:prSet presAssocID="{8D974F04-D5C0-4A14-8386-51E2351713B5}" presName="sibTrans" presStyleCnt="0"/>
      <dgm:spPr/>
    </dgm:pt>
    <dgm:pt modelId="{3458BD1F-70E2-4669-8B39-382AC6A906D7}" type="pres">
      <dgm:prSet presAssocID="{4F4B90CC-98A5-4703-80B9-A92B8958F2B3}" presName="compNode" presStyleCnt="0"/>
      <dgm:spPr/>
    </dgm:pt>
    <dgm:pt modelId="{8AA9890C-D1B1-4396-B7C1-44EA592FD7EC}" type="pres">
      <dgm:prSet presAssocID="{4F4B90CC-98A5-4703-80B9-A92B8958F2B3}" presName="iconBgRect" presStyleLbl="bgShp" presStyleIdx="1" presStyleCnt="5"/>
      <dgm:spPr/>
    </dgm:pt>
    <dgm:pt modelId="{8DCAC2E0-3705-4F35-8A6B-B0074FCE8559}" type="pres">
      <dgm:prSet presAssocID="{4F4B90CC-98A5-4703-80B9-A92B8958F2B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9B660BB7-CB22-4073-87AD-2772F2D63F36}" type="pres">
      <dgm:prSet presAssocID="{4F4B90CC-98A5-4703-80B9-A92B8958F2B3}" presName="spaceRect" presStyleCnt="0"/>
      <dgm:spPr/>
    </dgm:pt>
    <dgm:pt modelId="{98BDA398-35DF-4FF2-9757-28D517ED4E1D}" type="pres">
      <dgm:prSet presAssocID="{4F4B90CC-98A5-4703-80B9-A92B8958F2B3}" presName="textRect" presStyleLbl="revTx" presStyleIdx="1" presStyleCnt="5">
        <dgm:presLayoutVars>
          <dgm:chMax val="1"/>
          <dgm:chPref val="1"/>
        </dgm:presLayoutVars>
      </dgm:prSet>
      <dgm:spPr/>
    </dgm:pt>
    <dgm:pt modelId="{328C7D98-E3C4-423F-9401-946946CB3BDF}" type="pres">
      <dgm:prSet presAssocID="{2614A566-635E-4CF3-BE08-9E0E37D261E6}" presName="sibTrans" presStyleCnt="0"/>
      <dgm:spPr/>
    </dgm:pt>
    <dgm:pt modelId="{63C124A9-04E0-40FC-90D7-FC539E0CD51F}" type="pres">
      <dgm:prSet presAssocID="{CC9F0770-B7EC-4613-B3E7-5D5D45BDD15E}" presName="compNode" presStyleCnt="0"/>
      <dgm:spPr/>
    </dgm:pt>
    <dgm:pt modelId="{255E1938-0174-4306-9314-587413DC5653}" type="pres">
      <dgm:prSet presAssocID="{CC9F0770-B7EC-4613-B3E7-5D5D45BDD15E}" presName="iconBgRect" presStyleLbl="bgShp" presStyleIdx="2" presStyleCnt="5"/>
      <dgm:spPr/>
    </dgm:pt>
    <dgm:pt modelId="{99B75D14-5C25-4F6E-B32C-FA3FF3CF4989}" type="pres">
      <dgm:prSet presAssocID="{CC9F0770-B7EC-4613-B3E7-5D5D45BDD15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3FDFC71B-85F9-420B-9D48-C35660388105}" type="pres">
      <dgm:prSet presAssocID="{CC9F0770-B7EC-4613-B3E7-5D5D45BDD15E}" presName="spaceRect" presStyleCnt="0"/>
      <dgm:spPr/>
    </dgm:pt>
    <dgm:pt modelId="{C9C7C9A2-F438-4CCD-895C-DDB6A094DD35}" type="pres">
      <dgm:prSet presAssocID="{CC9F0770-B7EC-4613-B3E7-5D5D45BDD15E}" presName="textRect" presStyleLbl="revTx" presStyleIdx="2" presStyleCnt="5">
        <dgm:presLayoutVars>
          <dgm:chMax val="1"/>
          <dgm:chPref val="1"/>
        </dgm:presLayoutVars>
      </dgm:prSet>
      <dgm:spPr/>
    </dgm:pt>
    <dgm:pt modelId="{4B33435D-909A-4268-A44D-95D3AD353EB8}" type="pres">
      <dgm:prSet presAssocID="{D333BE9A-D560-431D-9533-38565AE955ED}" presName="sibTrans" presStyleCnt="0"/>
      <dgm:spPr/>
    </dgm:pt>
    <dgm:pt modelId="{59CFAE0B-0CC5-44D6-B58B-3B8DAF0844D0}" type="pres">
      <dgm:prSet presAssocID="{4CC6D5BF-D39E-47C0-8917-8A11431E6799}" presName="compNode" presStyleCnt="0"/>
      <dgm:spPr/>
    </dgm:pt>
    <dgm:pt modelId="{EB9E4D5D-A0A5-4D4E-BD70-4BCECB6C7A90}" type="pres">
      <dgm:prSet presAssocID="{4CC6D5BF-D39E-47C0-8917-8A11431E6799}" presName="iconBgRect" presStyleLbl="bgShp" presStyleIdx="3" presStyleCnt="5"/>
      <dgm:spPr/>
    </dgm:pt>
    <dgm:pt modelId="{BA4130C7-D6C5-4117-98CA-F35043F426D9}" type="pres">
      <dgm:prSet presAssocID="{4CC6D5BF-D39E-47C0-8917-8A11431E679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710A202D-32CD-454E-85DD-1CBDF944DB36}" type="pres">
      <dgm:prSet presAssocID="{4CC6D5BF-D39E-47C0-8917-8A11431E6799}" presName="spaceRect" presStyleCnt="0"/>
      <dgm:spPr/>
    </dgm:pt>
    <dgm:pt modelId="{877A689C-932E-4B2E-B4B3-0B39CE67EF5E}" type="pres">
      <dgm:prSet presAssocID="{4CC6D5BF-D39E-47C0-8917-8A11431E6799}" presName="textRect" presStyleLbl="revTx" presStyleIdx="3" presStyleCnt="5">
        <dgm:presLayoutVars>
          <dgm:chMax val="1"/>
          <dgm:chPref val="1"/>
        </dgm:presLayoutVars>
      </dgm:prSet>
      <dgm:spPr/>
    </dgm:pt>
    <dgm:pt modelId="{1C4EFF2B-7AE0-4B96-B02C-C18FFF2FC27C}" type="pres">
      <dgm:prSet presAssocID="{082EEA15-9297-4F59-940D-D8CF84F7BC1A}" presName="sibTrans" presStyleCnt="0"/>
      <dgm:spPr/>
    </dgm:pt>
    <dgm:pt modelId="{9A84AA2B-3AA7-4069-A6D2-8A734A9ED18E}" type="pres">
      <dgm:prSet presAssocID="{6D037FFA-8E63-4104-929A-EF35236C1676}" presName="compNode" presStyleCnt="0"/>
      <dgm:spPr/>
    </dgm:pt>
    <dgm:pt modelId="{C222FB27-5D69-4034-97B2-21D51C9E1F4E}" type="pres">
      <dgm:prSet presAssocID="{6D037FFA-8E63-4104-929A-EF35236C1676}" presName="iconBgRect" presStyleLbl="bgShp" presStyleIdx="4" presStyleCnt="5"/>
      <dgm:spPr/>
    </dgm:pt>
    <dgm:pt modelId="{CDC30909-467C-4887-8789-B4BBD7C177D4}" type="pres">
      <dgm:prSet presAssocID="{6D037FFA-8E63-4104-929A-EF35236C167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452E22E-55D9-4B3B-A4CC-E7C99FA8C274}" type="pres">
      <dgm:prSet presAssocID="{6D037FFA-8E63-4104-929A-EF35236C1676}" presName="spaceRect" presStyleCnt="0"/>
      <dgm:spPr/>
    </dgm:pt>
    <dgm:pt modelId="{CEFA8E59-7B77-4F13-B2D3-8CD5A5427B98}" type="pres">
      <dgm:prSet presAssocID="{6D037FFA-8E63-4104-929A-EF35236C167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B971E0A-9D05-4D1A-B978-FC4FC6C900C4}" srcId="{CBEFF8BD-A07E-4C15-8C00-7A306E660BE0}" destId="{4F4B90CC-98A5-4703-80B9-A92B8958F2B3}" srcOrd="1" destOrd="0" parTransId="{BC39C5F2-AEB8-454D-B10C-4403D13F9E0A}" sibTransId="{2614A566-635E-4CF3-BE08-9E0E37D261E6}"/>
    <dgm:cxn modelId="{42D3051B-C2F1-49B2-9B7B-0319AA0D6E2F}" srcId="{CBEFF8BD-A07E-4C15-8C00-7A306E660BE0}" destId="{6D037FFA-8E63-4104-929A-EF35236C1676}" srcOrd="4" destOrd="0" parTransId="{4E47C8BE-6C08-4C3F-93C9-7205672F5720}" sibTransId="{0C8FF490-4625-4C06-8B34-3B41DBAD7D83}"/>
    <dgm:cxn modelId="{F089891E-BCD1-434F-8F2D-CDAA36D05DFA}" srcId="{CBEFF8BD-A07E-4C15-8C00-7A306E660BE0}" destId="{4CC6D5BF-D39E-47C0-8917-8A11431E6799}" srcOrd="3" destOrd="0" parTransId="{4EC158F0-3121-4C99-A557-EDCDB167BFD8}" sibTransId="{082EEA15-9297-4F59-940D-D8CF84F7BC1A}"/>
    <dgm:cxn modelId="{785C175F-EC4A-44BB-B859-D066A78606D5}" type="presOf" srcId="{4F4B90CC-98A5-4703-80B9-A92B8958F2B3}" destId="{98BDA398-35DF-4FF2-9757-28D517ED4E1D}" srcOrd="0" destOrd="0" presId="urn:microsoft.com/office/officeart/2018/5/layout/IconCircleLabelList"/>
    <dgm:cxn modelId="{D7851C5F-72FD-438A-A92F-D61F83C954A2}" srcId="{CBEFF8BD-A07E-4C15-8C00-7A306E660BE0}" destId="{B03A9E07-5B61-4DC9-8D82-C444A8CE46A7}" srcOrd="0" destOrd="0" parTransId="{2DB3C365-FCCD-4900-A263-193ECCF9EB90}" sibTransId="{8D974F04-D5C0-4A14-8386-51E2351713B5}"/>
    <dgm:cxn modelId="{4D5B1F5F-E81F-4513-A93D-2DEF17D36A2E}" type="presOf" srcId="{4CC6D5BF-D39E-47C0-8917-8A11431E6799}" destId="{877A689C-932E-4B2E-B4B3-0B39CE67EF5E}" srcOrd="0" destOrd="0" presId="urn:microsoft.com/office/officeart/2018/5/layout/IconCircleLabelList"/>
    <dgm:cxn modelId="{9DDFE564-8796-47F5-A0DD-57940EE2E36C}" srcId="{CBEFF8BD-A07E-4C15-8C00-7A306E660BE0}" destId="{CC9F0770-B7EC-4613-B3E7-5D5D45BDD15E}" srcOrd="2" destOrd="0" parTransId="{D6BE7352-673E-4446-B760-B81BC63727E9}" sibTransId="{D333BE9A-D560-431D-9533-38565AE955ED}"/>
    <dgm:cxn modelId="{395610BA-468F-489B-AFEE-239CAD081198}" type="presOf" srcId="{6D037FFA-8E63-4104-929A-EF35236C1676}" destId="{CEFA8E59-7B77-4F13-B2D3-8CD5A5427B98}" srcOrd="0" destOrd="0" presId="urn:microsoft.com/office/officeart/2018/5/layout/IconCircleLabelList"/>
    <dgm:cxn modelId="{AE41BFBC-8DA5-4EBC-9925-B33CB5DA37BC}" type="presOf" srcId="{CBEFF8BD-A07E-4C15-8C00-7A306E660BE0}" destId="{65AAD3DB-CFEB-4AC8-AEE0-ED1AD47011A8}" srcOrd="0" destOrd="0" presId="urn:microsoft.com/office/officeart/2018/5/layout/IconCircleLabelList"/>
    <dgm:cxn modelId="{94001AD4-8E04-4497-A679-4B20969E3EC9}" type="presOf" srcId="{CC9F0770-B7EC-4613-B3E7-5D5D45BDD15E}" destId="{C9C7C9A2-F438-4CCD-895C-DDB6A094DD35}" srcOrd="0" destOrd="0" presId="urn:microsoft.com/office/officeart/2018/5/layout/IconCircleLabelList"/>
    <dgm:cxn modelId="{BD6422F4-24A5-41B7-9895-9F823669EEED}" type="presOf" srcId="{B03A9E07-5B61-4DC9-8D82-C444A8CE46A7}" destId="{7261D7C4-AAB1-4B87-9CFF-8302A4904B86}" srcOrd="0" destOrd="0" presId="urn:microsoft.com/office/officeart/2018/5/layout/IconCircleLabelList"/>
    <dgm:cxn modelId="{E607E91E-6708-46CC-9DB8-D567AAA53370}" type="presParOf" srcId="{65AAD3DB-CFEB-4AC8-AEE0-ED1AD47011A8}" destId="{DC6BB444-DC79-48F8-AC67-4E0E7C091193}" srcOrd="0" destOrd="0" presId="urn:microsoft.com/office/officeart/2018/5/layout/IconCircleLabelList"/>
    <dgm:cxn modelId="{470E7C6A-6BA5-4707-B726-1A8C0F6150B9}" type="presParOf" srcId="{DC6BB444-DC79-48F8-AC67-4E0E7C091193}" destId="{0073DDC3-EF0D-413C-A0AE-619B1D5810BD}" srcOrd="0" destOrd="0" presId="urn:microsoft.com/office/officeart/2018/5/layout/IconCircleLabelList"/>
    <dgm:cxn modelId="{BD1E14D5-0B5A-4E2C-AB6A-D06DE70B8F3B}" type="presParOf" srcId="{DC6BB444-DC79-48F8-AC67-4E0E7C091193}" destId="{CCA66A94-3389-4A3F-8BDF-C0EB82349B22}" srcOrd="1" destOrd="0" presId="urn:microsoft.com/office/officeart/2018/5/layout/IconCircleLabelList"/>
    <dgm:cxn modelId="{D6960DC6-9D77-4A16-B9DD-80625DB6008C}" type="presParOf" srcId="{DC6BB444-DC79-48F8-AC67-4E0E7C091193}" destId="{A9FFEC8C-49E4-4288-831F-25C7DE4C31D6}" srcOrd="2" destOrd="0" presId="urn:microsoft.com/office/officeart/2018/5/layout/IconCircleLabelList"/>
    <dgm:cxn modelId="{2F1C1171-7312-41F9-97BD-4A9C9D927688}" type="presParOf" srcId="{DC6BB444-DC79-48F8-AC67-4E0E7C091193}" destId="{7261D7C4-AAB1-4B87-9CFF-8302A4904B86}" srcOrd="3" destOrd="0" presId="urn:microsoft.com/office/officeart/2018/5/layout/IconCircleLabelList"/>
    <dgm:cxn modelId="{536AED6C-6E70-4533-A522-2B109D7C6F2D}" type="presParOf" srcId="{65AAD3DB-CFEB-4AC8-AEE0-ED1AD47011A8}" destId="{6F353B9D-362C-4260-8C41-C7B4CA73EBFC}" srcOrd="1" destOrd="0" presId="urn:microsoft.com/office/officeart/2018/5/layout/IconCircleLabelList"/>
    <dgm:cxn modelId="{54E9267A-029F-4A38-87A1-B7DBDF04DCB1}" type="presParOf" srcId="{65AAD3DB-CFEB-4AC8-AEE0-ED1AD47011A8}" destId="{3458BD1F-70E2-4669-8B39-382AC6A906D7}" srcOrd="2" destOrd="0" presId="urn:microsoft.com/office/officeart/2018/5/layout/IconCircleLabelList"/>
    <dgm:cxn modelId="{4B1958B8-A207-462B-88AD-5A042E1AD636}" type="presParOf" srcId="{3458BD1F-70E2-4669-8B39-382AC6A906D7}" destId="{8AA9890C-D1B1-4396-B7C1-44EA592FD7EC}" srcOrd="0" destOrd="0" presId="urn:microsoft.com/office/officeart/2018/5/layout/IconCircleLabelList"/>
    <dgm:cxn modelId="{32ABF5AF-61D1-4B78-BF70-A6A92F3B1F05}" type="presParOf" srcId="{3458BD1F-70E2-4669-8B39-382AC6A906D7}" destId="{8DCAC2E0-3705-4F35-8A6B-B0074FCE8559}" srcOrd="1" destOrd="0" presId="urn:microsoft.com/office/officeart/2018/5/layout/IconCircleLabelList"/>
    <dgm:cxn modelId="{D0A5CC23-17B4-4380-B55A-3C6100CF4823}" type="presParOf" srcId="{3458BD1F-70E2-4669-8B39-382AC6A906D7}" destId="{9B660BB7-CB22-4073-87AD-2772F2D63F36}" srcOrd="2" destOrd="0" presId="urn:microsoft.com/office/officeart/2018/5/layout/IconCircleLabelList"/>
    <dgm:cxn modelId="{F1BD94BD-02CB-4720-9091-E43E1A352B05}" type="presParOf" srcId="{3458BD1F-70E2-4669-8B39-382AC6A906D7}" destId="{98BDA398-35DF-4FF2-9757-28D517ED4E1D}" srcOrd="3" destOrd="0" presId="urn:microsoft.com/office/officeart/2018/5/layout/IconCircleLabelList"/>
    <dgm:cxn modelId="{91D21E35-7476-484B-AC18-E3365BDEBED6}" type="presParOf" srcId="{65AAD3DB-CFEB-4AC8-AEE0-ED1AD47011A8}" destId="{328C7D98-E3C4-423F-9401-946946CB3BDF}" srcOrd="3" destOrd="0" presId="urn:microsoft.com/office/officeart/2018/5/layout/IconCircleLabelList"/>
    <dgm:cxn modelId="{EF1BD42F-264A-40DD-83BF-A2757CF0B5BB}" type="presParOf" srcId="{65AAD3DB-CFEB-4AC8-AEE0-ED1AD47011A8}" destId="{63C124A9-04E0-40FC-90D7-FC539E0CD51F}" srcOrd="4" destOrd="0" presId="urn:microsoft.com/office/officeart/2018/5/layout/IconCircleLabelList"/>
    <dgm:cxn modelId="{A9B1C7F3-D0F8-4166-977B-108EF535E29C}" type="presParOf" srcId="{63C124A9-04E0-40FC-90D7-FC539E0CD51F}" destId="{255E1938-0174-4306-9314-587413DC5653}" srcOrd="0" destOrd="0" presId="urn:microsoft.com/office/officeart/2018/5/layout/IconCircleLabelList"/>
    <dgm:cxn modelId="{86B00A44-201D-40F4-9C19-85210B4A9E85}" type="presParOf" srcId="{63C124A9-04E0-40FC-90D7-FC539E0CD51F}" destId="{99B75D14-5C25-4F6E-B32C-FA3FF3CF4989}" srcOrd="1" destOrd="0" presId="urn:microsoft.com/office/officeart/2018/5/layout/IconCircleLabelList"/>
    <dgm:cxn modelId="{119AC470-91D4-4BCB-8140-70E31B833037}" type="presParOf" srcId="{63C124A9-04E0-40FC-90D7-FC539E0CD51F}" destId="{3FDFC71B-85F9-420B-9D48-C35660388105}" srcOrd="2" destOrd="0" presId="urn:microsoft.com/office/officeart/2018/5/layout/IconCircleLabelList"/>
    <dgm:cxn modelId="{3F9E7FB8-0741-4CCE-A67B-68AF0E42EE5E}" type="presParOf" srcId="{63C124A9-04E0-40FC-90D7-FC539E0CD51F}" destId="{C9C7C9A2-F438-4CCD-895C-DDB6A094DD35}" srcOrd="3" destOrd="0" presId="urn:microsoft.com/office/officeart/2018/5/layout/IconCircleLabelList"/>
    <dgm:cxn modelId="{3D80697A-0CCA-4FB7-98FD-A1B0DD7A1AFC}" type="presParOf" srcId="{65AAD3DB-CFEB-4AC8-AEE0-ED1AD47011A8}" destId="{4B33435D-909A-4268-A44D-95D3AD353EB8}" srcOrd="5" destOrd="0" presId="urn:microsoft.com/office/officeart/2018/5/layout/IconCircleLabelList"/>
    <dgm:cxn modelId="{B5C7C699-593A-41D2-B206-32977CD82005}" type="presParOf" srcId="{65AAD3DB-CFEB-4AC8-AEE0-ED1AD47011A8}" destId="{59CFAE0B-0CC5-44D6-B58B-3B8DAF0844D0}" srcOrd="6" destOrd="0" presId="urn:microsoft.com/office/officeart/2018/5/layout/IconCircleLabelList"/>
    <dgm:cxn modelId="{3BFC8223-D568-4042-9839-05E76049F8E7}" type="presParOf" srcId="{59CFAE0B-0CC5-44D6-B58B-3B8DAF0844D0}" destId="{EB9E4D5D-A0A5-4D4E-BD70-4BCECB6C7A90}" srcOrd="0" destOrd="0" presId="urn:microsoft.com/office/officeart/2018/5/layout/IconCircleLabelList"/>
    <dgm:cxn modelId="{876443CE-5910-42A1-8CA0-25340EB7863C}" type="presParOf" srcId="{59CFAE0B-0CC5-44D6-B58B-3B8DAF0844D0}" destId="{BA4130C7-D6C5-4117-98CA-F35043F426D9}" srcOrd="1" destOrd="0" presId="urn:microsoft.com/office/officeart/2018/5/layout/IconCircleLabelList"/>
    <dgm:cxn modelId="{3B5969DF-6188-4218-99BD-E6C8886C3496}" type="presParOf" srcId="{59CFAE0B-0CC5-44D6-B58B-3B8DAF0844D0}" destId="{710A202D-32CD-454E-85DD-1CBDF944DB36}" srcOrd="2" destOrd="0" presId="urn:microsoft.com/office/officeart/2018/5/layout/IconCircleLabelList"/>
    <dgm:cxn modelId="{A7F3D75E-AD24-4138-9705-FC97F54C41DC}" type="presParOf" srcId="{59CFAE0B-0CC5-44D6-B58B-3B8DAF0844D0}" destId="{877A689C-932E-4B2E-B4B3-0B39CE67EF5E}" srcOrd="3" destOrd="0" presId="urn:microsoft.com/office/officeart/2018/5/layout/IconCircleLabelList"/>
    <dgm:cxn modelId="{1493F7DC-BD9E-43FB-9199-965667D896C4}" type="presParOf" srcId="{65AAD3DB-CFEB-4AC8-AEE0-ED1AD47011A8}" destId="{1C4EFF2B-7AE0-4B96-B02C-C18FFF2FC27C}" srcOrd="7" destOrd="0" presId="urn:microsoft.com/office/officeart/2018/5/layout/IconCircleLabelList"/>
    <dgm:cxn modelId="{F44FF6E2-7E71-4CBD-9301-1691D3ABB6B0}" type="presParOf" srcId="{65AAD3DB-CFEB-4AC8-AEE0-ED1AD47011A8}" destId="{9A84AA2B-3AA7-4069-A6D2-8A734A9ED18E}" srcOrd="8" destOrd="0" presId="urn:microsoft.com/office/officeart/2018/5/layout/IconCircleLabelList"/>
    <dgm:cxn modelId="{54FB5757-F775-4AB0-83A6-9F3F9E866D93}" type="presParOf" srcId="{9A84AA2B-3AA7-4069-A6D2-8A734A9ED18E}" destId="{C222FB27-5D69-4034-97B2-21D51C9E1F4E}" srcOrd="0" destOrd="0" presId="urn:microsoft.com/office/officeart/2018/5/layout/IconCircleLabelList"/>
    <dgm:cxn modelId="{3BDB234C-3389-4DEE-9F13-CCAA3F134245}" type="presParOf" srcId="{9A84AA2B-3AA7-4069-A6D2-8A734A9ED18E}" destId="{CDC30909-467C-4887-8789-B4BBD7C177D4}" srcOrd="1" destOrd="0" presId="urn:microsoft.com/office/officeart/2018/5/layout/IconCircleLabelList"/>
    <dgm:cxn modelId="{46C5DBBF-FB5A-43CF-8CCD-F6A2D88FED1C}" type="presParOf" srcId="{9A84AA2B-3AA7-4069-A6D2-8A734A9ED18E}" destId="{3452E22E-55D9-4B3B-A4CC-E7C99FA8C274}" srcOrd="2" destOrd="0" presId="urn:microsoft.com/office/officeart/2018/5/layout/IconCircleLabelList"/>
    <dgm:cxn modelId="{0056C587-06DC-44F2-B8D8-23EB54475F83}" type="presParOf" srcId="{9A84AA2B-3AA7-4069-A6D2-8A734A9ED18E}" destId="{CEFA8E59-7B77-4F13-B2D3-8CD5A5427B9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817AB0-C3A6-49DE-9AA3-348AFCC82F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A124D01-D4EF-49D0-B78F-3296257C738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Les </a:t>
          </a:r>
          <a:r>
            <a:rPr lang="fr-FR" dirty="0" err="1"/>
            <a:t>templates</a:t>
          </a:r>
          <a:r>
            <a:rPr lang="fr-FR" dirty="0"/>
            <a:t> de </a:t>
          </a:r>
          <a:r>
            <a:rPr lang="fr-FR" dirty="0" err="1"/>
            <a:t>hadil.chrisd.fr</a:t>
          </a:r>
          <a:r>
            <a:rPr lang="fr-FR" dirty="0"/>
            <a:t>  et </a:t>
          </a:r>
          <a:r>
            <a:rPr lang="fr-FR" dirty="0" err="1"/>
            <a:t>chrisd.fr</a:t>
          </a:r>
          <a:r>
            <a:rPr lang="fr-FR" dirty="0"/>
            <a:t> sont basées sur différentes sources (</a:t>
          </a:r>
          <a:r>
            <a:rPr lang="fr-FR" dirty="0" err="1"/>
            <a:t>CodePen</a:t>
          </a:r>
          <a:r>
            <a:rPr lang="fr-FR" dirty="0"/>
            <a:t>, </a:t>
          </a:r>
          <a:r>
            <a:rPr lang="fr-FR" dirty="0" err="1"/>
            <a:t>ThemeF</a:t>
          </a:r>
          <a:r>
            <a:rPr lang="fr-FR" dirty="0"/>
            <a:t>)</a:t>
          </a:r>
          <a:endParaRPr lang="en-US" dirty="0"/>
        </a:p>
      </dgm:t>
    </dgm:pt>
    <dgm:pt modelId="{F79127FD-0AE7-44EB-B25D-0A2778354751}" type="parTrans" cxnId="{191DC448-81C2-43AB-9800-21C5EAD4540C}">
      <dgm:prSet/>
      <dgm:spPr/>
      <dgm:t>
        <a:bodyPr/>
        <a:lstStyle/>
        <a:p>
          <a:endParaRPr lang="en-US"/>
        </a:p>
      </dgm:t>
    </dgm:pt>
    <dgm:pt modelId="{460E6F1E-4CB9-4337-83B6-F601DDA90A84}" type="sibTrans" cxnId="{191DC448-81C2-43AB-9800-21C5EAD4540C}">
      <dgm:prSet phldrT="1" phldr="0"/>
      <dgm:spPr/>
      <dgm:t>
        <a:bodyPr/>
        <a:lstStyle/>
        <a:p>
          <a:endParaRPr lang="en-US"/>
        </a:p>
      </dgm:t>
    </dgm:pt>
    <dgm:pt modelId="{B3D4CC04-DAA6-4DB8-B579-FC632F3B089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La template utilisée pour admin.chrisd.fr est une template créée nativement en Material</a:t>
          </a:r>
          <a:endParaRPr lang="en-US"/>
        </a:p>
      </dgm:t>
    </dgm:pt>
    <dgm:pt modelId="{27014D01-FA2B-4D11-8954-B26D7C1BF336}" type="parTrans" cxnId="{163505F8-7C83-474A-8F69-6FABFD088616}">
      <dgm:prSet/>
      <dgm:spPr/>
      <dgm:t>
        <a:bodyPr/>
        <a:lstStyle/>
        <a:p>
          <a:endParaRPr lang="en-US"/>
        </a:p>
      </dgm:t>
    </dgm:pt>
    <dgm:pt modelId="{1216CB62-7087-4D81-A231-6C35C0800BCB}" type="sibTrans" cxnId="{163505F8-7C83-474A-8F69-6FABFD088616}">
      <dgm:prSet phldrT="2" phldr="0"/>
      <dgm:spPr/>
      <dgm:t>
        <a:bodyPr/>
        <a:lstStyle/>
        <a:p>
          <a:endParaRPr lang="en-US"/>
        </a:p>
      </dgm:t>
    </dgm:pt>
    <dgm:pt modelId="{B0C7AB3B-CA7A-4BA7-9DA5-DC2F488980FF}" type="pres">
      <dgm:prSet presAssocID="{77817AB0-C3A6-49DE-9AA3-348AFCC82F1A}" presName="root" presStyleCnt="0">
        <dgm:presLayoutVars>
          <dgm:dir/>
          <dgm:resizeHandles val="exact"/>
        </dgm:presLayoutVars>
      </dgm:prSet>
      <dgm:spPr/>
    </dgm:pt>
    <dgm:pt modelId="{4CA80990-366D-463B-AC1F-C8261D2A1975}" type="pres">
      <dgm:prSet presAssocID="{9A124D01-D4EF-49D0-B78F-3296257C7382}" presName="compNode" presStyleCnt="0"/>
      <dgm:spPr/>
    </dgm:pt>
    <dgm:pt modelId="{442C43D0-6840-4C98-A68E-E2A128F84AA3}" type="pres">
      <dgm:prSet presAssocID="{9A124D01-D4EF-49D0-B78F-3296257C7382}" presName="bgRect" presStyleLbl="bgShp" presStyleIdx="0" presStyleCnt="2"/>
      <dgm:spPr/>
    </dgm:pt>
    <dgm:pt modelId="{31F0C533-50CB-4864-B924-42326BD33A8C}" type="pres">
      <dgm:prSet presAssocID="{9A124D01-D4EF-49D0-B78F-3296257C738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AA3699BE-A663-4389-B0DF-1AFEFD293DEB}" type="pres">
      <dgm:prSet presAssocID="{9A124D01-D4EF-49D0-B78F-3296257C7382}" presName="spaceRect" presStyleCnt="0"/>
      <dgm:spPr/>
    </dgm:pt>
    <dgm:pt modelId="{45543436-C854-4228-BAA3-C46DD3E9F455}" type="pres">
      <dgm:prSet presAssocID="{9A124D01-D4EF-49D0-B78F-3296257C7382}" presName="parTx" presStyleLbl="revTx" presStyleIdx="0" presStyleCnt="2">
        <dgm:presLayoutVars>
          <dgm:chMax val="0"/>
          <dgm:chPref val="0"/>
        </dgm:presLayoutVars>
      </dgm:prSet>
      <dgm:spPr/>
    </dgm:pt>
    <dgm:pt modelId="{3D8B6335-A0AF-428C-8A45-98A56CEC6998}" type="pres">
      <dgm:prSet presAssocID="{460E6F1E-4CB9-4337-83B6-F601DDA90A84}" presName="sibTrans" presStyleCnt="0"/>
      <dgm:spPr/>
    </dgm:pt>
    <dgm:pt modelId="{EFD0F592-43B1-4C16-A77E-2B4735FE2770}" type="pres">
      <dgm:prSet presAssocID="{B3D4CC04-DAA6-4DB8-B579-FC632F3B089F}" presName="compNode" presStyleCnt="0"/>
      <dgm:spPr/>
    </dgm:pt>
    <dgm:pt modelId="{50E98BA6-FBB7-4BED-9617-A5F6758CE48E}" type="pres">
      <dgm:prSet presAssocID="{B3D4CC04-DAA6-4DB8-B579-FC632F3B089F}" presName="bgRect" presStyleLbl="bgShp" presStyleIdx="1" presStyleCnt="2"/>
      <dgm:spPr/>
    </dgm:pt>
    <dgm:pt modelId="{BD6720BA-587C-4455-BC80-156CBF9CF367}" type="pres">
      <dgm:prSet presAssocID="{B3D4CC04-DAA6-4DB8-B579-FC632F3B089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int"/>
        </a:ext>
      </dgm:extLst>
    </dgm:pt>
    <dgm:pt modelId="{6282D256-C89F-4CD2-BE1C-CBB77C71CC76}" type="pres">
      <dgm:prSet presAssocID="{B3D4CC04-DAA6-4DB8-B579-FC632F3B089F}" presName="spaceRect" presStyleCnt="0"/>
      <dgm:spPr/>
    </dgm:pt>
    <dgm:pt modelId="{BC9ACF0D-470E-46DF-ADAB-92A7EFEE2D0A}" type="pres">
      <dgm:prSet presAssocID="{B3D4CC04-DAA6-4DB8-B579-FC632F3B089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60E301F-6C62-7645-9A15-A4683F892BD9}" type="presOf" srcId="{9A124D01-D4EF-49D0-B78F-3296257C7382}" destId="{45543436-C854-4228-BAA3-C46DD3E9F455}" srcOrd="0" destOrd="0" presId="urn:microsoft.com/office/officeart/2018/2/layout/IconVerticalSolidList"/>
    <dgm:cxn modelId="{A1BA8225-D119-4148-A343-8F18CAE489F4}" type="presOf" srcId="{77817AB0-C3A6-49DE-9AA3-348AFCC82F1A}" destId="{B0C7AB3B-CA7A-4BA7-9DA5-DC2F488980FF}" srcOrd="0" destOrd="0" presId="urn:microsoft.com/office/officeart/2018/2/layout/IconVerticalSolidList"/>
    <dgm:cxn modelId="{8D228A3F-02E7-C946-A222-A7BF7135278D}" type="presOf" srcId="{B3D4CC04-DAA6-4DB8-B579-FC632F3B089F}" destId="{BC9ACF0D-470E-46DF-ADAB-92A7EFEE2D0A}" srcOrd="0" destOrd="0" presId="urn:microsoft.com/office/officeart/2018/2/layout/IconVerticalSolidList"/>
    <dgm:cxn modelId="{191DC448-81C2-43AB-9800-21C5EAD4540C}" srcId="{77817AB0-C3A6-49DE-9AA3-348AFCC82F1A}" destId="{9A124D01-D4EF-49D0-B78F-3296257C7382}" srcOrd="0" destOrd="0" parTransId="{F79127FD-0AE7-44EB-B25D-0A2778354751}" sibTransId="{460E6F1E-4CB9-4337-83B6-F601DDA90A84}"/>
    <dgm:cxn modelId="{163505F8-7C83-474A-8F69-6FABFD088616}" srcId="{77817AB0-C3A6-49DE-9AA3-348AFCC82F1A}" destId="{B3D4CC04-DAA6-4DB8-B579-FC632F3B089F}" srcOrd="1" destOrd="0" parTransId="{27014D01-FA2B-4D11-8954-B26D7C1BF336}" sibTransId="{1216CB62-7087-4D81-A231-6C35C0800BCB}"/>
    <dgm:cxn modelId="{EDCBADA2-E3D9-B649-8ED7-201A78B20139}" type="presParOf" srcId="{B0C7AB3B-CA7A-4BA7-9DA5-DC2F488980FF}" destId="{4CA80990-366D-463B-AC1F-C8261D2A1975}" srcOrd="0" destOrd="0" presId="urn:microsoft.com/office/officeart/2018/2/layout/IconVerticalSolidList"/>
    <dgm:cxn modelId="{59E8883C-5C73-8D47-80A0-13B02B3FE15F}" type="presParOf" srcId="{4CA80990-366D-463B-AC1F-C8261D2A1975}" destId="{442C43D0-6840-4C98-A68E-E2A128F84AA3}" srcOrd="0" destOrd="0" presId="urn:microsoft.com/office/officeart/2018/2/layout/IconVerticalSolidList"/>
    <dgm:cxn modelId="{DD18A4F5-C013-6440-A078-F5F4A56D9257}" type="presParOf" srcId="{4CA80990-366D-463B-AC1F-C8261D2A1975}" destId="{31F0C533-50CB-4864-B924-42326BD33A8C}" srcOrd="1" destOrd="0" presId="urn:microsoft.com/office/officeart/2018/2/layout/IconVerticalSolidList"/>
    <dgm:cxn modelId="{10C6C9E9-ADF2-3A43-967E-CCCCD2C426DD}" type="presParOf" srcId="{4CA80990-366D-463B-AC1F-C8261D2A1975}" destId="{AA3699BE-A663-4389-B0DF-1AFEFD293DEB}" srcOrd="2" destOrd="0" presId="urn:microsoft.com/office/officeart/2018/2/layout/IconVerticalSolidList"/>
    <dgm:cxn modelId="{CAACA518-0F7B-734D-9865-7FEA87673E74}" type="presParOf" srcId="{4CA80990-366D-463B-AC1F-C8261D2A1975}" destId="{45543436-C854-4228-BAA3-C46DD3E9F455}" srcOrd="3" destOrd="0" presId="urn:microsoft.com/office/officeart/2018/2/layout/IconVerticalSolidList"/>
    <dgm:cxn modelId="{2AABF8C4-4CED-4844-83FF-354FAEBD363E}" type="presParOf" srcId="{B0C7AB3B-CA7A-4BA7-9DA5-DC2F488980FF}" destId="{3D8B6335-A0AF-428C-8A45-98A56CEC6998}" srcOrd="1" destOrd="0" presId="urn:microsoft.com/office/officeart/2018/2/layout/IconVerticalSolidList"/>
    <dgm:cxn modelId="{51F78DFB-1CF3-024D-A76B-42DA530E0356}" type="presParOf" srcId="{B0C7AB3B-CA7A-4BA7-9DA5-DC2F488980FF}" destId="{EFD0F592-43B1-4C16-A77E-2B4735FE2770}" srcOrd="2" destOrd="0" presId="urn:microsoft.com/office/officeart/2018/2/layout/IconVerticalSolidList"/>
    <dgm:cxn modelId="{64C55712-9130-5E4D-B064-66A544B1F740}" type="presParOf" srcId="{EFD0F592-43B1-4C16-A77E-2B4735FE2770}" destId="{50E98BA6-FBB7-4BED-9617-A5F6758CE48E}" srcOrd="0" destOrd="0" presId="urn:microsoft.com/office/officeart/2018/2/layout/IconVerticalSolidList"/>
    <dgm:cxn modelId="{664B4C6C-6874-E643-96CB-0DD0BA02709F}" type="presParOf" srcId="{EFD0F592-43B1-4C16-A77E-2B4735FE2770}" destId="{BD6720BA-587C-4455-BC80-156CBF9CF367}" srcOrd="1" destOrd="0" presId="urn:microsoft.com/office/officeart/2018/2/layout/IconVerticalSolidList"/>
    <dgm:cxn modelId="{33E48851-7E8C-6E4B-999C-1125E380442A}" type="presParOf" srcId="{EFD0F592-43B1-4C16-A77E-2B4735FE2770}" destId="{6282D256-C89F-4CD2-BE1C-CBB77C71CC76}" srcOrd="2" destOrd="0" presId="urn:microsoft.com/office/officeart/2018/2/layout/IconVerticalSolidList"/>
    <dgm:cxn modelId="{0D25C24E-7DDF-0949-BEF6-457C917D72AB}" type="presParOf" srcId="{EFD0F592-43B1-4C16-A77E-2B4735FE2770}" destId="{BC9ACF0D-470E-46DF-ADAB-92A7EFEE2D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D60D35-670E-469F-B029-11FC6D2A702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D2CDFA6-9D1C-4769-9D67-1D94FBC4370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Chrisd.fr : SweetAlert2 (pour les alertes)</a:t>
          </a:r>
          <a:endParaRPr lang="en-US"/>
        </a:p>
      </dgm:t>
    </dgm:pt>
    <dgm:pt modelId="{CF00B262-9F08-4EB5-995F-E84B72A61D3F}" type="parTrans" cxnId="{88E9744D-BF67-4B3A-A6C0-3CD4B557ECB8}">
      <dgm:prSet/>
      <dgm:spPr/>
      <dgm:t>
        <a:bodyPr/>
        <a:lstStyle/>
        <a:p>
          <a:endParaRPr lang="en-US"/>
        </a:p>
      </dgm:t>
    </dgm:pt>
    <dgm:pt modelId="{ECC34882-CF13-4EBC-BB99-E5B2264B9EA8}" type="sibTrans" cxnId="{88E9744D-BF67-4B3A-A6C0-3CD4B557ECB8}">
      <dgm:prSet/>
      <dgm:spPr/>
      <dgm:t>
        <a:bodyPr/>
        <a:lstStyle/>
        <a:p>
          <a:endParaRPr lang="en-US"/>
        </a:p>
      </dgm:t>
    </dgm:pt>
    <dgm:pt modelId="{65B72F1C-9FA9-4E69-996C-1EAEFFC8CF3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Hadil.chrisd.fr : SweetAlert2 (pour les alertes)</a:t>
          </a:r>
          <a:endParaRPr lang="en-US"/>
        </a:p>
      </dgm:t>
    </dgm:pt>
    <dgm:pt modelId="{9764CF50-4C10-4CFA-9134-A14DE335B5CA}" type="parTrans" cxnId="{B9BFDB47-3EB6-4FB5-A861-F51529014751}">
      <dgm:prSet/>
      <dgm:spPr/>
      <dgm:t>
        <a:bodyPr/>
        <a:lstStyle/>
        <a:p>
          <a:endParaRPr lang="en-US"/>
        </a:p>
      </dgm:t>
    </dgm:pt>
    <dgm:pt modelId="{07CAC80B-9569-44F9-B287-2A0B6867F339}" type="sibTrans" cxnId="{B9BFDB47-3EB6-4FB5-A861-F51529014751}">
      <dgm:prSet/>
      <dgm:spPr/>
      <dgm:t>
        <a:bodyPr/>
        <a:lstStyle/>
        <a:p>
          <a:endParaRPr lang="en-US"/>
        </a:p>
      </dgm:t>
    </dgm:pt>
    <dgm:pt modelId="{6E0B8D8C-EF67-E44B-ABA3-8B2F0236D37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Admin.chrisd.fr : SweetAlert2, CKEDITOR</a:t>
          </a:r>
        </a:p>
      </dgm:t>
    </dgm:pt>
    <dgm:pt modelId="{BD39C574-B847-234B-A9EF-5EDAEC83559E}" type="parTrans" cxnId="{B1969DFD-2AD8-1642-8244-DBFCB9710D25}">
      <dgm:prSet/>
      <dgm:spPr/>
      <dgm:t>
        <a:bodyPr/>
        <a:lstStyle/>
        <a:p>
          <a:endParaRPr lang="fr-FR"/>
        </a:p>
      </dgm:t>
    </dgm:pt>
    <dgm:pt modelId="{789AD491-85CA-9948-93F0-703D550ECFF7}" type="sibTrans" cxnId="{B1969DFD-2AD8-1642-8244-DBFCB9710D25}">
      <dgm:prSet/>
      <dgm:spPr/>
      <dgm:t>
        <a:bodyPr/>
        <a:lstStyle/>
        <a:p>
          <a:endParaRPr lang="fr-FR"/>
        </a:p>
      </dgm:t>
    </dgm:pt>
    <dgm:pt modelId="{913CE67C-0D58-45B0-AE9F-ED5524E13DC0}" type="pres">
      <dgm:prSet presAssocID="{C0D60D35-670E-469F-B029-11FC6D2A702A}" presName="root" presStyleCnt="0">
        <dgm:presLayoutVars>
          <dgm:dir/>
          <dgm:resizeHandles val="exact"/>
        </dgm:presLayoutVars>
      </dgm:prSet>
      <dgm:spPr/>
    </dgm:pt>
    <dgm:pt modelId="{363EB5E9-C973-4E1B-A7D5-173711B555EB}" type="pres">
      <dgm:prSet presAssocID="{7D2CDFA6-9D1C-4769-9D67-1D94FBC43701}" presName="compNode" presStyleCnt="0"/>
      <dgm:spPr/>
    </dgm:pt>
    <dgm:pt modelId="{D988B096-DC74-4FF2-9466-F2DE05BB1BB4}" type="pres">
      <dgm:prSet presAssocID="{7D2CDFA6-9D1C-4769-9D67-1D94FBC4370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9C81BB7C-B927-4046-BE2A-574C8C1DA81C}" type="pres">
      <dgm:prSet presAssocID="{7D2CDFA6-9D1C-4769-9D67-1D94FBC43701}" presName="spaceRect" presStyleCnt="0"/>
      <dgm:spPr/>
    </dgm:pt>
    <dgm:pt modelId="{3FC12EB3-28D2-498E-96AD-0B77B1020B3E}" type="pres">
      <dgm:prSet presAssocID="{7D2CDFA6-9D1C-4769-9D67-1D94FBC43701}" presName="textRect" presStyleLbl="revTx" presStyleIdx="0" presStyleCnt="3">
        <dgm:presLayoutVars>
          <dgm:chMax val="1"/>
          <dgm:chPref val="1"/>
        </dgm:presLayoutVars>
      </dgm:prSet>
      <dgm:spPr/>
    </dgm:pt>
    <dgm:pt modelId="{71C80D9D-0AC7-4F00-ABB7-78BCFFC17D2A}" type="pres">
      <dgm:prSet presAssocID="{ECC34882-CF13-4EBC-BB99-E5B2264B9EA8}" presName="sibTrans" presStyleCnt="0"/>
      <dgm:spPr/>
    </dgm:pt>
    <dgm:pt modelId="{38096FD2-8ACC-4276-9A99-870122CEE3B0}" type="pres">
      <dgm:prSet presAssocID="{6E0B8D8C-EF67-E44B-ABA3-8B2F0236D379}" presName="compNode" presStyleCnt="0"/>
      <dgm:spPr/>
    </dgm:pt>
    <dgm:pt modelId="{AE33A838-6FD5-4FA2-A627-22A1619109CC}" type="pres">
      <dgm:prSet presAssocID="{6E0B8D8C-EF67-E44B-ABA3-8B2F0236D37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ren"/>
        </a:ext>
      </dgm:extLst>
    </dgm:pt>
    <dgm:pt modelId="{9F729062-3F04-45AB-8F8B-BD2473A3757E}" type="pres">
      <dgm:prSet presAssocID="{6E0B8D8C-EF67-E44B-ABA3-8B2F0236D379}" presName="spaceRect" presStyleCnt="0"/>
      <dgm:spPr/>
    </dgm:pt>
    <dgm:pt modelId="{58C90199-44A3-407A-85C9-1A6C59F52E8A}" type="pres">
      <dgm:prSet presAssocID="{6E0B8D8C-EF67-E44B-ABA3-8B2F0236D379}" presName="textRect" presStyleLbl="revTx" presStyleIdx="1" presStyleCnt="3">
        <dgm:presLayoutVars>
          <dgm:chMax val="1"/>
          <dgm:chPref val="1"/>
        </dgm:presLayoutVars>
      </dgm:prSet>
      <dgm:spPr/>
    </dgm:pt>
    <dgm:pt modelId="{E65A62F9-8245-4962-B55C-183CA9E50897}" type="pres">
      <dgm:prSet presAssocID="{789AD491-85CA-9948-93F0-703D550ECFF7}" presName="sibTrans" presStyleCnt="0"/>
      <dgm:spPr/>
    </dgm:pt>
    <dgm:pt modelId="{966056AD-47C5-4DDF-9679-64646DE09A82}" type="pres">
      <dgm:prSet presAssocID="{65B72F1C-9FA9-4E69-996C-1EAEFFC8CF38}" presName="compNode" presStyleCnt="0"/>
      <dgm:spPr/>
    </dgm:pt>
    <dgm:pt modelId="{B77DB399-DDFB-4316-B56D-03427A5C8DD2}" type="pres">
      <dgm:prSet presAssocID="{65B72F1C-9FA9-4E69-996C-1EAEFFC8CF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FA36A508-4BB8-4A82-BAFD-E8BB1CD9C997}" type="pres">
      <dgm:prSet presAssocID="{65B72F1C-9FA9-4E69-996C-1EAEFFC8CF38}" presName="spaceRect" presStyleCnt="0"/>
      <dgm:spPr/>
    </dgm:pt>
    <dgm:pt modelId="{2B11A657-788D-48EB-B108-71C829D2D462}" type="pres">
      <dgm:prSet presAssocID="{65B72F1C-9FA9-4E69-996C-1EAEFFC8CF3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9AB9D20-CCE9-A344-A2A6-9D68DBE4D70A}" type="presOf" srcId="{65B72F1C-9FA9-4E69-996C-1EAEFFC8CF38}" destId="{2B11A657-788D-48EB-B108-71C829D2D462}" srcOrd="0" destOrd="0" presId="urn:microsoft.com/office/officeart/2018/2/layout/IconLabelList"/>
    <dgm:cxn modelId="{AD854F2C-2580-604C-B232-13414094C01B}" type="presOf" srcId="{C0D60D35-670E-469F-B029-11FC6D2A702A}" destId="{913CE67C-0D58-45B0-AE9F-ED5524E13DC0}" srcOrd="0" destOrd="0" presId="urn:microsoft.com/office/officeart/2018/2/layout/IconLabelList"/>
    <dgm:cxn modelId="{B9BFDB47-3EB6-4FB5-A861-F51529014751}" srcId="{C0D60D35-670E-469F-B029-11FC6D2A702A}" destId="{65B72F1C-9FA9-4E69-996C-1EAEFFC8CF38}" srcOrd="2" destOrd="0" parTransId="{9764CF50-4C10-4CFA-9134-A14DE335B5CA}" sibTransId="{07CAC80B-9569-44F9-B287-2A0B6867F339}"/>
    <dgm:cxn modelId="{88E9744D-BF67-4B3A-A6C0-3CD4B557ECB8}" srcId="{C0D60D35-670E-469F-B029-11FC6D2A702A}" destId="{7D2CDFA6-9D1C-4769-9D67-1D94FBC43701}" srcOrd="0" destOrd="0" parTransId="{CF00B262-9F08-4EB5-995F-E84B72A61D3F}" sibTransId="{ECC34882-CF13-4EBC-BB99-E5B2264B9EA8}"/>
    <dgm:cxn modelId="{9AB1755B-6708-3D49-8B96-16BBF6CB9731}" type="presOf" srcId="{6E0B8D8C-EF67-E44B-ABA3-8B2F0236D379}" destId="{58C90199-44A3-407A-85C9-1A6C59F52E8A}" srcOrd="0" destOrd="0" presId="urn:microsoft.com/office/officeart/2018/2/layout/IconLabelList"/>
    <dgm:cxn modelId="{759BF5B8-21B1-0F43-B0A2-29B4CC61314D}" type="presOf" srcId="{7D2CDFA6-9D1C-4769-9D67-1D94FBC43701}" destId="{3FC12EB3-28D2-498E-96AD-0B77B1020B3E}" srcOrd="0" destOrd="0" presId="urn:microsoft.com/office/officeart/2018/2/layout/IconLabelList"/>
    <dgm:cxn modelId="{B1969DFD-2AD8-1642-8244-DBFCB9710D25}" srcId="{C0D60D35-670E-469F-B029-11FC6D2A702A}" destId="{6E0B8D8C-EF67-E44B-ABA3-8B2F0236D379}" srcOrd="1" destOrd="0" parTransId="{BD39C574-B847-234B-A9EF-5EDAEC83559E}" sibTransId="{789AD491-85CA-9948-93F0-703D550ECFF7}"/>
    <dgm:cxn modelId="{791FD266-AF04-1949-BDC2-8628A82D638D}" type="presParOf" srcId="{913CE67C-0D58-45B0-AE9F-ED5524E13DC0}" destId="{363EB5E9-C973-4E1B-A7D5-173711B555EB}" srcOrd="0" destOrd="0" presId="urn:microsoft.com/office/officeart/2018/2/layout/IconLabelList"/>
    <dgm:cxn modelId="{00664E1A-EAA2-CF4C-BBBB-B819A83D0554}" type="presParOf" srcId="{363EB5E9-C973-4E1B-A7D5-173711B555EB}" destId="{D988B096-DC74-4FF2-9466-F2DE05BB1BB4}" srcOrd="0" destOrd="0" presId="urn:microsoft.com/office/officeart/2018/2/layout/IconLabelList"/>
    <dgm:cxn modelId="{317D1C57-D28A-044E-9C39-85C1CB633C47}" type="presParOf" srcId="{363EB5E9-C973-4E1B-A7D5-173711B555EB}" destId="{9C81BB7C-B927-4046-BE2A-574C8C1DA81C}" srcOrd="1" destOrd="0" presId="urn:microsoft.com/office/officeart/2018/2/layout/IconLabelList"/>
    <dgm:cxn modelId="{AADB3C5F-DFE9-6B41-BFD8-CBD987974539}" type="presParOf" srcId="{363EB5E9-C973-4E1B-A7D5-173711B555EB}" destId="{3FC12EB3-28D2-498E-96AD-0B77B1020B3E}" srcOrd="2" destOrd="0" presId="urn:microsoft.com/office/officeart/2018/2/layout/IconLabelList"/>
    <dgm:cxn modelId="{CB1063C8-95FC-3A4C-8CD0-CF7145F3E115}" type="presParOf" srcId="{913CE67C-0D58-45B0-AE9F-ED5524E13DC0}" destId="{71C80D9D-0AC7-4F00-ABB7-78BCFFC17D2A}" srcOrd="1" destOrd="0" presId="urn:microsoft.com/office/officeart/2018/2/layout/IconLabelList"/>
    <dgm:cxn modelId="{683064A8-0E6B-114B-99BA-95C3E76E1249}" type="presParOf" srcId="{913CE67C-0D58-45B0-AE9F-ED5524E13DC0}" destId="{38096FD2-8ACC-4276-9A99-870122CEE3B0}" srcOrd="2" destOrd="0" presId="urn:microsoft.com/office/officeart/2018/2/layout/IconLabelList"/>
    <dgm:cxn modelId="{48561043-6565-9C4A-9CAC-847FB4480AC8}" type="presParOf" srcId="{38096FD2-8ACC-4276-9A99-870122CEE3B0}" destId="{AE33A838-6FD5-4FA2-A627-22A1619109CC}" srcOrd="0" destOrd="0" presId="urn:microsoft.com/office/officeart/2018/2/layout/IconLabelList"/>
    <dgm:cxn modelId="{3F6B4F4F-FF87-8B46-B696-0A50A0F7D63D}" type="presParOf" srcId="{38096FD2-8ACC-4276-9A99-870122CEE3B0}" destId="{9F729062-3F04-45AB-8F8B-BD2473A3757E}" srcOrd="1" destOrd="0" presId="urn:microsoft.com/office/officeart/2018/2/layout/IconLabelList"/>
    <dgm:cxn modelId="{869FA577-B50B-1A49-A1C9-427B1569A9AC}" type="presParOf" srcId="{38096FD2-8ACC-4276-9A99-870122CEE3B0}" destId="{58C90199-44A3-407A-85C9-1A6C59F52E8A}" srcOrd="2" destOrd="0" presId="urn:microsoft.com/office/officeart/2018/2/layout/IconLabelList"/>
    <dgm:cxn modelId="{95604CC5-2B31-6042-BF77-878F7B9DE6C0}" type="presParOf" srcId="{913CE67C-0D58-45B0-AE9F-ED5524E13DC0}" destId="{E65A62F9-8245-4962-B55C-183CA9E50897}" srcOrd="3" destOrd="0" presId="urn:microsoft.com/office/officeart/2018/2/layout/IconLabelList"/>
    <dgm:cxn modelId="{779260FE-DAC1-AD45-A718-F3D0C26F0148}" type="presParOf" srcId="{913CE67C-0D58-45B0-AE9F-ED5524E13DC0}" destId="{966056AD-47C5-4DDF-9679-64646DE09A82}" srcOrd="4" destOrd="0" presId="urn:microsoft.com/office/officeart/2018/2/layout/IconLabelList"/>
    <dgm:cxn modelId="{4089D07A-1D09-1F44-865C-16CFD408E67F}" type="presParOf" srcId="{966056AD-47C5-4DDF-9679-64646DE09A82}" destId="{B77DB399-DDFB-4316-B56D-03427A5C8DD2}" srcOrd="0" destOrd="0" presId="urn:microsoft.com/office/officeart/2018/2/layout/IconLabelList"/>
    <dgm:cxn modelId="{EED54F50-BF70-D048-B50D-E773171A717B}" type="presParOf" srcId="{966056AD-47C5-4DDF-9679-64646DE09A82}" destId="{FA36A508-4BB8-4A82-BAFD-E8BB1CD9C997}" srcOrd="1" destOrd="0" presId="urn:microsoft.com/office/officeart/2018/2/layout/IconLabelList"/>
    <dgm:cxn modelId="{868A86B1-14F3-4A42-B0E2-B1E27735DC5A}" type="presParOf" srcId="{966056AD-47C5-4DDF-9679-64646DE09A82}" destId="{2B11A657-788D-48EB-B108-71C829D2D46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D0E31-BD1D-194D-BA77-488449879FA3}">
      <dsp:nvSpPr>
        <dsp:cNvPr id="0" name=""/>
        <dsp:cNvSpPr/>
      </dsp:nvSpPr>
      <dsp:spPr>
        <a:xfrm>
          <a:off x="5910" y="1109508"/>
          <a:ext cx="1456316" cy="1747579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3852" tIns="0" rIns="143852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Configuration Serveur</a:t>
          </a:r>
          <a:endParaRPr lang="en-US" sz="1100" kern="1200"/>
        </a:p>
      </dsp:txBody>
      <dsp:txXfrm>
        <a:off x="5910" y="1808540"/>
        <a:ext cx="1456316" cy="1048547"/>
      </dsp:txXfrm>
    </dsp:sp>
    <dsp:sp modelId="{19F27F08-F426-5E4D-876C-0B0F370DA858}">
      <dsp:nvSpPr>
        <dsp:cNvPr id="0" name=""/>
        <dsp:cNvSpPr/>
      </dsp:nvSpPr>
      <dsp:spPr>
        <a:xfrm>
          <a:off x="5910" y="1109508"/>
          <a:ext cx="1456316" cy="699031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3852" tIns="165100" rIns="143852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01</a:t>
          </a:r>
        </a:p>
      </dsp:txBody>
      <dsp:txXfrm>
        <a:off x="5910" y="1109508"/>
        <a:ext cx="1456316" cy="699031"/>
      </dsp:txXfrm>
    </dsp:sp>
    <dsp:sp modelId="{88EE7466-7C37-7246-9E0E-4D4C13BC12D5}">
      <dsp:nvSpPr>
        <dsp:cNvPr id="0" name=""/>
        <dsp:cNvSpPr/>
      </dsp:nvSpPr>
      <dsp:spPr>
        <a:xfrm>
          <a:off x="1578731" y="1109508"/>
          <a:ext cx="1456316" cy="1747579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3852" tIns="0" rIns="143852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Version PHP</a:t>
          </a:r>
          <a:endParaRPr lang="en-US" sz="1100" kern="1200"/>
        </a:p>
      </dsp:txBody>
      <dsp:txXfrm>
        <a:off x="1578731" y="1808540"/>
        <a:ext cx="1456316" cy="1048547"/>
      </dsp:txXfrm>
    </dsp:sp>
    <dsp:sp modelId="{745AEB14-30C3-5744-9DAF-74B9AC7DBD8C}">
      <dsp:nvSpPr>
        <dsp:cNvPr id="0" name=""/>
        <dsp:cNvSpPr/>
      </dsp:nvSpPr>
      <dsp:spPr>
        <a:xfrm>
          <a:off x="1578731" y="1109508"/>
          <a:ext cx="1456316" cy="699031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3852" tIns="165100" rIns="143852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02</a:t>
          </a:r>
        </a:p>
      </dsp:txBody>
      <dsp:txXfrm>
        <a:off x="1578731" y="1109508"/>
        <a:ext cx="1456316" cy="699031"/>
      </dsp:txXfrm>
    </dsp:sp>
    <dsp:sp modelId="{D02B734D-FA14-E241-AF20-7FB3590FD847}">
      <dsp:nvSpPr>
        <dsp:cNvPr id="0" name=""/>
        <dsp:cNvSpPr/>
      </dsp:nvSpPr>
      <dsp:spPr>
        <a:xfrm>
          <a:off x="3151553" y="1109508"/>
          <a:ext cx="1456316" cy="1747579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3852" tIns="0" rIns="143852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Version SQL</a:t>
          </a:r>
          <a:endParaRPr lang="en-US" sz="1100" kern="1200"/>
        </a:p>
      </dsp:txBody>
      <dsp:txXfrm>
        <a:off x="3151553" y="1808540"/>
        <a:ext cx="1456316" cy="1048547"/>
      </dsp:txXfrm>
    </dsp:sp>
    <dsp:sp modelId="{8D8200C4-3F99-EC44-B052-0CEEDD54DCDC}">
      <dsp:nvSpPr>
        <dsp:cNvPr id="0" name=""/>
        <dsp:cNvSpPr/>
      </dsp:nvSpPr>
      <dsp:spPr>
        <a:xfrm>
          <a:off x="3151553" y="1109508"/>
          <a:ext cx="1456316" cy="699031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3852" tIns="165100" rIns="143852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03</a:t>
          </a:r>
        </a:p>
      </dsp:txBody>
      <dsp:txXfrm>
        <a:off x="3151553" y="1109508"/>
        <a:ext cx="1456316" cy="699031"/>
      </dsp:txXfrm>
    </dsp:sp>
    <dsp:sp modelId="{C8AAF40A-2C83-5847-812D-73029510B967}">
      <dsp:nvSpPr>
        <dsp:cNvPr id="0" name=""/>
        <dsp:cNvSpPr/>
      </dsp:nvSpPr>
      <dsp:spPr>
        <a:xfrm>
          <a:off x="4724374" y="1109508"/>
          <a:ext cx="1456316" cy="1747579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3852" tIns="0" rIns="143852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Suites Logiques</a:t>
          </a:r>
          <a:endParaRPr lang="en-US" sz="1100" kern="1200"/>
        </a:p>
      </dsp:txBody>
      <dsp:txXfrm>
        <a:off x="4724374" y="1808540"/>
        <a:ext cx="1456316" cy="1048547"/>
      </dsp:txXfrm>
    </dsp:sp>
    <dsp:sp modelId="{85845B6D-4E59-6A41-9C17-7496D537EA5F}">
      <dsp:nvSpPr>
        <dsp:cNvPr id="0" name=""/>
        <dsp:cNvSpPr/>
      </dsp:nvSpPr>
      <dsp:spPr>
        <a:xfrm>
          <a:off x="4724374" y="1109508"/>
          <a:ext cx="1456316" cy="699031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3852" tIns="165100" rIns="143852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04</a:t>
          </a:r>
        </a:p>
      </dsp:txBody>
      <dsp:txXfrm>
        <a:off x="4724374" y="1109508"/>
        <a:ext cx="1456316" cy="699031"/>
      </dsp:txXfrm>
    </dsp:sp>
    <dsp:sp modelId="{1AC28B45-41F0-AC42-93C3-38372BC9F4DA}">
      <dsp:nvSpPr>
        <dsp:cNvPr id="0" name=""/>
        <dsp:cNvSpPr/>
      </dsp:nvSpPr>
      <dsp:spPr>
        <a:xfrm>
          <a:off x="6297196" y="1109508"/>
          <a:ext cx="1456316" cy="1747579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6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3852" tIns="0" rIns="143852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Templates Utilisées (HTML/CSS)</a:t>
          </a:r>
          <a:endParaRPr lang="en-US" sz="1100" kern="1200"/>
        </a:p>
      </dsp:txBody>
      <dsp:txXfrm>
        <a:off x="6297196" y="1808540"/>
        <a:ext cx="1456316" cy="1048547"/>
      </dsp:txXfrm>
    </dsp:sp>
    <dsp:sp modelId="{1601BCF0-5F26-9142-9D63-4AC18A44772D}">
      <dsp:nvSpPr>
        <dsp:cNvPr id="0" name=""/>
        <dsp:cNvSpPr/>
      </dsp:nvSpPr>
      <dsp:spPr>
        <a:xfrm>
          <a:off x="6297196" y="1109508"/>
          <a:ext cx="1456316" cy="699031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3852" tIns="165100" rIns="143852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05</a:t>
          </a:r>
        </a:p>
      </dsp:txBody>
      <dsp:txXfrm>
        <a:off x="6297196" y="1109508"/>
        <a:ext cx="1456316" cy="699031"/>
      </dsp:txXfrm>
    </dsp:sp>
    <dsp:sp modelId="{A7F6ADE2-5512-E54E-9356-9D63FE79ACD3}">
      <dsp:nvSpPr>
        <dsp:cNvPr id="0" name=""/>
        <dsp:cNvSpPr/>
      </dsp:nvSpPr>
      <dsp:spPr>
        <a:xfrm>
          <a:off x="7870017" y="1109508"/>
          <a:ext cx="1456316" cy="1747579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3852" tIns="0" rIns="143852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Audits (Référencement)</a:t>
          </a:r>
          <a:endParaRPr lang="en-US" sz="1100" kern="1200"/>
        </a:p>
      </dsp:txBody>
      <dsp:txXfrm>
        <a:off x="7870017" y="1808540"/>
        <a:ext cx="1456316" cy="1048547"/>
      </dsp:txXfrm>
    </dsp:sp>
    <dsp:sp modelId="{20E39224-A3C3-1F4B-A341-40D01B2B3EEC}">
      <dsp:nvSpPr>
        <dsp:cNvPr id="0" name=""/>
        <dsp:cNvSpPr/>
      </dsp:nvSpPr>
      <dsp:spPr>
        <a:xfrm>
          <a:off x="7870017" y="1109508"/>
          <a:ext cx="1456316" cy="699031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3852" tIns="165100" rIns="143852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06</a:t>
          </a:r>
        </a:p>
      </dsp:txBody>
      <dsp:txXfrm>
        <a:off x="7870017" y="1109508"/>
        <a:ext cx="1456316" cy="699031"/>
      </dsp:txXfrm>
    </dsp:sp>
    <dsp:sp modelId="{1E43D18C-466B-ED48-A0EC-FA78B636B696}">
      <dsp:nvSpPr>
        <dsp:cNvPr id="0" name=""/>
        <dsp:cNvSpPr/>
      </dsp:nvSpPr>
      <dsp:spPr>
        <a:xfrm>
          <a:off x="9442839" y="1109508"/>
          <a:ext cx="1456316" cy="1747579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3852" tIns="0" rIns="143852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Plugins Utilisés (JS)</a:t>
          </a:r>
          <a:endParaRPr lang="en-US" sz="1100" kern="1200"/>
        </a:p>
      </dsp:txBody>
      <dsp:txXfrm>
        <a:off x="9442839" y="1808540"/>
        <a:ext cx="1456316" cy="1048547"/>
      </dsp:txXfrm>
    </dsp:sp>
    <dsp:sp modelId="{CDDE394A-A2DF-0945-8D1D-9CADE7E17B47}">
      <dsp:nvSpPr>
        <dsp:cNvPr id="0" name=""/>
        <dsp:cNvSpPr/>
      </dsp:nvSpPr>
      <dsp:spPr>
        <a:xfrm>
          <a:off x="9442839" y="1109508"/>
          <a:ext cx="1456316" cy="699031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3852" tIns="165100" rIns="143852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07</a:t>
          </a:r>
        </a:p>
      </dsp:txBody>
      <dsp:txXfrm>
        <a:off x="9442839" y="1109508"/>
        <a:ext cx="1456316" cy="6990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1FFB7-BBC9-4697-B41C-0EFB98689E55}">
      <dsp:nvSpPr>
        <dsp:cNvPr id="0" name=""/>
        <dsp:cNvSpPr/>
      </dsp:nvSpPr>
      <dsp:spPr>
        <a:xfrm>
          <a:off x="311397" y="1031969"/>
          <a:ext cx="967183" cy="9671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018702-9B4D-4984-AD3B-498071FF9B3C}">
      <dsp:nvSpPr>
        <dsp:cNvPr id="0" name=""/>
        <dsp:cNvSpPr/>
      </dsp:nvSpPr>
      <dsp:spPr>
        <a:xfrm>
          <a:off x="517518" y="1238090"/>
          <a:ext cx="554941" cy="5549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E164C-1664-4BB1-AE12-B83A287F4722}">
      <dsp:nvSpPr>
        <dsp:cNvPr id="0" name=""/>
        <dsp:cNvSpPr/>
      </dsp:nvSpPr>
      <dsp:spPr>
        <a:xfrm>
          <a:off x="2215" y="2300407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300" kern="1200"/>
            <a:t>blocs (contient les éléments de l’index)</a:t>
          </a:r>
          <a:endParaRPr lang="en-US" sz="1300" kern="1200"/>
        </a:p>
      </dsp:txBody>
      <dsp:txXfrm>
        <a:off x="2215" y="2300407"/>
        <a:ext cx="1585546" cy="634218"/>
      </dsp:txXfrm>
    </dsp:sp>
    <dsp:sp modelId="{EA999892-FE7C-4554-96E8-9352D3DBE7C3}">
      <dsp:nvSpPr>
        <dsp:cNvPr id="0" name=""/>
        <dsp:cNvSpPr/>
      </dsp:nvSpPr>
      <dsp:spPr>
        <a:xfrm>
          <a:off x="2174414" y="1031969"/>
          <a:ext cx="967183" cy="9671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4FF49D-89D4-411C-AE0A-B5D17732E471}">
      <dsp:nvSpPr>
        <dsp:cNvPr id="0" name=""/>
        <dsp:cNvSpPr/>
      </dsp:nvSpPr>
      <dsp:spPr>
        <a:xfrm>
          <a:off x="2380535" y="1238090"/>
          <a:ext cx="554941" cy="5549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31DEF-FBDF-43B1-AF29-B58D93BCFACE}">
      <dsp:nvSpPr>
        <dsp:cNvPr id="0" name=""/>
        <dsp:cNvSpPr/>
      </dsp:nvSpPr>
      <dsp:spPr>
        <a:xfrm>
          <a:off x="1865233" y="2300407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300" kern="1200"/>
            <a:t>css (contient les feuilles de style)</a:t>
          </a:r>
          <a:endParaRPr lang="en-US" sz="1300" kern="1200"/>
        </a:p>
      </dsp:txBody>
      <dsp:txXfrm>
        <a:off x="1865233" y="2300407"/>
        <a:ext cx="1585546" cy="634218"/>
      </dsp:txXfrm>
    </dsp:sp>
    <dsp:sp modelId="{D9A44759-C492-4282-AE69-672AA6BF087B}">
      <dsp:nvSpPr>
        <dsp:cNvPr id="0" name=""/>
        <dsp:cNvSpPr/>
      </dsp:nvSpPr>
      <dsp:spPr>
        <a:xfrm>
          <a:off x="4037432" y="1031969"/>
          <a:ext cx="967183" cy="9671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C68769-FFBC-4D15-8D18-2D826C3D72C4}">
      <dsp:nvSpPr>
        <dsp:cNvPr id="0" name=""/>
        <dsp:cNvSpPr/>
      </dsp:nvSpPr>
      <dsp:spPr>
        <a:xfrm>
          <a:off x="4243553" y="1238090"/>
          <a:ext cx="554941" cy="5549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9347D-6995-4033-B97D-BA01E3AAC6D5}">
      <dsp:nvSpPr>
        <dsp:cNvPr id="0" name=""/>
        <dsp:cNvSpPr/>
      </dsp:nvSpPr>
      <dsp:spPr>
        <a:xfrm>
          <a:off x="3728250" y="2300407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300" kern="1200"/>
            <a:t>images (contient les fichiers médiatisés)</a:t>
          </a:r>
          <a:endParaRPr lang="en-US" sz="1300" kern="1200"/>
        </a:p>
      </dsp:txBody>
      <dsp:txXfrm>
        <a:off x="3728250" y="2300407"/>
        <a:ext cx="1585546" cy="634218"/>
      </dsp:txXfrm>
    </dsp:sp>
    <dsp:sp modelId="{78F0F635-1BC0-4BB5-A55C-CEACB2E972E1}">
      <dsp:nvSpPr>
        <dsp:cNvPr id="0" name=""/>
        <dsp:cNvSpPr/>
      </dsp:nvSpPr>
      <dsp:spPr>
        <a:xfrm>
          <a:off x="5900449" y="1031969"/>
          <a:ext cx="967183" cy="96718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4509C-6009-41C1-8997-45D6D2382154}">
      <dsp:nvSpPr>
        <dsp:cNvPr id="0" name=""/>
        <dsp:cNvSpPr/>
      </dsp:nvSpPr>
      <dsp:spPr>
        <a:xfrm>
          <a:off x="6106571" y="1238090"/>
          <a:ext cx="554941" cy="5549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AF8A6-7BAF-4F35-AD7F-1CA717EB697C}">
      <dsp:nvSpPr>
        <dsp:cNvPr id="0" name=""/>
        <dsp:cNvSpPr/>
      </dsp:nvSpPr>
      <dsp:spPr>
        <a:xfrm>
          <a:off x="5591268" y="2300407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300" kern="1200"/>
            <a:t>js (contient les feuilles style) </a:t>
          </a:r>
          <a:endParaRPr lang="en-US" sz="1300" kern="1200"/>
        </a:p>
      </dsp:txBody>
      <dsp:txXfrm>
        <a:off x="5591268" y="2300407"/>
        <a:ext cx="1585546" cy="634218"/>
      </dsp:txXfrm>
    </dsp:sp>
    <dsp:sp modelId="{3F2C2A27-2503-4B6B-A10C-1B24D494D078}">
      <dsp:nvSpPr>
        <dsp:cNvPr id="0" name=""/>
        <dsp:cNvSpPr/>
      </dsp:nvSpPr>
      <dsp:spPr>
        <a:xfrm>
          <a:off x="7763467" y="1031969"/>
          <a:ext cx="967183" cy="96718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751A98-D094-4EFC-89DC-C5358455BFA7}">
      <dsp:nvSpPr>
        <dsp:cNvPr id="0" name=""/>
        <dsp:cNvSpPr/>
      </dsp:nvSpPr>
      <dsp:spPr>
        <a:xfrm>
          <a:off x="7969588" y="1238090"/>
          <a:ext cx="554941" cy="5549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58B07-DCB8-4D56-84D5-015B4A1FBE29}">
      <dsp:nvSpPr>
        <dsp:cNvPr id="0" name=""/>
        <dsp:cNvSpPr/>
      </dsp:nvSpPr>
      <dsp:spPr>
        <a:xfrm>
          <a:off x="7454285" y="2300407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300" kern="1200"/>
            <a:t>php (contient les fonctionnalités)</a:t>
          </a:r>
          <a:endParaRPr lang="en-US" sz="1300" kern="1200"/>
        </a:p>
      </dsp:txBody>
      <dsp:txXfrm>
        <a:off x="7454285" y="2300407"/>
        <a:ext cx="1585546" cy="634218"/>
      </dsp:txXfrm>
    </dsp:sp>
    <dsp:sp modelId="{6F2B4F41-D433-4569-A701-BF53F7F0A88A}">
      <dsp:nvSpPr>
        <dsp:cNvPr id="0" name=""/>
        <dsp:cNvSpPr/>
      </dsp:nvSpPr>
      <dsp:spPr>
        <a:xfrm>
          <a:off x="9626485" y="1031969"/>
          <a:ext cx="967183" cy="9671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78FA36-2AAE-4686-8CF0-40E3504954A1}">
      <dsp:nvSpPr>
        <dsp:cNvPr id="0" name=""/>
        <dsp:cNvSpPr/>
      </dsp:nvSpPr>
      <dsp:spPr>
        <a:xfrm>
          <a:off x="9832606" y="1238090"/>
          <a:ext cx="554941" cy="55494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59AC1-EA1F-4489-894D-271171E02055}">
      <dsp:nvSpPr>
        <dsp:cNvPr id="0" name=""/>
        <dsp:cNvSpPr/>
      </dsp:nvSpPr>
      <dsp:spPr>
        <a:xfrm>
          <a:off x="9317303" y="2300407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300" kern="1200"/>
            <a:t>plugins (contient les différents plugins)</a:t>
          </a:r>
          <a:endParaRPr lang="en-US" sz="1300" kern="1200"/>
        </a:p>
      </dsp:txBody>
      <dsp:txXfrm>
        <a:off x="9317303" y="2300407"/>
        <a:ext cx="1585546" cy="6342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3DDC3-EF0D-413C-A0AE-619B1D5810BD}">
      <dsp:nvSpPr>
        <dsp:cNvPr id="0" name=""/>
        <dsp:cNvSpPr/>
      </dsp:nvSpPr>
      <dsp:spPr>
        <a:xfrm>
          <a:off x="673532" y="903298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A66A94-3389-4A3F-8BDF-C0EB82349B22}">
      <dsp:nvSpPr>
        <dsp:cNvPr id="0" name=""/>
        <dsp:cNvSpPr/>
      </dsp:nvSpPr>
      <dsp:spPr>
        <a:xfrm>
          <a:off x="907532" y="113729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1D7C4-AAB1-4B87-9CFF-8302A4904B86}">
      <dsp:nvSpPr>
        <dsp:cNvPr id="0" name=""/>
        <dsp:cNvSpPr/>
      </dsp:nvSpPr>
      <dsp:spPr>
        <a:xfrm>
          <a:off x="322532" y="234329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400" kern="1200"/>
            <a:t>assets (contient les feuilles style)</a:t>
          </a:r>
          <a:endParaRPr lang="en-US" sz="1400" kern="1200"/>
        </a:p>
      </dsp:txBody>
      <dsp:txXfrm>
        <a:off x="322532" y="2343298"/>
        <a:ext cx="1800000" cy="720000"/>
      </dsp:txXfrm>
    </dsp:sp>
    <dsp:sp modelId="{8AA9890C-D1B1-4396-B7C1-44EA592FD7EC}">
      <dsp:nvSpPr>
        <dsp:cNvPr id="0" name=""/>
        <dsp:cNvSpPr/>
      </dsp:nvSpPr>
      <dsp:spPr>
        <a:xfrm>
          <a:off x="2788533" y="903298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CAC2E0-3705-4F35-8A6B-B0074FCE8559}">
      <dsp:nvSpPr>
        <dsp:cNvPr id="0" name=""/>
        <dsp:cNvSpPr/>
      </dsp:nvSpPr>
      <dsp:spPr>
        <a:xfrm>
          <a:off x="3022533" y="113729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DA398-35DF-4FF2-9757-28D517ED4E1D}">
      <dsp:nvSpPr>
        <dsp:cNvPr id="0" name=""/>
        <dsp:cNvSpPr/>
      </dsp:nvSpPr>
      <dsp:spPr>
        <a:xfrm>
          <a:off x="2437533" y="234329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400" kern="1200"/>
            <a:t>Blocs (contient les éléments de l’index)</a:t>
          </a:r>
          <a:endParaRPr lang="en-US" sz="1400" kern="1200"/>
        </a:p>
      </dsp:txBody>
      <dsp:txXfrm>
        <a:off x="2437533" y="2343298"/>
        <a:ext cx="1800000" cy="720000"/>
      </dsp:txXfrm>
    </dsp:sp>
    <dsp:sp modelId="{255E1938-0174-4306-9314-587413DC5653}">
      <dsp:nvSpPr>
        <dsp:cNvPr id="0" name=""/>
        <dsp:cNvSpPr/>
      </dsp:nvSpPr>
      <dsp:spPr>
        <a:xfrm>
          <a:off x="4903533" y="903298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75D14-5C25-4F6E-B32C-FA3FF3CF4989}">
      <dsp:nvSpPr>
        <dsp:cNvPr id="0" name=""/>
        <dsp:cNvSpPr/>
      </dsp:nvSpPr>
      <dsp:spPr>
        <a:xfrm>
          <a:off x="5137533" y="113729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7C9A2-F438-4CCD-895C-DDB6A094DD35}">
      <dsp:nvSpPr>
        <dsp:cNvPr id="0" name=""/>
        <dsp:cNvSpPr/>
      </dsp:nvSpPr>
      <dsp:spPr>
        <a:xfrm>
          <a:off x="4552533" y="234329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400" kern="1200"/>
            <a:t>Images (contient les fichiers médiatisés)</a:t>
          </a:r>
          <a:endParaRPr lang="en-US" sz="1400" kern="1200"/>
        </a:p>
      </dsp:txBody>
      <dsp:txXfrm>
        <a:off x="4552533" y="2343298"/>
        <a:ext cx="1800000" cy="720000"/>
      </dsp:txXfrm>
    </dsp:sp>
    <dsp:sp modelId="{EB9E4D5D-A0A5-4D4E-BD70-4BCECB6C7A90}">
      <dsp:nvSpPr>
        <dsp:cNvPr id="0" name=""/>
        <dsp:cNvSpPr/>
      </dsp:nvSpPr>
      <dsp:spPr>
        <a:xfrm>
          <a:off x="7018533" y="903298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130C7-D6C5-4117-98CA-F35043F426D9}">
      <dsp:nvSpPr>
        <dsp:cNvPr id="0" name=""/>
        <dsp:cNvSpPr/>
      </dsp:nvSpPr>
      <dsp:spPr>
        <a:xfrm>
          <a:off x="7252533" y="113729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A689C-932E-4B2E-B4B3-0B39CE67EF5E}">
      <dsp:nvSpPr>
        <dsp:cNvPr id="0" name=""/>
        <dsp:cNvSpPr/>
      </dsp:nvSpPr>
      <dsp:spPr>
        <a:xfrm>
          <a:off x="6667533" y="234329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400" kern="1200"/>
            <a:t>php (contient les fonctionnalités)</a:t>
          </a:r>
          <a:endParaRPr lang="en-US" sz="1400" kern="1200"/>
        </a:p>
      </dsp:txBody>
      <dsp:txXfrm>
        <a:off x="6667533" y="2343298"/>
        <a:ext cx="1800000" cy="720000"/>
      </dsp:txXfrm>
    </dsp:sp>
    <dsp:sp modelId="{C222FB27-5D69-4034-97B2-21D51C9E1F4E}">
      <dsp:nvSpPr>
        <dsp:cNvPr id="0" name=""/>
        <dsp:cNvSpPr/>
      </dsp:nvSpPr>
      <dsp:spPr>
        <a:xfrm>
          <a:off x="9133533" y="903298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30909-467C-4887-8789-B4BBD7C177D4}">
      <dsp:nvSpPr>
        <dsp:cNvPr id="0" name=""/>
        <dsp:cNvSpPr/>
      </dsp:nvSpPr>
      <dsp:spPr>
        <a:xfrm>
          <a:off x="9367533" y="113729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A8E59-7B77-4F13-B2D3-8CD5A5427B98}">
      <dsp:nvSpPr>
        <dsp:cNvPr id="0" name=""/>
        <dsp:cNvSpPr/>
      </dsp:nvSpPr>
      <dsp:spPr>
        <a:xfrm>
          <a:off x="8782533" y="234329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400" kern="1200"/>
            <a:t>plugins (contient les différents plugins)</a:t>
          </a:r>
          <a:endParaRPr lang="en-US" sz="1400" kern="1200"/>
        </a:p>
      </dsp:txBody>
      <dsp:txXfrm>
        <a:off x="8782533" y="2343298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C43D0-6840-4C98-A68E-E2A128F84AA3}">
      <dsp:nvSpPr>
        <dsp:cNvPr id="0" name=""/>
        <dsp:cNvSpPr/>
      </dsp:nvSpPr>
      <dsp:spPr>
        <a:xfrm>
          <a:off x="0" y="644571"/>
          <a:ext cx="10905066" cy="11899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F0C533-50CB-4864-B924-42326BD33A8C}">
      <dsp:nvSpPr>
        <dsp:cNvPr id="0" name=""/>
        <dsp:cNvSpPr/>
      </dsp:nvSpPr>
      <dsp:spPr>
        <a:xfrm>
          <a:off x="359968" y="912317"/>
          <a:ext cx="654488" cy="6544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43436-C854-4228-BAA3-C46DD3E9F455}">
      <dsp:nvSpPr>
        <dsp:cNvPr id="0" name=""/>
        <dsp:cNvSpPr/>
      </dsp:nvSpPr>
      <dsp:spPr>
        <a:xfrm>
          <a:off x="1374425" y="644571"/>
          <a:ext cx="9530640" cy="1189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39" tIns="125939" rIns="125939" bIns="12593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Les </a:t>
          </a:r>
          <a:r>
            <a:rPr lang="fr-FR" sz="2500" kern="1200" dirty="0" err="1"/>
            <a:t>templates</a:t>
          </a:r>
          <a:r>
            <a:rPr lang="fr-FR" sz="2500" kern="1200" dirty="0"/>
            <a:t> de </a:t>
          </a:r>
          <a:r>
            <a:rPr lang="fr-FR" sz="2500" kern="1200" dirty="0" err="1"/>
            <a:t>hadil.chrisd.fr</a:t>
          </a:r>
          <a:r>
            <a:rPr lang="fr-FR" sz="2500" kern="1200" dirty="0"/>
            <a:t>  et </a:t>
          </a:r>
          <a:r>
            <a:rPr lang="fr-FR" sz="2500" kern="1200" dirty="0" err="1"/>
            <a:t>chrisd.fr</a:t>
          </a:r>
          <a:r>
            <a:rPr lang="fr-FR" sz="2500" kern="1200" dirty="0"/>
            <a:t> sont basées sur différentes sources (</a:t>
          </a:r>
          <a:r>
            <a:rPr lang="fr-FR" sz="2500" kern="1200" dirty="0" err="1"/>
            <a:t>CodePen</a:t>
          </a:r>
          <a:r>
            <a:rPr lang="fr-FR" sz="2500" kern="1200" dirty="0"/>
            <a:t>, </a:t>
          </a:r>
          <a:r>
            <a:rPr lang="fr-FR" sz="2500" kern="1200" dirty="0" err="1"/>
            <a:t>ThemeF</a:t>
          </a:r>
          <a:r>
            <a:rPr lang="fr-FR" sz="2500" kern="1200" dirty="0"/>
            <a:t>)</a:t>
          </a:r>
          <a:endParaRPr lang="en-US" sz="2500" kern="1200" dirty="0"/>
        </a:p>
      </dsp:txBody>
      <dsp:txXfrm>
        <a:off x="1374425" y="644571"/>
        <a:ext cx="9530640" cy="1189978"/>
      </dsp:txXfrm>
    </dsp:sp>
    <dsp:sp modelId="{50E98BA6-FBB7-4BED-9617-A5F6758CE48E}">
      <dsp:nvSpPr>
        <dsp:cNvPr id="0" name=""/>
        <dsp:cNvSpPr/>
      </dsp:nvSpPr>
      <dsp:spPr>
        <a:xfrm>
          <a:off x="0" y="2132045"/>
          <a:ext cx="10905066" cy="11899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6720BA-587C-4455-BC80-156CBF9CF367}">
      <dsp:nvSpPr>
        <dsp:cNvPr id="0" name=""/>
        <dsp:cNvSpPr/>
      </dsp:nvSpPr>
      <dsp:spPr>
        <a:xfrm>
          <a:off x="359968" y="2399790"/>
          <a:ext cx="654488" cy="6544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ACF0D-470E-46DF-ADAB-92A7EFEE2D0A}">
      <dsp:nvSpPr>
        <dsp:cNvPr id="0" name=""/>
        <dsp:cNvSpPr/>
      </dsp:nvSpPr>
      <dsp:spPr>
        <a:xfrm>
          <a:off x="1374425" y="2132045"/>
          <a:ext cx="9530640" cy="1189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39" tIns="125939" rIns="125939" bIns="12593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La template utilisée pour admin.chrisd.fr est une template créée nativement en Material</a:t>
          </a:r>
          <a:endParaRPr lang="en-US" sz="2500" kern="1200"/>
        </a:p>
      </dsp:txBody>
      <dsp:txXfrm>
        <a:off x="1374425" y="2132045"/>
        <a:ext cx="9530640" cy="11899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8B096-DC74-4FF2-9466-F2DE05BB1BB4}">
      <dsp:nvSpPr>
        <dsp:cNvPr id="0" name=""/>
        <dsp:cNvSpPr/>
      </dsp:nvSpPr>
      <dsp:spPr>
        <a:xfrm>
          <a:off x="940799" y="706685"/>
          <a:ext cx="1450199" cy="14501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12EB3-28D2-498E-96AD-0B77B1020B3E}">
      <dsp:nvSpPr>
        <dsp:cNvPr id="0" name=""/>
        <dsp:cNvSpPr/>
      </dsp:nvSpPr>
      <dsp:spPr>
        <a:xfrm>
          <a:off x="54566" y="2539910"/>
          <a:ext cx="32226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Chrisd.fr : SweetAlert2 (pour les alertes)</a:t>
          </a:r>
          <a:endParaRPr lang="en-US" sz="1900" kern="1200"/>
        </a:p>
      </dsp:txBody>
      <dsp:txXfrm>
        <a:off x="54566" y="2539910"/>
        <a:ext cx="3222666" cy="720000"/>
      </dsp:txXfrm>
    </dsp:sp>
    <dsp:sp modelId="{AE33A838-6FD5-4FA2-A627-22A1619109CC}">
      <dsp:nvSpPr>
        <dsp:cNvPr id="0" name=""/>
        <dsp:cNvSpPr/>
      </dsp:nvSpPr>
      <dsp:spPr>
        <a:xfrm>
          <a:off x="4727433" y="706685"/>
          <a:ext cx="1450199" cy="14501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90199-44A3-407A-85C9-1A6C59F52E8A}">
      <dsp:nvSpPr>
        <dsp:cNvPr id="0" name=""/>
        <dsp:cNvSpPr/>
      </dsp:nvSpPr>
      <dsp:spPr>
        <a:xfrm>
          <a:off x="3841199" y="2539910"/>
          <a:ext cx="32226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Admin.chrisd.fr : SweetAlert2, CKEDITOR</a:t>
          </a:r>
        </a:p>
      </dsp:txBody>
      <dsp:txXfrm>
        <a:off x="3841199" y="2539910"/>
        <a:ext cx="3222666" cy="720000"/>
      </dsp:txXfrm>
    </dsp:sp>
    <dsp:sp modelId="{B77DB399-DDFB-4316-B56D-03427A5C8DD2}">
      <dsp:nvSpPr>
        <dsp:cNvPr id="0" name=""/>
        <dsp:cNvSpPr/>
      </dsp:nvSpPr>
      <dsp:spPr>
        <a:xfrm>
          <a:off x="8514066" y="706685"/>
          <a:ext cx="1450199" cy="14501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11A657-788D-48EB-B108-71C829D2D462}">
      <dsp:nvSpPr>
        <dsp:cNvPr id="0" name=""/>
        <dsp:cNvSpPr/>
      </dsp:nvSpPr>
      <dsp:spPr>
        <a:xfrm>
          <a:off x="7627832" y="2539910"/>
          <a:ext cx="32226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Hadil.chrisd.fr : SweetAlert2 (pour les alertes)</a:t>
          </a:r>
          <a:endParaRPr lang="en-US" sz="1900" kern="1200"/>
        </a:p>
      </dsp:txBody>
      <dsp:txXfrm>
        <a:off x="7627832" y="2539910"/>
        <a:ext cx="322266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6/24/19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1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6/24/19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5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59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6/24/19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49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63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6/24/19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5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4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4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6/24/19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17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9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6/24/19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9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6/24/19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8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6/24/19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69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C83097-EE28-5144-A0E0-A9DF16B09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885433"/>
            <a:ext cx="10261602" cy="3022257"/>
          </a:xfrm>
          <a:effectLst/>
        </p:spPr>
        <p:txBody>
          <a:bodyPr anchor="b">
            <a:normAutofit/>
          </a:bodyPr>
          <a:lstStyle/>
          <a:p>
            <a:pPr algn="ctr"/>
            <a:r>
              <a:rPr lang="fr-FR" sz="7200">
                <a:solidFill>
                  <a:schemeClr val="tx1"/>
                </a:solidFill>
              </a:rPr>
              <a:t>Portfolios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009AE7-44CF-3D44-83CE-DE6E93703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anchor="t">
            <a:normAutofit/>
          </a:bodyPr>
          <a:lstStyle/>
          <a:p>
            <a:pPr algn="ctr"/>
            <a:r>
              <a:rPr lang="fr-FR" sz="2000"/>
              <a:t>Présentation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5147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14EAF8-A500-D742-9A5E-E66BCE7DF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/>
              <a:t>Audits (hadil.chrisd.fr)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82596D5-AA37-204D-BAE3-F149A6412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149" r="-1" b="-1"/>
          <a:stretch/>
        </p:blipFill>
        <p:spPr>
          <a:xfrm>
            <a:off x="6584250" y="643465"/>
            <a:ext cx="3660505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17458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3A814F8E-8E71-4DD8-9E90-A2886B0B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6F07063-98C1-4852-B9CD-9CB5B58C9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948368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D9602D3-2FC7-9A49-AEA8-D7BD6362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430663"/>
            <a:ext cx="10571998" cy="970450"/>
          </a:xfrm>
        </p:spPr>
        <p:txBody>
          <a:bodyPr>
            <a:normAutofit/>
          </a:bodyPr>
          <a:lstStyle/>
          <a:p>
            <a:r>
              <a:rPr lang="fr-FR"/>
              <a:t>Plugins Utilisés (JS)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BA7924C-F9DE-4B55-8E16-1FFD6996EC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907318"/>
              </p:ext>
            </p:extLst>
          </p:nvPr>
        </p:nvGraphicFramePr>
        <p:xfrm>
          <a:off x="643467" y="643468"/>
          <a:ext cx="10905066" cy="3966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6037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814F8E-8E71-4DD8-9E90-A2886B0B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D6F07063-98C1-4852-B9CD-9CB5B58C9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948368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AD471D-9F16-AC48-9800-2FBDED0DB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430663"/>
            <a:ext cx="10571998" cy="970450"/>
          </a:xfrm>
        </p:spPr>
        <p:txBody>
          <a:bodyPr>
            <a:normAutofit/>
          </a:bodyPr>
          <a:lstStyle/>
          <a:p>
            <a:r>
              <a:rPr lang="fr-FR" dirty="0"/>
              <a:t>Sommaire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747AE0B-A01A-44B9-BF7A-2B4EA155E2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402195"/>
              </p:ext>
            </p:extLst>
          </p:nvPr>
        </p:nvGraphicFramePr>
        <p:xfrm>
          <a:off x="643467" y="643468"/>
          <a:ext cx="10905066" cy="3966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7510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7DA99F-C757-A44C-B73D-9B43EDD1E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Configurations </a:t>
            </a:r>
            <a:r>
              <a:rPr lang="en-US" sz="4400" dirty="0" err="1"/>
              <a:t>Serveur</a:t>
            </a:r>
            <a:endParaRPr lang="en-US" sz="4400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0D1C311-C8EB-164F-839C-FD87FF6BC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7005" y="0"/>
            <a:ext cx="7554995" cy="676414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48920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EF905-B2AD-A241-9663-B08D65FED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3" y="5176569"/>
            <a:ext cx="4589009" cy="970450"/>
          </a:xfrm>
        </p:spPr>
        <p:txBody>
          <a:bodyPr anchor="ctr">
            <a:normAutofit/>
          </a:bodyPr>
          <a:lstStyle/>
          <a:p>
            <a:r>
              <a:rPr lang="fr-FR" sz="2400"/>
              <a:t>Version de PHP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62CDA40-8E54-4F55-BC7C-6A98F7630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886" y="5176569"/>
            <a:ext cx="6028400" cy="970450"/>
          </a:xfrm>
        </p:spPr>
        <p:txBody>
          <a:bodyPr>
            <a:normAutofit/>
          </a:bodyPr>
          <a:lstStyle/>
          <a:p>
            <a:endParaRPr lang="en-US" sz="1600">
              <a:solidFill>
                <a:srgbClr val="FEFEFE"/>
              </a:solidFill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11E3F06E-4B67-7D49-972D-A5C9EA539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1" y="514350"/>
            <a:ext cx="7861887" cy="393094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966083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3F1A49-E524-B149-881E-0DA840759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3" y="5176569"/>
            <a:ext cx="4589009" cy="970450"/>
          </a:xfrm>
        </p:spPr>
        <p:txBody>
          <a:bodyPr anchor="ctr">
            <a:normAutofit/>
          </a:bodyPr>
          <a:lstStyle/>
          <a:p>
            <a:r>
              <a:rPr lang="fr-FR" sz="2400" dirty="0"/>
              <a:t>Version SQL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D7F8D79B-3DAB-41C4-96E9-45BC62220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886" y="5176569"/>
            <a:ext cx="6028400" cy="970450"/>
          </a:xfrm>
        </p:spPr>
        <p:txBody>
          <a:bodyPr>
            <a:normAutofit/>
          </a:bodyPr>
          <a:lstStyle/>
          <a:p>
            <a:endParaRPr lang="en-US" sz="1600">
              <a:solidFill>
                <a:srgbClr val="FEFEFE"/>
              </a:solidFill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3270829E-05A4-CE4D-BF46-EF12C64ED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351" y="514350"/>
            <a:ext cx="7144706" cy="393094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79280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1AE67-A30C-DA4A-9B51-6B724E67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430663"/>
            <a:ext cx="10571998" cy="970450"/>
          </a:xfrm>
        </p:spPr>
        <p:txBody>
          <a:bodyPr>
            <a:normAutofit/>
          </a:bodyPr>
          <a:lstStyle/>
          <a:p>
            <a:r>
              <a:rPr lang="fr-FR" dirty="0"/>
              <a:t>Suite logique (</a:t>
            </a:r>
            <a:r>
              <a:rPr lang="fr-FR" dirty="0" err="1"/>
              <a:t>chrisd.fr</a:t>
            </a:r>
            <a:r>
              <a:rPr lang="fr-FR" dirty="0"/>
              <a:t>)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1ECB297-2D8A-42EF-8822-2AEF13C4FF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536672"/>
              </p:ext>
            </p:extLst>
          </p:nvPr>
        </p:nvGraphicFramePr>
        <p:xfrm>
          <a:off x="643467" y="643468"/>
          <a:ext cx="10905066" cy="3966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242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B8090-BA65-E146-801F-36DDF5F54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430663"/>
            <a:ext cx="10571998" cy="970450"/>
          </a:xfrm>
        </p:spPr>
        <p:txBody>
          <a:bodyPr>
            <a:normAutofit/>
          </a:bodyPr>
          <a:lstStyle/>
          <a:p>
            <a:r>
              <a:rPr lang="fr-FR" dirty="0"/>
              <a:t>Suite logique (</a:t>
            </a:r>
            <a:r>
              <a:rPr lang="fr-FR" dirty="0" err="1"/>
              <a:t>hadil.chrisd.fr</a:t>
            </a:r>
            <a:r>
              <a:rPr lang="fr-FR" dirty="0"/>
              <a:t>)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D49E1EA-F998-461A-AC8E-ACA8D07CD3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934927"/>
              </p:ext>
            </p:extLst>
          </p:nvPr>
        </p:nvGraphicFramePr>
        <p:xfrm>
          <a:off x="643467" y="643468"/>
          <a:ext cx="10905066" cy="3966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8500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CBE432-099B-BC4C-9B62-05B599CF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430663"/>
            <a:ext cx="10571998" cy="970450"/>
          </a:xfrm>
        </p:spPr>
        <p:txBody>
          <a:bodyPr>
            <a:normAutofit/>
          </a:bodyPr>
          <a:lstStyle/>
          <a:p>
            <a:r>
              <a:rPr lang="fr-FR" dirty="0" err="1"/>
              <a:t>Templates</a:t>
            </a:r>
            <a:r>
              <a:rPr lang="fr-FR" dirty="0"/>
              <a:t> utilisées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9ACCAC4-0D82-47A2-B1AB-126DA3F907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639963"/>
              </p:ext>
            </p:extLst>
          </p:nvPr>
        </p:nvGraphicFramePr>
        <p:xfrm>
          <a:off x="643467" y="643468"/>
          <a:ext cx="10905066" cy="3966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6984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9DF84F-C713-E54D-B8CC-0931EF3E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Audits (chrisd.fr)</a:t>
            </a:r>
          </a:p>
        </p:txBody>
      </p:sp>
      <p:pic>
        <p:nvPicPr>
          <p:cNvPr id="16" name="Espace réservé du contenu 4">
            <a:extLst>
              <a:ext uri="{FF2B5EF4-FFF2-40B4-BE49-F238E27FC236}">
                <a16:creationId xmlns:a16="http://schemas.microsoft.com/office/drawing/2014/main" id="{1367A084-F79A-574E-A374-21ABB376D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675" r="-1" b="-1"/>
          <a:stretch/>
        </p:blipFill>
        <p:spPr>
          <a:xfrm>
            <a:off x="1947234" y="643467"/>
            <a:ext cx="3660526" cy="539789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535671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Macintosh PowerPoint</Application>
  <PresentationFormat>Grand écran</PresentationFormat>
  <Paragraphs>42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Concis</vt:lpstr>
      <vt:lpstr>Portfolios</vt:lpstr>
      <vt:lpstr>Sommaire</vt:lpstr>
      <vt:lpstr>Configurations Serveur</vt:lpstr>
      <vt:lpstr>Version de PHP</vt:lpstr>
      <vt:lpstr>Version SQL</vt:lpstr>
      <vt:lpstr>Suite logique (chrisd.fr)</vt:lpstr>
      <vt:lpstr>Suite logique (hadil.chrisd.fr)</vt:lpstr>
      <vt:lpstr>Templates utilisées</vt:lpstr>
      <vt:lpstr>Audits (chrisd.fr)</vt:lpstr>
      <vt:lpstr>Audits (hadil.chrisd.fr)</vt:lpstr>
      <vt:lpstr>Plugins Utilisés (JS)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Portfolios</dc:title>
  <dc:creator>DOLBERT Christopher</dc:creator>
  <cp:lastModifiedBy>DOLBERT Christopher</cp:lastModifiedBy>
  <cp:revision>1</cp:revision>
  <dcterms:created xsi:type="dcterms:W3CDTF">2019-06-24T09:16:39Z</dcterms:created>
  <dcterms:modified xsi:type="dcterms:W3CDTF">2019-06-24T09:16:40Z</dcterms:modified>
</cp:coreProperties>
</file>