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110" d="100"/>
          <a:sy n="110" d="100"/>
        </p:scale>
        <p:origin x="28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25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18.png"/><Relationship Id="rId6" Type="http://schemas.openxmlformats.org/officeDocument/2006/relationships/image" Target="../media/image11.sv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7.svg"/><Relationship Id="rId1" Type="http://schemas.openxmlformats.org/officeDocument/2006/relationships/image" Target="../media/image18.png"/><Relationship Id="rId6" Type="http://schemas.openxmlformats.org/officeDocument/2006/relationships/image" Target="../media/image11.svg"/><Relationship Id="rId5" Type="http://schemas.openxmlformats.org/officeDocument/2006/relationships/image" Target="../media/image20.png"/><Relationship Id="rId10" Type="http://schemas.openxmlformats.org/officeDocument/2006/relationships/image" Target="../media/image17.svg"/><Relationship Id="rId4" Type="http://schemas.openxmlformats.org/officeDocument/2006/relationships/image" Target="../media/image25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31D71-113E-424B-ABA2-B1968B786F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87C6EF-8D70-4BCF-AF1E-F449E55D666E}">
      <dgm:prSet/>
      <dgm:spPr/>
      <dgm:t>
        <a:bodyPr/>
        <a:lstStyle/>
        <a:p>
          <a:pPr>
            <a:defRPr cap="all"/>
          </a:pPr>
          <a:r>
            <a:rPr lang="fr-FR"/>
            <a:t>blocs (contient les éléments de l’index)</a:t>
          </a:r>
          <a:endParaRPr lang="en-US"/>
        </a:p>
      </dgm:t>
    </dgm:pt>
    <dgm:pt modelId="{9E543D8E-5E8A-4891-8468-662FC464A27C}" type="parTrans" cxnId="{103AF9FE-370F-4AD4-A059-10609E745A45}">
      <dgm:prSet/>
      <dgm:spPr/>
      <dgm:t>
        <a:bodyPr/>
        <a:lstStyle/>
        <a:p>
          <a:endParaRPr lang="en-US"/>
        </a:p>
      </dgm:t>
    </dgm:pt>
    <dgm:pt modelId="{50A754CB-F26E-4A62-BB27-66E706DC3B14}" type="sibTrans" cxnId="{103AF9FE-370F-4AD4-A059-10609E745A45}">
      <dgm:prSet/>
      <dgm:spPr/>
      <dgm:t>
        <a:bodyPr/>
        <a:lstStyle/>
        <a:p>
          <a:endParaRPr lang="en-US"/>
        </a:p>
      </dgm:t>
    </dgm:pt>
    <dgm:pt modelId="{4EEB675D-6102-4468-94BD-8C860097EEF5}">
      <dgm:prSet/>
      <dgm:spPr/>
      <dgm:t>
        <a:bodyPr/>
        <a:lstStyle/>
        <a:p>
          <a:pPr>
            <a:defRPr cap="all"/>
          </a:pPr>
          <a:r>
            <a:rPr lang="fr-FR"/>
            <a:t>css (contient les feuilles de style)</a:t>
          </a:r>
          <a:endParaRPr lang="en-US"/>
        </a:p>
      </dgm:t>
    </dgm:pt>
    <dgm:pt modelId="{BA859724-E46F-4621-9759-9A97DF119718}" type="parTrans" cxnId="{D8A72D75-8D98-4A56-8938-7EA186F75E18}">
      <dgm:prSet/>
      <dgm:spPr/>
      <dgm:t>
        <a:bodyPr/>
        <a:lstStyle/>
        <a:p>
          <a:endParaRPr lang="en-US"/>
        </a:p>
      </dgm:t>
    </dgm:pt>
    <dgm:pt modelId="{6934AE45-DAE6-43D3-A368-F7308875885C}" type="sibTrans" cxnId="{D8A72D75-8D98-4A56-8938-7EA186F75E18}">
      <dgm:prSet/>
      <dgm:spPr/>
      <dgm:t>
        <a:bodyPr/>
        <a:lstStyle/>
        <a:p>
          <a:endParaRPr lang="en-US"/>
        </a:p>
      </dgm:t>
    </dgm:pt>
    <dgm:pt modelId="{B21C3FE0-26AD-4655-8C23-7F71F2039751}">
      <dgm:prSet/>
      <dgm:spPr/>
      <dgm:t>
        <a:bodyPr/>
        <a:lstStyle/>
        <a:p>
          <a:pPr>
            <a:defRPr cap="all"/>
          </a:pPr>
          <a:r>
            <a:rPr lang="fr-FR"/>
            <a:t>images (contient les fichiers médiatisés)</a:t>
          </a:r>
          <a:endParaRPr lang="en-US"/>
        </a:p>
      </dgm:t>
    </dgm:pt>
    <dgm:pt modelId="{FE77D77A-F6D9-441B-A052-99B92134B635}" type="parTrans" cxnId="{90507AC8-F08A-4913-B5C6-D292DDEFC8A0}">
      <dgm:prSet/>
      <dgm:spPr/>
      <dgm:t>
        <a:bodyPr/>
        <a:lstStyle/>
        <a:p>
          <a:endParaRPr lang="en-US"/>
        </a:p>
      </dgm:t>
    </dgm:pt>
    <dgm:pt modelId="{64671CA9-082A-4904-B68E-9B653EEF7C29}" type="sibTrans" cxnId="{90507AC8-F08A-4913-B5C6-D292DDEFC8A0}">
      <dgm:prSet/>
      <dgm:spPr/>
      <dgm:t>
        <a:bodyPr/>
        <a:lstStyle/>
        <a:p>
          <a:endParaRPr lang="en-US"/>
        </a:p>
      </dgm:t>
    </dgm:pt>
    <dgm:pt modelId="{BE4693BB-6B79-4E4E-A854-47F27BD8958B}">
      <dgm:prSet/>
      <dgm:spPr/>
      <dgm:t>
        <a:bodyPr/>
        <a:lstStyle/>
        <a:p>
          <a:pPr>
            <a:defRPr cap="all"/>
          </a:pPr>
          <a:r>
            <a:rPr lang="fr-FR"/>
            <a:t>js (contient les feuilles style) </a:t>
          </a:r>
          <a:endParaRPr lang="en-US"/>
        </a:p>
      </dgm:t>
    </dgm:pt>
    <dgm:pt modelId="{45E6B352-516A-4FDC-BE43-CFE094ADA045}" type="parTrans" cxnId="{D87D6695-A87F-49B7-9728-2CFFC3470A03}">
      <dgm:prSet/>
      <dgm:spPr/>
      <dgm:t>
        <a:bodyPr/>
        <a:lstStyle/>
        <a:p>
          <a:endParaRPr lang="en-US"/>
        </a:p>
      </dgm:t>
    </dgm:pt>
    <dgm:pt modelId="{BAB1880C-4BA8-4555-B09D-718BBD76CA0D}" type="sibTrans" cxnId="{D87D6695-A87F-49B7-9728-2CFFC3470A03}">
      <dgm:prSet/>
      <dgm:spPr/>
      <dgm:t>
        <a:bodyPr/>
        <a:lstStyle/>
        <a:p>
          <a:endParaRPr lang="en-US"/>
        </a:p>
      </dgm:t>
    </dgm:pt>
    <dgm:pt modelId="{8044C477-BD57-4B2B-A92F-1F017FDABDCF}">
      <dgm:prSet/>
      <dgm:spPr/>
      <dgm:t>
        <a:bodyPr/>
        <a:lstStyle/>
        <a:p>
          <a:pPr>
            <a:defRPr cap="all"/>
          </a:pPr>
          <a:r>
            <a:rPr lang="fr-FR"/>
            <a:t>php (contient les fonctionnalités)</a:t>
          </a:r>
          <a:endParaRPr lang="en-US"/>
        </a:p>
      </dgm:t>
    </dgm:pt>
    <dgm:pt modelId="{84C3354D-6342-47A7-AA93-DD21BFE433DF}" type="parTrans" cxnId="{DF520290-DF0F-4B59-A2B7-B3E248DADEA6}">
      <dgm:prSet/>
      <dgm:spPr/>
      <dgm:t>
        <a:bodyPr/>
        <a:lstStyle/>
        <a:p>
          <a:endParaRPr lang="en-US"/>
        </a:p>
      </dgm:t>
    </dgm:pt>
    <dgm:pt modelId="{FA04FB72-C86A-4CCF-A63B-6E2E7D3BE172}" type="sibTrans" cxnId="{DF520290-DF0F-4B59-A2B7-B3E248DADEA6}">
      <dgm:prSet/>
      <dgm:spPr/>
      <dgm:t>
        <a:bodyPr/>
        <a:lstStyle/>
        <a:p>
          <a:endParaRPr lang="en-US"/>
        </a:p>
      </dgm:t>
    </dgm:pt>
    <dgm:pt modelId="{5DB9A5B9-856A-4733-80C9-5E11F6493DB6}">
      <dgm:prSet/>
      <dgm:spPr/>
      <dgm:t>
        <a:bodyPr/>
        <a:lstStyle/>
        <a:p>
          <a:pPr>
            <a:defRPr cap="all"/>
          </a:pPr>
          <a:r>
            <a:rPr lang="fr-FR"/>
            <a:t>plugins (contient les différents plugins)</a:t>
          </a:r>
          <a:endParaRPr lang="en-US"/>
        </a:p>
      </dgm:t>
    </dgm:pt>
    <dgm:pt modelId="{00A817D8-24B7-4062-9E87-BE98817F839A}" type="parTrans" cxnId="{F7AE923C-CED6-4AC8-9FAA-1A5098897F73}">
      <dgm:prSet/>
      <dgm:spPr/>
      <dgm:t>
        <a:bodyPr/>
        <a:lstStyle/>
        <a:p>
          <a:endParaRPr lang="en-US"/>
        </a:p>
      </dgm:t>
    </dgm:pt>
    <dgm:pt modelId="{CE603F82-5BE1-4E95-BF0C-C21CBF0E7B35}" type="sibTrans" cxnId="{F7AE923C-CED6-4AC8-9FAA-1A5098897F73}">
      <dgm:prSet/>
      <dgm:spPr/>
      <dgm:t>
        <a:bodyPr/>
        <a:lstStyle/>
        <a:p>
          <a:endParaRPr lang="en-US"/>
        </a:p>
      </dgm:t>
    </dgm:pt>
    <dgm:pt modelId="{22DED1D2-705F-4E1A-8EC0-50F85E4A8B39}" type="pres">
      <dgm:prSet presAssocID="{46431D71-113E-424B-ABA2-B1968B786F8F}" presName="root" presStyleCnt="0">
        <dgm:presLayoutVars>
          <dgm:dir/>
          <dgm:resizeHandles val="exact"/>
        </dgm:presLayoutVars>
      </dgm:prSet>
      <dgm:spPr/>
    </dgm:pt>
    <dgm:pt modelId="{784BDC9C-07CA-4F95-946D-38ADF25C9F84}" type="pres">
      <dgm:prSet presAssocID="{2F87C6EF-8D70-4BCF-AF1E-F449E55D666E}" presName="compNode" presStyleCnt="0"/>
      <dgm:spPr/>
    </dgm:pt>
    <dgm:pt modelId="{F451FFB7-BBC9-4697-B41C-0EFB98689E55}" type="pres">
      <dgm:prSet presAssocID="{2F87C6EF-8D70-4BCF-AF1E-F449E55D666E}" presName="iconBgRect" presStyleLbl="bgShp" presStyleIdx="0" presStyleCnt="6"/>
      <dgm:spPr/>
    </dgm:pt>
    <dgm:pt modelId="{E9018702-9B4D-4984-AD3B-498071FF9B3C}" type="pres">
      <dgm:prSet presAssocID="{2F87C6EF-8D70-4BCF-AF1E-F449E55D66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9B2F767-76AE-40BD-816D-4A9DC8B58F17}" type="pres">
      <dgm:prSet presAssocID="{2F87C6EF-8D70-4BCF-AF1E-F449E55D666E}" presName="spaceRect" presStyleCnt="0"/>
      <dgm:spPr/>
    </dgm:pt>
    <dgm:pt modelId="{1BFE164C-1664-4BB1-AE12-B83A287F4722}" type="pres">
      <dgm:prSet presAssocID="{2F87C6EF-8D70-4BCF-AF1E-F449E55D666E}" presName="textRect" presStyleLbl="revTx" presStyleIdx="0" presStyleCnt="6">
        <dgm:presLayoutVars>
          <dgm:chMax val="1"/>
          <dgm:chPref val="1"/>
        </dgm:presLayoutVars>
      </dgm:prSet>
      <dgm:spPr/>
    </dgm:pt>
    <dgm:pt modelId="{27EE41A7-BB46-4EFD-BCE1-B934AC6D92DC}" type="pres">
      <dgm:prSet presAssocID="{50A754CB-F26E-4A62-BB27-66E706DC3B14}" presName="sibTrans" presStyleCnt="0"/>
      <dgm:spPr/>
    </dgm:pt>
    <dgm:pt modelId="{D4582590-7C62-4D90-BA50-002C4C0DE21A}" type="pres">
      <dgm:prSet presAssocID="{4EEB675D-6102-4468-94BD-8C860097EEF5}" presName="compNode" presStyleCnt="0"/>
      <dgm:spPr/>
    </dgm:pt>
    <dgm:pt modelId="{EA999892-FE7C-4554-96E8-9352D3DBE7C3}" type="pres">
      <dgm:prSet presAssocID="{4EEB675D-6102-4468-94BD-8C860097EEF5}" presName="iconBgRect" presStyleLbl="bgShp" presStyleIdx="1" presStyleCnt="6"/>
      <dgm:spPr/>
    </dgm:pt>
    <dgm:pt modelId="{7F4FF49D-89D4-411C-AE0A-B5D17732E471}" type="pres">
      <dgm:prSet presAssocID="{4EEB675D-6102-4468-94BD-8C860097EE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99CD716F-083F-4AF2-90C5-CA4489FC40FC}" type="pres">
      <dgm:prSet presAssocID="{4EEB675D-6102-4468-94BD-8C860097EEF5}" presName="spaceRect" presStyleCnt="0"/>
      <dgm:spPr/>
    </dgm:pt>
    <dgm:pt modelId="{3D431DEF-FBDF-43B1-AF29-B58D93BCFACE}" type="pres">
      <dgm:prSet presAssocID="{4EEB675D-6102-4468-94BD-8C860097EEF5}" presName="textRect" presStyleLbl="revTx" presStyleIdx="1" presStyleCnt="6">
        <dgm:presLayoutVars>
          <dgm:chMax val="1"/>
          <dgm:chPref val="1"/>
        </dgm:presLayoutVars>
      </dgm:prSet>
      <dgm:spPr/>
    </dgm:pt>
    <dgm:pt modelId="{933C03C3-EC36-44CE-8C7C-8C4F63EB2572}" type="pres">
      <dgm:prSet presAssocID="{6934AE45-DAE6-43D3-A368-F7308875885C}" presName="sibTrans" presStyleCnt="0"/>
      <dgm:spPr/>
    </dgm:pt>
    <dgm:pt modelId="{38A7F873-0A4E-48F9-B83C-8B570442E881}" type="pres">
      <dgm:prSet presAssocID="{B21C3FE0-26AD-4655-8C23-7F71F2039751}" presName="compNode" presStyleCnt="0"/>
      <dgm:spPr/>
    </dgm:pt>
    <dgm:pt modelId="{D9A44759-C492-4282-AE69-672AA6BF087B}" type="pres">
      <dgm:prSet presAssocID="{B21C3FE0-26AD-4655-8C23-7F71F2039751}" presName="iconBgRect" presStyleLbl="bgShp" presStyleIdx="2" presStyleCnt="6"/>
      <dgm:spPr/>
    </dgm:pt>
    <dgm:pt modelId="{B1C68769-FFBC-4D15-8D18-2D826C3D72C4}" type="pres">
      <dgm:prSet presAssocID="{B21C3FE0-26AD-4655-8C23-7F71F20397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1117C730-5E82-4E19-B281-99DCDEBA8264}" type="pres">
      <dgm:prSet presAssocID="{B21C3FE0-26AD-4655-8C23-7F71F2039751}" presName="spaceRect" presStyleCnt="0"/>
      <dgm:spPr/>
    </dgm:pt>
    <dgm:pt modelId="{A889347D-6995-4033-B97D-BA01E3AAC6D5}" type="pres">
      <dgm:prSet presAssocID="{B21C3FE0-26AD-4655-8C23-7F71F2039751}" presName="textRect" presStyleLbl="revTx" presStyleIdx="2" presStyleCnt="6">
        <dgm:presLayoutVars>
          <dgm:chMax val="1"/>
          <dgm:chPref val="1"/>
        </dgm:presLayoutVars>
      </dgm:prSet>
      <dgm:spPr/>
    </dgm:pt>
    <dgm:pt modelId="{1BF9E893-84CC-4FDE-A4A7-8DCDDBA695AD}" type="pres">
      <dgm:prSet presAssocID="{64671CA9-082A-4904-B68E-9B653EEF7C29}" presName="sibTrans" presStyleCnt="0"/>
      <dgm:spPr/>
    </dgm:pt>
    <dgm:pt modelId="{11DFF788-2366-433A-91F2-734E2704170B}" type="pres">
      <dgm:prSet presAssocID="{BE4693BB-6B79-4E4E-A854-47F27BD8958B}" presName="compNode" presStyleCnt="0"/>
      <dgm:spPr/>
    </dgm:pt>
    <dgm:pt modelId="{78F0F635-1BC0-4BB5-A55C-CEACB2E972E1}" type="pres">
      <dgm:prSet presAssocID="{BE4693BB-6B79-4E4E-A854-47F27BD8958B}" presName="iconBgRect" presStyleLbl="bgShp" presStyleIdx="3" presStyleCnt="6"/>
      <dgm:spPr/>
    </dgm:pt>
    <dgm:pt modelId="{B464509C-6009-41C1-8997-45D6D2382154}" type="pres">
      <dgm:prSet presAssocID="{BE4693BB-6B79-4E4E-A854-47F27BD895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3AB9DC40-FBE5-4A53-8B08-1874EF5C37C3}" type="pres">
      <dgm:prSet presAssocID="{BE4693BB-6B79-4E4E-A854-47F27BD8958B}" presName="spaceRect" presStyleCnt="0"/>
      <dgm:spPr/>
    </dgm:pt>
    <dgm:pt modelId="{08EAF8A6-7BAF-4F35-AD7F-1CA717EB697C}" type="pres">
      <dgm:prSet presAssocID="{BE4693BB-6B79-4E4E-A854-47F27BD8958B}" presName="textRect" presStyleLbl="revTx" presStyleIdx="3" presStyleCnt="6">
        <dgm:presLayoutVars>
          <dgm:chMax val="1"/>
          <dgm:chPref val="1"/>
        </dgm:presLayoutVars>
      </dgm:prSet>
      <dgm:spPr/>
    </dgm:pt>
    <dgm:pt modelId="{EA688421-C2CA-4CAB-8609-D99669E33F3F}" type="pres">
      <dgm:prSet presAssocID="{BAB1880C-4BA8-4555-B09D-718BBD76CA0D}" presName="sibTrans" presStyleCnt="0"/>
      <dgm:spPr/>
    </dgm:pt>
    <dgm:pt modelId="{853DAA28-4CEC-4833-80B9-40FB2E5E41D6}" type="pres">
      <dgm:prSet presAssocID="{8044C477-BD57-4B2B-A92F-1F017FDABDCF}" presName="compNode" presStyleCnt="0"/>
      <dgm:spPr/>
    </dgm:pt>
    <dgm:pt modelId="{3F2C2A27-2503-4B6B-A10C-1B24D494D078}" type="pres">
      <dgm:prSet presAssocID="{8044C477-BD57-4B2B-A92F-1F017FDABDCF}" presName="iconBgRect" presStyleLbl="bgShp" presStyleIdx="4" presStyleCnt="6"/>
      <dgm:spPr/>
    </dgm:pt>
    <dgm:pt modelId="{97751A98-D094-4EFC-89DC-C5358455BFA7}" type="pres">
      <dgm:prSet presAssocID="{8044C477-BD57-4B2B-A92F-1F017FDABD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74402F1-60C8-4BAE-A09D-8E767A1DBB96}" type="pres">
      <dgm:prSet presAssocID="{8044C477-BD57-4B2B-A92F-1F017FDABDCF}" presName="spaceRect" presStyleCnt="0"/>
      <dgm:spPr/>
    </dgm:pt>
    <dgm:pt modelId="{DB258B07-DCB8-4D56-84D5-015B4A1FBE29}" type="pres">
      <dgm:prSet presAssocID="{8044C477-BD57-4B2B-A92F-1F017FDABDCF}" presName="textRect" presStyleLbl="revTx" presStyleIdx="4" presStyleCnt="6">
        <dgm:presLayoutVars>
          <dgm:chMax val="1"/>
          <dgm:chPref val="1"/>
        </dgm:presLayoutVars>
      </dgm:prSet>
      <dgm:spPr/>
    </dgm:pt>
    <dgm:pt modelId="{FEF92DA1-96A2-447B-A8EB-D97E20028266}" type="pres">
      <dgm:prSet presAssocID="{FA04FB72-C86A-4CCF-A63B-6E2E7D3BE172}" presName="sibTrans" presStyleCnt="0"/>
      <dgm:spPr/>
    </dgm:pt>
    <dgm:pt modelId="{0EB62493-62CC-47AF-9B97-2E229422D398}" type="pres">
      <dgm:prSet presAssocID="{5DB9A5B9-856A-4733-80C9-5E11F6493DB6}" presName="compNode" presStyleCnt="0"/>
      <dgm:spPr/>
    </dgm:pt>
    <dgm:pt modelId="{6F2B4F41-D433-4569-A701-BF53F7F0A88A}" type="pres">
      <dgm:prSet presAssocID="{5DB9A5B9-856A-4733-80C9-5E11F6493DB6}" presName="iconBgRect" presStyleLbl="bgShp" presStyleIdx="5" presStyleCnt="6"/>
      <dgm:spPr/>
    </dgm:pt>
    <dgm:pt modelId="{9D78FA36-2AAE-4686-8CF0-40E3504954A1}" type="pres">
      <dgm:prSet presAssocID="{5DB9A5B9-856A-4733-80C9-5E11F6493DB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10DB885-CD1A-49B5-8BEF-DB2019E7E2A8}" type="pres">
      <dgm:prSet presAssocID="{5DB9A5B9-856A-4733-80C9-5E11F6493DB6}" presName="spaceRect" presStyleCnt="0"/>
      <dgm:spPr/>
    </dgm:pt>
    <dgm:pt modelId="{AB959AC1-EA1F-4489-894D-271171E02055}" type="pres">
      <dgm:prSet presAssocID="{5DB9A5B9-856A-4733-80C9-5E11F6493DB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D4EB60E-1405-4061-8FE5-8D20D81E6FF4}" type="presOf" srcId="{2F87C6EF-8D70-4BCF-AF1E-F449E55D666E}" destId="{1BFE164C-1664-4BB1-AE12-B83A287F4722}" srcOrd="0" destOrd="0" presId="urn:microsoft.com/office/officeart/2018/5/layout/IconCircleLabelList"/>
    <dgm:cxn modelId="{45ED9F23-FC7A-4F1C-9191-586ADDA6E6AC}" type="presOf" srcId="{46431D71-113E-424B-ABA2-B1968B786F8F}" destId="{22DED1D2-705F-4E1A-8EC0-50F85E4A8B39}" srcOrd="0" destOrd="0" presId="urn:microsoft.com/office/officeart/2018/5/layout/IconCircleLabelList"/>
    <dgm:cxn modelId="{F7AE923C-CED6-4AC8-9FAA-1A5098897F73}" srcId="{46431D71-113E-424B-ABA2-B1968B786F8F}" destId="{5DB9A5B9-856A-4733-80C9-5E11F6493DB6}" srcOrd="5" destOrd="0" parTransId="{00A817D8-24B7-4062-9E87-BE98817F839A}" sibTransId="{CE603F82-5BE1-4E95-BF0C-C21CBF0E7B35}"/>
    <dgm:cxn modelId="{E90FBF5D-C321-41B5-AE1B-7DF06C8392DB}" type="presOf" srcId="{B21C3FE0-26AD-4655-8C23-7F71F2039751}" destId="{A889347D-6995-4033-B97D-BA01E3AAC6D5}" srcOrd="0" destOrd="0" presId="urn:microsoft.com/office/officeart/2018/5/layout/IconCircleLabelList"/>
    <dgm:cxn modelId="{0FED3761-FA1E-4216-B8D7-F09923E76299}" type="presOf" srcId="{5DB9A5B9-856A-4733-80C9-5E11F6493DB6}" destId="{AB959AC1-EA1F-4489-894D-271171E02055}" srcOrd="0" destOrd="0" presId="urn:microsoft.com/office/officeart/2018/5/layout/IconCircleLabelList"/>
    <dgm:cxn modelId="{D8A72D75-8D98-4A56-8938-7EA186F75E18}" srcId="{46431D71-113E-424B-ABA2-B1968B786F8F}" destId="{4EEB675D-6102-4468-94BD-8C860097EEF5}" srcOrd="1" destOrd="0" parTransId="{BA859724-E46F-4621-9759-9A97DF119718}" sibTransId="{6934AE45-DAE6-43D3-A368-F7308875885C}"/>
    <dgm:cxn modelId="{DF520290-DF0F-4B59-A2B7-B3E248DADEA6}" srcId="{46431D71-113E-424B-ABA2-B1968B786F8F}" destId="{8044C477-BD57-4B2B-A92F-1F017FDABDCF}" srcOrd="4" destOrd="0" parTransId="{84C3354D-6342-47A7-AA93-DD21BFE433DF}" sibTransId="{FA04FB72-C86A-4CCF-A63B-6E2E7D3BE172}"/>
    <dgm:cxn modelId="{D87D6695-A87F-49B7-9728-2CFFC3470A03}" srcId="{46431D71-113E-424B-ABA2-B1968B786F8F}" destId="{BE4693BB-6B79-4E4E-A854-47F27BD8958B}" srcOrd="3" destOrd="0" parTransId="{45E6B352-516A-4FDC-BE43-CFE094ADA045}" sibTransId="{BAB1880C-4BA8-4555-B09D-718BBD76CA0D}"/>
    <dgm:cxn modelId="{DED20A9E-4349-4971-9AD9-C515D2E59F9C}" type="presOf" srcId="{BE4693BB-6B79-4E4E-A854-47F27BD8958B}" destId="{08EAF8A6-7BAF-4F35-AD7F-1CA717EB697C}" srcOrd="0" destOrd="0" presId="urn:microsoft.com/office/officeart/2018/5/layout/IconCircleLabelList"/>
    <dgm:cxn modelId="{90507AC8-F08A-4913-B5C6-D292DDEFC8A0}" srcId="{46431D71-113E-424B-ABA2-B1968B786F8F}" destId="{B21C3FE0-26AD-4655-8C23-7F71F2039751}" srcOrd="2" destOrd="0" parTransId="{FE77D77A-F6D9-441B-A052-99B92134B635}" sibTransId="{64671CA9-082A-4904-B68E-9B653EEF7C29}"/>
    <dgm:cxn modelId="{1AA56ACD-8AEA-4551-A6C2-3973A11375E6}" type="presOf" srcId="{8044C477-BD57-4B2B-A92F-1F017FDABDCF}" destId="{DB258B07-DCB8-4D56-84D5-015B4A1FBE29}" srcOrd="0" destOrd="0" presId="urn:microsoft.com/office/officeart/2018/5/layout/IconCircleLabelList"/>
    <dgm:cxn modelId="{582E0EF6-887D-49A5-AFE2-F6A3AF120632}" type="presOf" srcId="{4EEB675D-6102-4468-94BD-8C860097EEF5}" destId="{3D431DEF-FBDF-43B1-AF29-B58D93BCFACE}" srcOrd="0" destOrd="0" presId="urn:microsoft.com/office/officeart/2018/5/layout/IconCircleLabelList"/>
    <dgm:cxn modelId="{103AF9FE-370F-4AD4-A059-10609E745A45}" srcId="{46431D71-113E-424B-ABA2-B1968B786F8F}" destId="{2F87C6EF-8D70-4BCF-AF1E-F449E55D666E}" srcOrd="0" destOrd="0" parTransId="{9E543D8E-5E8A-4891-8468-662FC464A27C}" sibTransId="{50A754CB-F26E-4A62-BB27-66E706DC3B14}"/>
    <dgm:cxn modelId="{58B28CFD-3350-424C-8FD8-C72638796E75}" type="presParOf" srcId="{22DED1D2-705F-4E1A-8EC0-50F85E4A8B39}" destId="{784BDC9C-07CA-4F95-946D-38ADF25C9F84}" srcOrd="0" destOrd="0" presId="urn:microsoft.com/office/officeart/2018/5/layout/IconCircleLabelList"/>
    <dgm:cxn modelId="{B073B14D-23DD-4FF7-885D-D0D2160D3C46}" type="presParOf" srcId="{784BDC9C-07CA-4F95-946D-38ADF25C9F84}" destId="{F451FFB7-BBC9-4697-B41C-0EFB98689E55}" srcOrd="0" destOrd="0" presId="urn:microsoft.com/office/officeart/2018/5/layout/IconCircleLabelList"/>
    <dgm:cxn modelId="{B17783B6-BEEB-4665-BD7C-E6EC5270540A}" type="presParOf" srcId="{784BDC9C-07CA-4F95-946D-38ADF25C9F84}" destId="{E9018702-9B4D-4984-AD3B-498071FF9B3C}" srcOrd="1" destOrd="0" presId="urn:microsoft.com/office/officeart/2018/5/layout/IconCircleLabelList"/>
    <dgm:cxn modelId="{35D876AC-D2F3-467D-BD98-E2A7844A1336}" type="presParOf" srcId="{784BDC9C-07CA-4F95-946D-38ADF25C9F84}" destId="{39B2F767-76AE-40BD-816D-4A9DC8B58F17}" srcOrd="2" destOrd="0" presId="urn:microsoft.com/office/officeart/2018/5/layout/IconCircleLabelList"/>
    <dgm:cxn modelId="{5F5584CC-1A48-4C5D-A7BD-3A66083AAFBB}" type="presParOf" srcId="{784BDC9C-07CA-4F95-946D-38ADF25C9F84}" destId="{1BFE164C-1664-4BB1-AE12-B83A287F4722}" srcOrd="3" destOrd="0" presId="urn:microsoft.com/office/officeart/2018/5/layout/IconCircleLabelList"/>
    <dgm:cxn modelId="{7D2D775B-21E4-4961-81E8-4F0AEE5B7E3D}" type="presParOf" srcId="{22DED1D2-705F-4E1A-8EC0-50F85E4A8B39}" destId="{27EE41A7-BB46-4EFD-BCE1-B934AC6D92DC}" srcOrd="1" destOrd="0" presId="urn:microsoft.com/office/officeart/2018/5/layout/IconCircleLabelList"/>
    <dgm:cxn modelId="{2A20BFCA-9A3A-41F5-95B4-7E3F30DA8581}" type="presParOf" srcId="{22DED1D2-705F-4E1A-8EC0-50F85E4A8B39}" destId="{D4582590-7C62-4D90-BA50-002C4C0DE21A}" srcOrd="2" destOrd="0" presId="urn:microsoft.com/office/officeart/2018/5/layout/IconCircleLabelList"/>
    <dgm:cxn modelId="{146B29DF-7578-49A3-96DF-B65E27179190}" type="presParOf" srcId="{D4582590-7C62-4D90-BA50-002C4C0DE21A}" destId="{EA999892-FE7C-4554-96E8-9352D3DBE7C3}" srcOrd="0" destOrd="0" presId="urn:microsoft.com/office/officeart/2018/5/layout/IconCircleLabelList"/>
    <dgm:cxn modelId="{AB5197CC-A9F3-4AA4-8596-62B9600EEEED}" type="presParOf" srcId="{D4582590-7C62-4D90-BA50-002C4C0DE21A}" destId="{7F4FF49D-89D4-411C-AE0A-B5D17732E471}" srcOrd="1" destOrd="0" presId="urn:microsoft.com/office/officeart/2018/5/layout/IconCircleLabelList"/>
    <dgm:cxn modelId="{1BBC317D-B593-4784-8304-698E15B05823}" type="presParOf" srcId="{D4582590-7C62-4D90-BA50-002C4C0DE21A}" destId="{99CD716F-083F-4AF2-90C5-CA4489FC40FC}" srcOrd="2" destOrd="0" presId="urn:microsoft.com/office/officeart/2018/5/layout/IconCircleLabelList"/>
    <dgm:cxn modelId="{76F62EE6-3667-4981-9142-B710D8D1A4BD}" type="presParOf" srcId="{D4582590-7C62-4D90-BA50-002C4C0DE21A}" destId="{3D431DEF-FBDF-43B1-AF29-B58D93BCFACE}" srcOrd="3" destOrd="0" presId="urn:microsoft.com/office/officeart/2018/5/layout/IconCircleLabelList"/>
    <dgm:cxn modelId="{9F20694F-91C5-4D5C-B801-C912FB3C30B0}" type="presParOf" srcId="{22DED1D2-705F-4E1A-8EC0-50F85E4A8B39}" destId="{933C03C3-EC36-44CE-8C7C-8C4F63EB2572}" srcOrd="3" destOrd="0" presId="urn:microsoft.com/office/officeart/2018/5/layout/IconCircleLabelList"/>
    <dgm:cxn modelId="{42C751C4-969A-43FA-B2D9-EBD0D46FC8E7}" type="presParOf" srcId="{22DED1D2-705F-4E1A-8EC0-50F85E4A8B39}" destId="{38A7F873-0A4E-48F9-B83C-8B570442E881}" srcOrd="4" destOrd="0" presId="urn:microsoft.com/office/officeart/2018/5/layout/IconCircleLabelList"/>
    <dgm:cxn modelId="{3F258A9A-8A66-46DB-BD6D-75D868460921}" type="presParOf" srcId="{38A7F873-0A4E-48F9-B83C-8B570442E881}" destId="{D9A44759-C492-4282-AE69-672AA6BF087B}" srcOrd="0" destOrd="0" presId="urn:microsoft.com/office/officeart/2018/5/layout/IconCircleLabelList"/>
    <dgm:cxn modelId="{B74AB31D-A3ED-4EF5-95C1-A016B04FFC70}" type="presParOf" srcId="{38A7F873-0A4E-48F9-B83C-8B570442E881}" destId="{B1C68769-FFBC-4D15-8D18-2D826C3D72C4}" srcOrd="1" destOrd="0" presId="urn:microsoft.com/office/officeart/2018/5/layout/IconCircleLabelList"/>
    <dgm:cxn modelId="{8C04461B-431E-44DF-8A19-1FC25A0E16EA}" type="presParOf" srcId="{38A7F873-0A4E-48F9-B83C-8B570442E881}" destId="{1117C730-5E82-4E19-B281-99DCDEBA8264}" srcOrd="2" destOrd="0" presId="urn:microsoft.com/office/officeart/2018/5/layout/IconCircleLabelList"/>
    <dgm:cxn modelId="{0AD55058-E167-4A01-B025-0479CF4B1572}" type="presParOf" srcId="{38A7F873-0A4E-48F9-B83C-8B570442E881}" destId="{A889347D-6995-4033-B97D-BA01E3AAC6D5}" srcOrd="3" destOrd="0" presId="urn:microsoft.com/office/officeart/2018/5/layout/IconCircleLabelList"/>
    <dgm:cxn modelId="{C57B89D2-CE98-450E-BA27-895C35C1FE8E}" type="presParOf" srcId="{22DED1D2-705F-4E1A-8EC0-50F85E4A8B39}" destId="{1BF9E893-84CC-4FDE-A4A7-8DCDDBA695AD}" srcOrd="5" destOrd="0" presId="urn:microsoft.com/office/officeart/2018/5/layout/IconCircleLabelList"/>
    <dgm:cxn modelId="{E14BABCD-E627-4FFB-898C-2D7E5E5A0627}" type="presParOf" srcId="{22DED1D2-705F-4E1A-8EC0-50F85E4A8B39}" destId="{11DFF788-2366-433A-91F2-734E2704170B}" srcOrd="6" destOrd="0" presId="urn:microsoft.com/office/officeart/2018/5/layout/IconCircleLabelList"/>
    <dgm:cxn modelId="{8D182900-114B-4323-BF86-249AFA7C96E4}" type="presParOf" srcId="{11DFF788-2366-433A-91F2-734E2704170B}" destId="{78F0F635-1BC0-4BB5-A55C-CEACB2E972E1}" srcOrd="0" destOrd="0" presId="urn:microsoft.com/office/officeart/2018/5/layout/IconCircleLabelList"/>
    <dgm:cxn modelId="{55E935A9-7662-4A8D-89C7-9DCB029C4E2C}" type="presParOf" srcId="{11DFF788-2366-433A-91F2-734E2704170B}" destId="{B464509C-6009-41C1-8997-45D6D2382154}" srcOrd="1" destOrd="0" presId="urn:microsoft.com/office/officeart/2018/5/layout/IconCircleLabelList"/>
    <dgm:cxn modelId="{22B60C80-A44C-4CA4-830F-904A993DB8C2}" type="presParOf" srcId="{11DFF788-2366-433A-91F2-734E2704170B}" destId="{3AB9DC40-FBE5-4A53-8B08-1874EF5C37C3}" srcOrd="2" destOrd="0" presId="urn:microsoft.com/office/officeart/2018/5/layout/IconCircleLabelList"/>
    <dgm:cxn modelId="{E91A3B9F-D218-4B4F-840E-99CD0683F598}" type="presParOf" srcId="{11DFF788-2366-433A-91F2-734E2704170B}" destId="{08EAF8A6-7BAF-4F35-AD7F-1CA717EB697C}" srcOrd="3" destOrd="0" presId="urn:microsoft.com/office/officeart/2018/5/layout/IconCircleLabelList"/>
    <dgm:cxn modelId="{033AD492-8F51-4116-9881-9D2980C10B09}" type="presParOf" srcId="{22DED1D2-705F-4E1A-8EC0-50F85E4A8B39}" destId="{EA688421-C2CA-4CAB-8609-D99669E33F3F}" srcOrd="7" destOrd="0" presId="urn:microsoft.com/office/officeart/2018/5/layout/IconCircleLabelList"/>
    <dgm:cxn modelId="{9069174D-0B3D-40F9-AB4C-31A92785C0B6}" type="presParOf" srcId="{22DED1D2-705F-4E1A-8EC0-50F85E4A8B39}" destId="{853DAA28-4CEC-4833-80B9-40FB2E5E41D6}" srcOrd="8" destOrd="0" presId="urn:microsoft.com/office/officeart/2018/5/layout/IconCircleLabelList"/>
    <dgm:cxn modelId="{4B691CC9-3090-44B8-B6E6-EEDA8C2580E0}" type="presParOf" srcId="{853DAA28-4CEC-4833-80B9-40FB2E5E41D6}" destId="{3F2C2A27-2503-4B6B-A10C-1B24D494D078}" srcOrd="0" destOrd="0" presId="urn:microsoft.com/office/officeart/2018/5/layout/IconCircleLabelList"/>
    <dgm:cxn modelId="{6988B0E2-1B3A-436D-8D6E-70B3FDA1C10C}" type="presParOf" srcId="{853DAA28-4CEC-4833-80B9-40FB2E5E41D6}" destId="{97751A98-D094-4EFC-89DC-C5358455BFA7}" srcOrd="1" destOrd="0" presId="urn:microsoft.com/office/officeart/2018/5/layout/IconCircleLabelList"/>
    <dgm:cxn modelId="{A24007C1-F95B-4EBA-A196-C249BBFD69C3}" type="presParOf" srcId="{853DAA28-4CEC-4833-80B9-40FB2E5E41D6}" destId="{974402F1-60C8-4BAE-A09D-8E767A1DBB96}" srcOrd="2" destOrd="0" presId="urn:microsoft.com/office/officeart/2018/5/layout/IconCircleLabelList"/>
    <dgm:cxn modelId="{3BDAA7F2-E70F-45B6-943D-261AF914E0C0}" type="presParOf" srcId="{853DAA28-4CEC-4833-80B9-40FB2E5E41D6}" destId="{DB258B07-DCB8-4D56-84D5-015B4A1FBE29}" srcOrd="3" destOrd="0" presId="urn:microsoft.com/office/officeart/2018/5/layout/IconCircleLabelList"/>
    <dgm:cxn modelId="{53F8CB66-2BC3-448A-B119-15E8B93DF817}" type="presParOf" srcId="{22DED1D2-705F-4E1A-8EC0-50F85E4A8B39}" destId="{FEF92DA1-96A2-447B-A8EB-D97E20028266}" srcOrd="9" destOrd="0" presId="urn:microsoft.com/office/officeart/2018/5/layout/IconCircleLabelList"/>
    <dgm:cxn modelId="{927973FB-A52D-41D6-8A39-CA0755449612}" type="presParOf" srcId="{22DED1D2-705F-4E1A-8EC0-50F85E4A8B39}" destId="{0EB62493-62CC-47AF-9B97-2E229422D398}" srcOrd="10" destOrd="0" presId="urn:microsoft.com/office/officeart/2018/5/layout/IconCircleLabelList"/>
    <dgm:cxn modelId="{6327E2A1-96FB-4946-A99D-6D414231B9FB}" type="presParOf" srcId="{0EB62493-62CC-47AF-9B97-2E229422D398}" destId="{6F2B4F41-D433-4569-A701-BF53F7F0A88A}" srcOrd="0" destOrd="0" presId="urn:microsoft.com/office/officeart/2018/5/layout/IconCircleLabelList"/>
    <dgm:cxn modelId="{4A598859-8F8A-4A96-AC49-0441ACB70D97}" type="presParOf" srcId="{0EB62493-62CC-47AF-9B97-2E229422D398}" destId="{9D78FA36-2AAE-4686-8CF0-40E3504954A1}" srcOrd="1" destOrd="0" presId="urn:microsoft.com/office/officeart/2018/5/layout/IconCircleLabelList"/>
    <dgm:cxn modelId="{425F8304-C62E-43E9-A737-0D9318845EC2}" type="presParOf" srcId="{0EB62493-62CC-47AF-9B97-2E229422D398}" destId="{010DB885-CD1A-49B5-8BEF-DB2019E7E2A8}" srcOrd="2" destOrd="0" presId="urn:microsoft.com/office/officeart/2018/5/layout/IconCircleLabelList"/>
    <dgm:cxn modelId="{CC599CDD-2E2F-4F21-88A6-3D5C5F01A948}" type="presParOf" srcId="{0EB62493-62CC-47AF-9B97-2E229422D398}" destId="{AB959AC1-EA1F-4489-894D-271171E020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FF8BD-A07E-4C15-8C00-7A306E660B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3A9E07-5B61-4DC9-8D82-C444A8CE46A7}">
      <dgm:prSet/>
      <dgm:spPr/>
      <dgm:t>
        <a:bodyPr/>
        <a:lstStyle/>
        <a:p>
          <a:pPr>
            <a:defRPr cap="all"/>
          </a:pPr>
          <a:r>
            <a:rPr lang="fr-FR"/>
            <a:t>assets (contient les feuilles style)</a:t>
          </a:r>
          <a:endParaRPr lang="en-US"/>
        </a:p>
      </dgm:t>
    </dgm:pt>
    <dgm:pt modelId="{2DB3C365-FCCD-4900-A263-193ECCF9EB90}" type="parTrans" cxnId="{D7851C5F-72FD-438A-A92F-D61F83C954A2}">
      <dgm:prSet/>
      <dgm:spPr/>
      <dgm:t>
        <a:bodyPr/>
        <a:lstStyle/>
        <a:p>
          <a:endParaRPr lang="en-US"/>
        </a:p>
      </dgm:t>
    </dgm:pt>
    <dgm:pt modelId="{8D974F04-D5C0-4A14-8386-51E2351713B5}" type="sibTrans" cxnId="{D7851C5F-72FD-438A-A92F-D61F83C954A2}">
      <dgm:prSet/>
      <dgm:spPr/>
      <dgm:t>
        <a:bodyPr/>
        <a:lstStyle/>
        <a:p>
          <a:endParaRPr lang="en-US"/>
        </a:p>
      </dgm:t>
    </dgm:pt>
    <dgm:pt modelId="{4F4B90CC-98A5-4703-80B9-A92B8958F2B3}">
      <dgm:prSet/>
      <dgm:spPr/>
      <dgm:t>
        <a:bodyPr/>
        <a:lstStyle/>
        <a:p>
          <a:pPr>
            <a:defRPr cap="all"/>
          </a:pPr>
          <a:r>
            <a:rPr lang="fr-FR"/>
            <a:t>Blocs (contient les éléments de l’index)</a:t>
          </a:r>
          <a:endParaRPr lang="en-US"/>
        </a:p>
      </dgm:t>
    </dgm:pt>
    <dgm:pt modelId="{BC39C5F2-AEB8-454D-B10C-4403D13F9E0A}" type="parTrans" cxnId="{EB971E0A-9D05-4D1A-B978-FC4FC6C900C4}">
      <dgm:prSet/>
      <dgm:spPr/>
      <dgm:t>
        <a:bodyPr/>
        <a:lstStyle/>
        <a:p>
          <a:endParaRPr lang="en-US"/>
        </a:p>
      </dgm:t>
    </dgm:pt>
    <dgm:pt modelId="{2614A566-635E-4CF3-BE08-9E0E37D261E6}" type="sibTrans" cxnId="{EB971E0A-9D05-4D1A-B978-FC4FC6C900C4}">
      <dgm:prSet/>
      <dgm:spPr/>
      <dgm:t>
        <a:bodyPr/>
        <a:lstStyle/>
        <a:p>
          <a:endParaRPr lang="en-US"/>
        </a:p>
      </dgm:t>
    </dgm:pt>
    <dgm:pt modelId="{CC9F0770-B7EC-4613-B3E7-5D5D45BDD15E}">
      <dgm:prSet/>
      <dgm:spPr/>
      <dgm:t>
        <a:bodyPr/>
        <a:lstStyle/>
        <a:p>
          <a:pPr>
            <a:defRPr cap="all"/>
          </a:pPr>
          <a:r>
            <a:rPr lang="fr-FR"/>
            <a:t>Images (contient les fichiers médiatisés)</a:t>
          </a:r>
          <a:endParaRPr lang="en-US"/>
        </a:p>
      </dgm:t>
    </dgm:pt>
    <dgm:pt modelId="{D6BE7352-673E-4446-B760-B81BC63727E9}" type="parTrans" cxnId="{9DDFE564-8796-47F5-A0DD-57940EE2E36C}">
      <dgm:prSet/>
      <dgm:spPr/>
      <dgm:t>
        <a:bodyPr/>
        <a:lstStyle/>
        <a:p>
          <a:endParaRPr lang="en-US"/>
        </a:p>
      </dgm:t>
    </dgm:pt>
    <dgm:pt modelId="{D333BE9A-D560-431D-9533-38565AE955ED}" type="sibTrans" cxnId="{9DDFE564-8796-47F5-A0DD-57940EE2E36C}">
      <dgm:prSet/>
      <dgm:spPr/>
      <dgm:t>
        <a:bodyPr/>
        <a:lstStyle/>
        <a:p>
          <a:endParaRPr lang="en-US"/>
        </a:p>
      </dgm:t>
    </dgm:pt>
    <dgm:pt modelId="{4CC6D5BF-D39E-47C0-8917-8A11431E6799}">
      <dgm:prSet/>
      <dgm:spPr/>
      <dgm:t>
        <a:bodyPr/>
        <a:lstStyle/>
        <a:p>
          <a:pPr>
            <a:defRPr cap="all"/>
          </a:pPr>
          <a:r>
            <a:rPr lang="fr-FR"/>
            <a:t>php (contient les fonctionnalités)</a:t>
          </a:r>
          <a:endParaRPr lang="en-US"/>
        </a:p>
      </dgm:t>
    </dgm:pt>
    <dgm:pt modelId="{4EC158F0-3121-4C99-A557-EDCDB167BFD8}" type="parTrans" cxnId="{F089891E-BCD1-434F-8F2D-CDAA36D05DFA}">
      <dgm:prSet/>
      <dgm:spPr/>
      <dgm:t>
        <a:bodyPr/>
        <a:lstStyle/>
        <a:p>
          <a:endParaRPr lang="en-US"/>
        </a:p>
      </dgm:t>
    </dgm:pt>
    <dgm:pt modelId="{082EEA15-9297-4F59-940D-D8CF84F7BC1A}" type="sibTrans" cxnId="{F089891E-BCD1-434F-8F2D-CDAA36D05DFA}">
      <dgm:prSet/>
      <dgm:spPr/>
      <dgm:t>
        <a:bodyPr/>
        <a:lstStyle/>
        <a:p>
          <a:endParaRPr lang="en-US"/>
        </a:p>
      </dgm:t>
    </dgm:pt>
    <dgm:pt modelId="{6D037FFA-8E63-4104-929A-EF35236C1676}">
      <dgm:prSet/>
      <dgm:spPr/>
      <dgm:t>
        <a:bodyPr/>
        <a:lstStyle/>
        <a:p>
          <a:pPr>
            <a:defRPr cap="all"/>
          </a:pPr>
          <a:r>
            <a:rPr lang="fr-FR"/>
            <a:t>plugins (contient les différents plugins)</a:t>
          </a:r>
          <a:endParaRPr lang="en-US"/>
        </a:p>
      </dgm:t>
    </dgm:pt>
    <dgm:pt modelId="{4E47C8BE-6C08-4C3F-93C9-7205672F5720}" type="parTrans" cxnId="{42D3051B-C2F1-49B2-9B7B-0319AA0D6E2F}">
      <dgm:prSet/>
      <dgm:spPr/>
      <dgm:t>
        <a:bodyPr/>
        <a:lstStyle/>
        <a:p>
          <a:endParaRPr lang="en-US"/>
        </a:p>
      </dgm:t>
    </dgm:pt>
    <dgm:pt modelId="{0C8FF490-4625-4C06-8B34-3B41DBAD7D83}" type="sibTrans" cxnId="{42D3051B-C2F1-49B2-9B7B-0319AA0D6E2F}">
      <dgm:prSet/>
      <dgm:spPr/>
      <dgm:t>
        <a:bodyPr/>
        <a:lstStyle/>
        <a:p>
          <a:endParaRPr lang="en-US"/>
        </a:p>
      </dgm:t>
    </dgm:pt>
    <dgm:pt modelId="{65AAD3DB-CFEB-4AC8-AEE0-ED1AD47011A8}" type="pres">
      <dgm:prSet presAssocID="{CBEFF8BD-A07E-4C15-8C00-7A306E660BE0}" presName="root" presStyleCnt="0">
        <dgm:presLayoutVars>
          <dgm:dir/>
          <dgm:resizeHandles val="exact"/>
        </dgm:presLayoutVars>
      </dgm:prSet>
      <dgm:spPr/>
    </dgm:pt>
    <dgm:pt modelId="{DC6BB444-DC79-48F8-AC67-4E0E7C091193}" type="pres">
      <dgm:prSet presAssocID="{B03A9E07-5B61-4DC9-8D82-C444A8CE46A7}" presName="compNode" presStyleCnt="0"/>
      <dgm:spPr/>
    </dgm:pt>
    <dgm:pt modelId="{0073DDC3-EF0D-413C-A0AE-619B1D5810BD}" type="pres">
      <dgm:prSet presAssocID="{B03A9E07-5B61-4DC9-8D82-C444A8CE46A7}" presName="iconBgRect" presStyleLbl="bgShp" presStyleIdx="0" presStyleCnt="5"/>
      <dgm:spPr/>
    </dgm:pt>
    <dgm:pt modelId="{CCA66A94-3389-4A3F-8BDF-C0EB82349B22}" type="pres">
      <dgm:prSet presAssocID="{B03A9E07-5B61-4DC9-8D82-C444A8CE46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9FFEC8C-49E4-4288-831F-25C7DE4C31D6}" type="pres">
      <dgm:prSet presAssocID="{B03A9E07-5B61-4DC9-8D82-C444A8CE46A7}" presName="spaceRect" presStyleCnt="0"/>
      <dgm:spPr/>
    </dgm:pt>
    <dgm:pt modelId="{7261D7C4-AAB1-4B87-9CFF-8302A4904B86}" type="pres">
      <dgm:prSet presAssocID="{B03A9E07-5B61-4DC9-8D82-C444A8CE46A7}" presName="textRect" presStyleLbl="revTx" presStyleIdx="0" presStyleCnt="5">
        <dgm:presLayoutVars>
          <dgm:chMax val="1"/>
          <dgm:chPref val="1"/>
        </dgm:presLayoutVars>
      </dgm:prSet>
      <dgm:spPr/>
    </dgm:pt>
    <dgm:pt modelId="{6F353B9D-362C-4260-8C41-C7B4CA73EBFC}" type="pres">
      <dgm:prSet presAssocID="{8D974F04-D5C0-4A14-8386-51E2351713B5}" presName="sibTrans" presStyleCnt="0"/>
      <dgm:spPr/>
    </dgm:pt>
    <dgm:pt modelId="{3458BD1F-70E2-4669-8B39-382AC6A906D7}" type="pres">
      <dgm:prSet presAssocID="{4F4B90CC-98A5-4703-80B9-A92B8958F2B3}" presName="compNode" presStyleCnt="0"/>
      <dgm:spPr/>
    </dgm:pt>
    <dgm:pt modelId="{8AA9890C-D1B1-4396-B7C1-44EA592FD7EC}" type="pres">
      <dgm:prSet presAssocID="{4F4B90CC-98A5-4703-80B9-A92B8958F2B3}" presName="iconBgRect" presStyleLbl="bgShp" presStyleIdx="1" presStyleCnt="5"/>
      <dgm:spPr/>
    </dgm:pt>
    <dgm:pt modelId="{8DCAC2E0-3705-4F35-8A6B-B0074FCE8559}" type="pres">
      <dgm:prSet presAssocID="{4F4B90CC-98A5-4703-80B9-A92B8958F2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B660BB7-CB22-4073-87AD-2772F2D63F36}" type="pres">
      <dgm:prSet presAssocID="{4F4B90CC-98A5-4703-80B9-A92B8958F2B3}" presName="spaceRect" presStyleCnt="0"/>
      <dgm:spPr/>
    </dgm:pt>
    <dgm:pt modelId="{98BDA398-35DF-4FF2-9757-28D517ED4E1D}" type="pres">
      <dgm:prSet presAssocID="{4F4B90CC-98A5-4703-80B9-A92B8958F2B3}" presName="textRect" presStyleLbl="revTx" presStyleIdx="1" presStyleCnt="5">
        <dgm:presLayoutVars>
          <dgm:chMax val="1"/>
          <dgm:chPref val="1"/>
        </dgm:presLayoutVars>
      </dgm:prSet>
      <dgm:spPr/>
    </dgm:pt>
    <dgm:pt modelId="{328C7D98-E3C4-423F-9401-946946CB3BDF}" type="pres">
      <dgm:prSet presAssocID="{2614A566-635E-4CF3-BE08-9E0E37D261E6}" presName="sibTrans" presStyleCnt="0"/>
      <dgm:spPr/>
    </dgm:pt>
    <dgm:pt modelId="{63C124A9-04E0-40FC-90D7-FC539E0CD51F}" type="pres">
      <dgm:prSet presAssocID="{CC9F0770-B7EC-4613-B3E7-5D5D45BDD15E}" presName="compNode" presStyleCnt="0"/>
      <dgm:spPr/>
    </dgm:pt>
    <dgm:pt modelId="{255E1938-0174-4306-9314-587413DC5653}" type="pres">
      <dgm:prSet presAssocID="{CC9F0770-B7EC-4613-B3E7-5D5D45BDD15E}" presName="iconBgRect" presStyleLbl="bgShp" presStyleIdx="2" presStyleCnt="5"/>
      <dgm:spPr/>
    </dgm:pt>
    <dgm:pt modelId="{99B75D14-5C25-4F6E-B32C-FA3FF3CF4989}" type="pres">
      <dgm:prSet presAssocID="{CC9F0770-B7EC-4613-B3E7-5D5D45BDD1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FDFC71B-85F9-420B-9D48-C35660388105}" type="pres">
      <dgm:prSet presAssocID="{CC9F0770-B7EC-4613-B3E7-5D5D45BDD15E}" presName="spaceRect" presStyleCnt="0"/>
      <dgm:spPr/>
    </dgm:pt>
    <dgm:pt modelId="{C9C7C9A2-F438-4CCD-895C-DDB6A094DD35}" type="pres">
      <dgm:prSet presAssocID="{CC9F0770-B7EC-4613-B3E7-5D5D45BDD15E}" presName="textRect" presStyleLbl="revTx" presStyleIdx="2" presStyleCnt="5">
        <dgm:presLayoutVars>
          <dgm:chMax val="1"/>
          <dgm:chPref val="1"/>
        </dgm:presLayoutVars>
      </dgm:prSet>
      <dgm:spPr/>
    </dgm:pt>
    <dgm:pt modelId="{4B33435D-909A-4268-A44D-95D3AD353EB8}" type="pres">
      <dgm:prSet presAssocID="{D333BE9A-D560-431D-9533-38565AE955ED}" presName="sibTrans" presStyleCnt="0"/>
      <dgm:spPr/>
    </dgm:pt>
    <dgm:pt modelId="{59CFAE0B-0CC5-44D6-B58B-3B8DAF0844D0}" type="pres">
      <dgm:prSet presAssocID="{4CC6D5BF-D39E-47C0-8917-8A11431E6799}" presName="compNode" presStyleCnt="0"/>
      <dgm:spPr/>
    </dgm:pt>
    <dgm:pt modelId="{EB9E4D5D-A0A5-4D4E-BD70-4BCECB6C7A90}" type="pres">
      <dgm:prSet presAssocID="{4CC6D5BF-D39E-47C0-8917-8A11431E6799}" presName="iconBgRect" presStyleLbl="bgShp" presStyleIdx="3" presStyleCnt="5"/>
      <dgm:spPr/>
    </dgm:pt>
    <dgm:pt modelId="{BA4130C7-D6C5-4117-98CA-F35043F426D9}" type="pres">
      <dgm:prSet presAssocID="{4CC6D5BF-D39E-47C0-8917-8A11431E67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10A202D-32CD-454E-85DD-1CBDF944DB36}" type="pres">
      <dgm:prSet presAssocID="{4CC6D5BF-D39E-47C0-8917-8A11431E6799}" presName="spaceRect" presStyleCnt="0"/>
      <dgm:spPr/>
    </dgm:pt>
    <dgm:pt modelId="{877A689C-932E-4B2E-B4B3-0B39CE67EF5E}" type="pres">
      <dgm:prSet presAssocID="{4CC6D5BF-D39E-47C0-8917-8A11431E6799}" presName="textRect" presStyleLbl="revTx" presStyleIdx="3" presStyleCnt="5">
        <dgm:presLayoutVars>
          <dgm:chMax val="1"/>
          <dgm:chPref val="1"/>
        </dgm:presLayoutVars>
      </dgm:prSet>
      <dgm:spPr/>
    </dgm:pt>
    <dgm:pt modelId="{1C4EFF2B-7AE0-4B96-B02C-C18FFF2FC27C}" type="pres">
      <dgm:prSet presAssocID="{082EEA15-9297-4F59-940D-D8CF84F7BC1A}" presName="sibTrans" presStyleCnt="0"/>
      <dgm:spPr/>
    </dgm:pt>
    <dgm:pt modelId="{9A84AA2B-3AA7-4069-A6D2-8A734A9ED18E}" type="pres">
      <dgm:prSet presAssocID="{6D037FFA-8E63-4104-929A-EF35236C1676}" presName="compNode" presStyleCnt="0"/>
      <dgm:spPr/>
    </dgm:pt>
    <dgm:pt modelId="{C222FB27-5D69-4034-97B2-21D51C9E1F4E}" type="pres">
      <dgm:prSet presAssocID="{6D037FFA-8E63-4104-929A-EF35236C1676}" presName="iconBgRect" presStyleLbl="bgShp" presStyleIdx="4" presStyleCnt="5"/>
      <dgm:spPr/>
    </dgm:pt>
    <dgm:pt modelId="{CDC30909-467C-4887-8789-B4BBD7C177D4}" type="pres">
      <dgm:prSet presAssocID="{6D037FFA-8E63-4104-929A-EF35236C16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452E22E-55D9-4B3B-A4CC-E7C99FA8C274}" type="pres">
      <dgm:prSet presAssocID="{6D037FFA-8E63-4104-929A-EF35236C1676}" presName="spaceRect" presStyleCnt="0"/>
      <dgm:spPr/>
    </dgm:pt>
    <dgm:pt modelId="{CEFA8E59-7B77-4F13-B2D3-8CD5A5427B98}" type="pres">
      <dgm:prSet presAssocID="{6D037FFA-8E63-4104-929A-EF35236C167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971E0A-9D05-4D1A-B978-FC4FC6C900C4}" srcId="{CBEFF8BD-A07E-4C15-8C00-7A306E660BE0}" destId="{4F4B90CC-98A5-4703-80B9-A92B8958F2B3}" srcOrd="1" destOrd="0" parTransId="{BC39C5F2-AEB8-454D-B10C-4403D13F9E0A}" sibTransId="{2614A566-635E-4CF3-BE08-9E0E37D261E6}"/>
    <dgm:cxn modelId="{42D3051B-C2F1-49B2-9B7B-0319AA0D6E2F}" srcId="{CBEFF8BD-A07E-4C15-8C00-7A306E660BE0}" destId="{6D037FFA-8E63-4104-929A-EF35236C1676}" srcOrd="4" destOrd="0" parTransId="{4E47C8BE-6C08-4C3F-93C9-7205672F5720}" sibTransId="{0C8FF490-4625-4C06-8B34-3B41DBAD7D83}"/>
    <dgm:cxn modelId="{F089891E-BCD1-434F-8F2D-CDAA36D05DFA}" srcId="{CBEFF8BD-A07E-4C15-8C00-7A306E660BE0}" destId="{4CC6D5BF-D39E-47C0-8917-8A11431E6799}" srcOrd="3" destOrd="0" parTransId="{4EC158F0-3121-4C99-A557-EDCDB167BFD8}" sibTransId="{082EEA15-9297-4F59-940D-D8CF84F7BC1A}"/>
    <dgm:cxn modelId="{785C175F-EC4A-44BB-B859-D066A78606D5}" type="presOf" srcId="{4F4B90CC-98A5-4703-80B9-A92B8958F2B3}" destId="{98BDA398-35DF-4FF2-9757-28D517ED4E1D}" srcOrd="0" destOrd="0" presId="urn:microsoft.com/office/officeart/2018/5/layout/IconCircleLabelList"/>
    <dgm:cxn modelId="{D7851C5F-72FD-438A-A92F-D61F83C954A2}" srcId="{CBEFF8BD-A07E-4C15-8C00-7A306E660BE0}" destId="{B03A9E07-5B61-4DC9-8D82-C444A8CE46A7}" srcOrd="0" destOrd="0" parTransId="{2DB3C365-FCCD-4900-A263-193ECCF9EB90}" sibTransId="{8D974F04-D5C0-4A14-8386-51E2351713B5}"/>
    <dgm:cxn modelId="{4D5B1F5F-E81F-4513-A93D-2DEF17D36A2E}" type="presOf" srcId="{4CC6D5BF-D39E-47C0-8917-8A11431E6799}" destId="{877A689C-932E-4B2E-B4B3-0B39CE67EF5E}" srcOrd="0" destOrd="0" presId="urn:microsoft.com/office/officeart/2018/5/layout/IconCircleLabelList"/>
    <dgm:cxn modelId="{9DDFE564-8796-47F5-A0DD-57940EE2E36C}" srcId="{CBEFF8BD-A07E-4C15-8C00-7A306E660BE0}" destId="{CC9F0770-B7EC-4613-B3E7-5D5D45BDD15E}" srcOrd="2" destOrd="0" parTransId="{D6BE7352-673E-4446-B760-B81BC63727E9}" sibTransId="{D333BE9A-D560-431D-9533-38565AE955ED}"/>
    <dgm:cxn modelId="{395610BA-468F-489B-AFEE-239CAD081198}" type="presOf" srcId="{6D037FFA-8E63-4104-929A-EF35236C1676}" destId="{CEFA8E59-7B77-4F13-B2D3-8CD5A5427B98}" srcOrd="0" destOrd="0" presId="urn:microsoft.com/office/officeart/2018/5/layout/IconCircleLabelList"/>
    <dgm:cxn modelId="{AE41BFBC-8DA5-4EBC-9925-B33CB5DA37BC}" type="presOf" srcId="{CBEFF8BD-A07E-4C15-8C00-7A306E660BE0}" destId="{65AAD3DB-CFEB-4AC8-AEE0-ED1AD47011A8}" srcOrd="0" destOrd="0" presId="urn:microsoft.com/office/officeart/2018/5/layout/IconCircleLabelList"/>
    <dgm:cxn modelId="{94001AD4-8E04-4497-A679-4B20969E3EC9}" type="presOf" srcId="{CC9F0770-B7EC-4613-B3E7-5D5D45BDD15E}" destId="{C9C7C9A2-F438-4CCD-895C-DDB6A094DD35}" srcOrd="0" destOrd="0" presId="urn:microsoft.com/office/officeart/2018/5/layout/IconCircleLabelList"/>
    <dgm:cxn modelId="{BD6422F4-24A5-41B7-9895-9F823669EEED}" type="presOf" srcId="{B03A9E07-5B61-4DC9-8D82-C444A8CE46A7}" destId="{7261D7C4-AAB1-4B87-9CFF-8302A4904B86}" srcOrd="0" destOrd="0" presId="urn:microsoft.com/office/officeart/2018/5/layout/IconCircleLabelList"/>
    <dgm:cxn modelId="{E607E91E-6708-46CC-9DB8-D567AAA53370}" type="presParOf" srcId="{65AAD3DB-CFEB-4AC8-AEE0-ED1AD47011A8}" destId="{DC6BB444-DC79-48F8-AC67-4E0E7C091193}" srcOrd="0" destOrd="0" presId="urn:microsoft.com/office/officeart/2018/5/layout/IconCircleLabelList"/>
    <dgm:cxn modelId="{470E7C6A-6BA5-4707-B726-1A8C0F6150B9}" type="presParOf" srcId="{DC6BB444-DC79-48F8-AC67-4E0E7C091193}" destId="{0073DDC3-EF0D-413C-A0AE-619B1D5810BD}" srcOrd="0" destOrd="0" presId="urn:microsoft.com/office/officeart/2018/5/layout/IconCircleLabelList"/>
    <dgm:cxn modelId="{BD1E14D5-0B5A-4E2C-AB6A-D06DE70B8F3B}" type="presParOf" srcId="{DC6BB444-DC79-48F8-AC67-4E0E7C091193}" destId="{CCA66A94-3389-4A3F-8BDF-C0EB82349B22}" srcOrd="1" destOrd="0" presId="urn:microsoft.com/office/officeart/2018/5/layout/IconCircleLabelList"/>
    <dgm:cxn modelId="{D6960DC6-9D77-4A16-B9DD-80625DB6008C}" type="presParOf" srcId="{DC6BB444-DC79-48F8-AC67-4E0E7C091193}" destId="{A9FFEC8C-49E4-4288-831F-25C7DE4C31D6}" srcOrd="2" destOrd="0" presId="urn:microsoft.com/office/officeart/2018/5/layout/IconCircleLabelList"/>
    <dgm:cxn modelId="{2F1C1171-7312-41F9-97BD-4A9C9D927688}" type="presParOf" srcId="{DC6BB444-DC79-48F8-AC67-4E0E7C091193}" destId="{7261D7C4-AAB1-4B87-9CFF-8302A4904B86}" srcOrd="3" destOrd="0" presId="urn:microsoft.com/office/officeart/2018/5/layout/IconCircleLabelList"/>
    <dgm:cxn modelId="{536AED6C-6E70-4533-A522-2B109D7C6F2D}" type="presParOf" srcId="{65AAD3DB-CFEB-4AC8-AEE0-ED1AD47011A8}" destId="{6F353B9D-362C-4260-8C41-C7B4CA73EBFC}" srcOrd="1" destOrd="0" presId="urn:microsoft.com/office/officeart/2018/5/layout/IconCircleLabelList"/>
    <dgm:cxn modelId="{54E9267A-029F-4A38-87A1-B7DBDF04DCB1}" type="presParOf" srcId="{65AAD3DB-CFEB-4AC8-AEE0-ED1AD47011A8}" destId="{3458BD1F-70E2-4669-8B39-382AC6A906D7}" srcOrd="2" destOrd="0" presId="urn:microsoft.com/office/officeart/2018/5/layout/IconCircleLabelList"/>
    <dgm:cxn modelId="{4B1958B8-A207-462B-88AD-5A042E1AD636}" type="presParOf" srcId="{3458BD1F-70E2-4669-8B39-382AC6A906D7}" destId="{8AA9890C-D1B1-4396-B7C1-44EA592FD7EC}" srcOrd="0" destOrd="0" presId="urn:microsoft.com/office/officeart/2018/5/layout/IconCircleLabelList"/>
    <dgm:cxn modelId="{32ABF5AF-61D1-4B78-BF70-A6A92F3B1F05}" type="presParOf" srcId="{3458BD1F-70E2-4669-8B39-382AC6A906D7}" destId="{8DCAC2E0-3705-4F35-8A6B-B0074FCE8559}" srcOrd="1" destOrd="0" presId="urn:microsoft.com/office/officeart/2018/5/layout/IconCircleLabelList"/>
    <dgm:cxn modelId="{D0A5CC23-17B4-4380-B55A-3C6100CF4823}" type="presParOf" srcId="{3458BD1F-70E2-4669-8B39-382AC6A906D7}" destId="{9B660BB7-CB22-4073-87AD-2772F2D63F36}" srcOrd="2" destOrd="0" presId="urn:microsoft.com/office/officeart/2018/5/layout/IconCircleLabelList"/>
    <dgm:cxn modelId="{F1BD94BD-02CB-4720-9091-E43E1A352B05}" type="presParOf" srcId="{3458BD1F-70E2-4669-8B39-382AC6A906D7}" destId="{98BDA398-35DF-4FF2-9757-28D517ED4E1D}" srcOrd="3" destOrd="0" presId="urn:microsoft.com/office/officeart/2018/5/layout/IconCircleLabelList"/>
    <dgm:cxn modelId="{91D21E35-7476-484B-AC18-E3365BDEBED6}" type="presParOf" srcId="{65AAD3DB-CFEB-4AC8-AEE0-ED1AD47011A8}" destId="{328C7D98-E3C4-423F-9401-946946CB3BDF}" srcOrd="3" destOrd="0" presId="urn:microsoft.com/office/officeart/2018/5/layout/IconCircleLabelList"/>
    <dgm:cxn modelId="{EF1BD42F-264A-40DD-83BF-A2757CF0B5BB}" type="presParOf" srcId="{65AAD3DB-CFEB-4AC8-AEE0-ED1AD47011A8}" destId="{63C124A9-04E0-40FC-90D7-FC539E0CD51F}" srcOrd="4" destOrd="0" presId="urn:microsoft.com/office/officeart/2018/5/layout/IconCircleLabelList"/>
    <dgm:cxn modelId="{A9B1C7F3-D0F8-4166-977B-108EF535E29C}" type="presParOf" srcId="{63C124A9-04E0-40FC-90D7-FC539E0CD51F}" destId="{255E1938-0174-4306-9314-587413DC5653}" srcOrd="0" destOrd="0" presId="urn:microsoft.com/office/officeart/2018/5/layout/IconCircleLabelList"/>
    <dgm:cxn modelId="{86B00A44-201D-40F4-9C19-85210B4A9E85}" type="presParOf" srcId="{63C124A9-04E0-40FC-90D7-FC539E0CD51F}" destId="{99B75D14-5C25-4F6E-B32C-FA3FF3CF4989}" srcOrd="1" destOrd="0" presId="urn:microsoft.com/office/officeart/2018/5/layout/IconCircleLabelList"/>
    <dgm:cxn modelId="{119AC470-91D4-4BCB-8140-70E31B833037}" type="presParOf" srcId="{63C124A9-04E0-40FC-90D7-FC539E0CD51F}" destId="{3FDFC71B-85F9-420B-9D48-C35660388105}" srcOrd="2" destOrd="0" presId="urn:microsoft.com/office/officeart/2018/5/layout/IconCircleLabelList"/>
    <dgm:cxn modelId="{3F9E7FB8-0741-4CCE-A67B-68AF0E42EE5E}" type="presParOf" srcId="{63C124A9-04E0-40FC-90D7-FC539E0CD51F}" destId="{C9C7C9A2-F438-4CCD-895C-DDB6A094DD35}" srcOrd="3" destOrd="0" presId="urn:microsoft.com/office/officeart/2018/5/layout/IconCircleLabelList"/>
    <dgm:cxn modelId="{3D80697A-0CCA-4FB7-98FD-A1B0DD7A1AFC}" type="presParOf" srcId="{65AAD3DB-CFEB-4AC8-AEE0-ED1AD47011A8}" destId="{4B33435D-909A-4268-A44D-95D3AD353EB8}" srcOrd="5" destOrd="0" presId="urn:microsoft.com/office/officeart/2018/5/layout/IconCircleLabelList"/>
    <dgm:cxn modelId="{B5C7C699-593A-41D2-B206-32977CD82005}" type="presParOf" srcId="{65AAD3DB-CFEB-4AC8-AEE0-ED1AD47011A8}" destId="{59CFAE0B-0CC5-44D6-B58B-3B8DAF0844D0}" srcOrd="6" destOrd="0" presId="urn:microsoft.com/office/officeart/2018/5/layout/IconCircleLabelList"/>
    <dgm:cxn modelId="{3BFC8223-D568-4042-9839-05E76049F8E7}" type="presParOf" srcId="{59CFAE0B-0CC5-44D6-B58B-3B8DAF0844D0}" destId="{EB9E4D5D-A0A5-4D4E-BD70-4BCECB6C7A90}" srcOrd="0" destOrd="0" presId="urn:microsoft.com/office/officeart/2018/5/layout/IconCircleLabelList"/>
    <dgm:cxn modelId="{876443CE-5910-42A1-8CA0-25340EB7863C}" type="presParOf" srcId="{59CFAE0B-0CC5-44D6-B58B-3B8DAF0844D0}" destId="{BA4130C7-D6C5-4117-98CA-F35043F426D9}" srcOrd="1" destOrd="0" presId="urn:microsoft.com/office/officeart/2018/5/layout/IconCircleLabelList"/>
    <dgm:cxn modelId="{3B5969DF-6188-4218-99BD-E6C8886C3496}" type="presParOf" srcId="{59CFAE0B-0CC5-44D6-B58B-3B8DAF0844D0}" destId="{710A202D-32CD-454E-85DD-1CBDF944DB36}" srcOrd="2" destOrd="0" presId="urn:microsoft.com/office/officeart/2018/5/layout/IconCircleLabelList"/>
    <dgm:cxn modelId="{A7F3D75E-AD24-4138-9705-FC97F54C41DC}" type="presParOf" srcId="{59CFAE0B-0CC5-44D6-B58B-3B8DAF0844D0}" destId="{877A689C-932E-4B2E-B4B3-0B39CE67EF5E}" srcOrd="3" destOrd="0" presId="urn:microsoft.com/office/officeart/2018/5/layout/IconCircleLabelList"/>
    <dgm:cxn modelId="{1493F7DC-BD9E-43FB-9199-965667D896C4}" type="presParOf" srcId="{65AAD3DB-CFEB-4AC8-AEE0-ED1AD47011A8}" destId="{1C4EFF2B-7AE0-4B96-B02C-C18FFF2FC27C}" srcOrd="7" destOrd="0" presId="urn:microsoft.com/office/officeart/2018/5/layout/IconCircleLabelList"/>
    <dgm:cxn modelId="{F44FF6E2-7E71-4CBD-9301-1691D3ABB6B0}" type="presParOf" srcId="{65AAD3DB-CFEB-4AC8-AEE0-ED1AD47011A8}" destId="{9A84AA2B-3AA7-4069-A6D2-8A734A9ED18E}" srcOrd="8" destOrd="0" presId="urn:microsoft.com/office/officeart/2018/5/layout/IconCircleLabelList"/>
    <dgm:cxn modelId="{54FB5757-F775-4AB0-83A6-9F3F9E866D93}" type="presParOf" srcId="{9A84AA2B-3AA7-4069-A6D2-8A734A9ED18E}" destId="{C222FB27-5D69-4034-97B2-21D51C9E1F4E}" srcOrd="0" destOrd="0" presId="urn:microsoft.com/office/officeart/2018/5/layout/IconCircleLabelList"/>
    <dgm:cxn modelId="{3BDB234C-3389-4DEE-9F13-CCAA3F134245}" type="presParOf" srcId="{9A84AA2B-3AA7-4069-A6D2-8A734A9ED18E}" destId="{CDC30909-467C-4887-8789-B4BBD7C177D4}" srcOrd="1" destOrd="0" presId="urn:microsoft.com/office/officeart/2018/5/layout/IconCircleLabelList"/>
    <dgm:cxn modelId="{46C5DBBF-FB5A-43CF-8CCD-F6A2D88FED1C}" type="presParOf" srcId="{9A84AA2B-3AA7-4069-A6D2-8A734A9ED18E}" destId="{3452E22E-55D9-4B3B-A4CC-E7C99FA8C274}" srcOrd="2" destOrd="0" presId="urn:microsoft.com/office/officeart/2018/5/layout/IconCircleLabelList"/>
    <dgm:cxn modelId="{0056C587-06DC-44F2-B8D8-23EB54475F83}" type="presParOf" srcId="{9A84AA2B-3AA7-4069-A6D2-8A734A9ED18E}" destId="{CEFA8E59-7B77-4F13-B2D3-8CD5A5427B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17AB0-C3A6-49DE-9AA3-348AFCC82F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124D01-D4EF-49D0-B78F-3296257C738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Les </a:t>
          </a:r>
          <a:r>
            <a:rPr lang="fr-FR" dirty="0" err="1"/>
            <a:t>templates</a:t>
          </a:r>
          <a:r>
            <a:rPr lang="fr-FR" dirty="0"/>
            <a:t> de </a:t>
          </a:r>
          <a:r>
            <a:rPr lang="fr-FR" dirty="0" err="1"/>
            <a:t>hadil.chrisd.fr</a:t>
          </a:r>
          <a:r>
            <a:rPr lang="fr-FR" dirty="0"/>
            <a:t>  et </a:t>
          </a:r>
          <a:r>
            <a:rPr lang="fr-FR" dirty="0" err="1"/>
            <a:t>chrisd.fr</a:t>
          </a:r>
          <a:r>
            <a:rPr lang="fr-FR" dirty="0"/>
            <a:t> sont des </a:t>
          </a:r>
          <a:r>
            <a:rPr lang="fr-FR" dirty="0" err="1"/>
            <a:t>templates</a:t>
          </a:r>
          <a:r>
            <a:rPr lang="fr-FR" dirty="0"/>
            <a:t> provenant du fournisseur </a:t>
          </a:r>
          <a:r>
            <a:rPr lang="fr-FR" dirty="0" err="1"/>
            <a:t>ThemeForest</a:t>
          </a:r>
          <a:endParaRPr lang="en-US" dirty="0"/>
        </a:p>
      </dgm:t>
    </dgm:pt>
    <dgm:pt modelId="{F79127FD-0AE7-44EB-B25D-0A2778354751}" type="parTrans" cxnId="{191DC448-81C2-43AB-9800-21C5EAD4540C}">
      <dgm:prSet/>
      <dgm:spPr/>
      <dgm:t>
        <a:bodyPr/>
        <a:lstStyle/>
        <a:p>
          <a:endParaRPr lang="en-US"/>
        </a:p>
      </dgm:t>
    </dgm:pt>
    <dgm:pt modelId="{460E6F1E-4CB9-4337-83B6-F601DDA90A84}" type="sibTrans" cxnId="{191DC448-81C2-43AB-9800-21C5EAD4540C}">
      <dgm:prSet phldrT="1" phldr="0"/>
      <dgm:spPr/>
      <dgm:t>
        <a:bodyPr/>
        <a:lstStyle/>
        <a:p>
          <a:endParaRPr lang="en-US"/>
        </a:p>
      </dgm:t>
    </dgm:pt>
    <dgm:pt modelId="{B3D4CC04-DAA6-4DB8-B579-FC632F3B089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 template utilisée pour admin.chrisd.fr est une template créée nativement en Material</a:t>
          </a:r>
          <a:endParaRPr lang="en-US"/>
        </a:p>
      </dgm:t>
    </dgm:pt>
    <dgm:pt modelId="{27014D01-FA2B-4D11-8954-B26D7C1BF336}" type="parTrans" cxnId="{163505F8-7C83-474A-8F69-6FABFD088616}">
      <dgm:prSet/>
      <dgm:spPr/>
      <dgm:t>
        <a:bodyPr/>
        <a:lstStyle/>
        <a:p>
          <a:endParaRPr lang="en-US"/>
        </a:p>
      </dgm:t>
    </dgm:pt>
    <dgm:pt modelId="{1216CB62-7087-4D81-A231-6C35C0800BCB}" type="sibTrans" cxnId="{163505F8-7C83-474A-8F69-6FABFD088616}">
      <dgm:prSet phldrT="2" phldr="0"/>
      <dgm:spPr/>
      <dgm:t>
        <a:bodyPr/>
        <a:lstStyle/>
        <a:p>
          <a:endParaRPr lang="en-US"/>
        </a:p>
      </dgm:t>
    </dgm:pt>
    <dgm:pt modelId="{B0C7AB3B-CA7A-4BA7-9DA5-DC2F488980FF}" type="pres">
      <dgm:prSet presAssocID="{77817AB0-C3A6-49DE-9AA3-348AFCC82F1A}" presName="root" presStyleCnt="0">
        <dgm:presLayoutVars>
          <dgm:dir/>
          <dgm:resizeHandles val="exact"/>
        </dgm:presLayoutVars>
      </dgm:prSet>
      <dgm:spPr/>
    </dgm:pt>
    <dgm:pt modelId="{4CA80990-366D-463B-AC1F-C8261D2A1975}" type="pres">
      <dgm:prSet presAssocID="{9A124D01-D4EF-49D0-B78F-3296257C7382}" presName="compNode" presStyleCnt="0"/>
      <dgm:spPr/>
    </dgm:pt>
    <dgm:pt modelId="{442C43D0-6840-4C98-A68E-E2A128F84AA3}" type="pres">
      <dgm:prSet presAssocID="{9A124D01-D4EF-49D0-B78F-3296257C7382}" presName="bgRect" presStyleLbl="bgShp" presStyleIdx="0" presStyleCnt="2"/>
      <dgm:spPr/>
    </dgm:pt>
    <dgm:pt modelId="{31F0C533-50CB-4864-B924-42326BD33A8C}" type="pres">
      <dgm:prSet presAssocID="{9A124D01-D4EF-49D0-B78F-3296257C73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A3699BE-A663-4389-B0DF-1AFEFD293DEB}" type="pres">
      <dgm:prSet presAssocID="{9A124D01-D4EF-49D0-B78F-3296257C7382}" presName="spaceRect" presStyleCnt="0"/>
      <dgm:spPr/>
    </dgm:pt>
    <dgm:pt modelId="{45543436-C854-4228-BAA3-C46DD3E9F455}" type="pres">
      <dgm:prSet presAssocID="{9A124D01-D4EF-49D0-B78F-3296257C7382}" presName="parTx" presStyleLbl="revTx" presStyleIdx="0" presStyleCnt="2">
        <dgm:presLayoutVars>
          <dgm:chMax val="0"/>
          <dgm:chPref val="0"/>
        </dgm:presLayoutVars>
      </dgm:prSet>
      <dgm:spPr/>
    </dgm:pt>
    <dgm:pt modelId="{3D8B6335-A0AF-428C-8A45-98A56CEC6998}" type="pres">
      <dgm:prSet presAssocID="{460E6F1E-4CB9-4337-83B6-F601DDA90A84}" presName="sibTrans" presStyleCnt="0"/>
      <dgm:spPr/>
    </dgm:pt>
    <dgm:pt modelId="{EFD0F592-43B1-4C16-A77E-2B4735FE2770}" type="pres">
      <dgm:prSet presAssocID="{B3D4CC04-DAA6-4DB8-B579-FC632F3B089F}" presName="compNode" presStyleCnt="0"/>
      <dgm:spPr/>
    </dgm:pt>
    <dgm:pt modelId="{50E98BA6-FBB7-4BED-9617-A5F6758CE48E}" type="pres">
      <dgm:prSet presAssocID="{B3D4CC04-DAA6-4DB8-B579-FC632F3B089F}" presName="bgRect" presStyleLbl="bgShp" presStyleIdx="1" presStyleCnt="2"/>
      <dgm:spPr/>
    </dgm:pt>
    <dgm:pt modelId="{BD6720BA-587C-4455-BC80-156CBF9CF367}" type="pres">
      <dgm:prSet presAssocID="{B3D4CC04-DAA6-4DB8-B579-FC632F3B08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6282D256-C89F-4CD2-BE1C-CBB77C71CC76}" type="pres">
      <dgm:prSet presAssocID="{B3D4CC04-DAA6-4DB8-B579-FC632F3B089F}" presName="spaceRect" presStyleCnt="0"/>
      <dgm:spPr/>
    </dgm:pt>
    <dgm:pt modelId="{BC9ACF0D-470E-46DF-ADAB-92A7EFEE2D0A}" type="pres">
      <dgm:prSet presAssocID="{B3D4CC04-DAA6-4DB8-B579-FC632F3B08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0E301F-6C62-7645-9A15-A4683F892BD9}" type="presOf" srcId="{9A124D01-D4EF-49D0-B78F-3296257C7382}" destId="{45543436-C854-4228-BAA3-C46DD3E9F455}" srcOrd="0" destOrd="0" presId="urn:microsoft.com/office/officeart/2018/2/layout/IconVerticalSolidList"/>
    <dgm:cxn modelId="{A1BA8225-D119-4148-A343-8F18CAE489F4}" type="presOf" srcId="{77817AB0-C3A6-49DE-9AA3-348AFCC82F1A}" destId="{B0C7AB3B-CA7A-4BA7-9DA5-DC2F488980FF}" srcOrd="0" destOrd="0" presId="urn:microsoft.com/office/officeart/2018/2/layout/IconVerticalSolidList"/>
    <dgm:cxn modelId="{8D228A3F-02E7-C946-A222-A7BF7135278D}" type="presOf" srcId="{B3D4CC04-DAA6-4DB8-B579-FC632F3B089F}" destId="{BC9ACF0D-470E-46DF-ADAB-92A7EFEE2D0A}" srcOrd="0" destOrd="0" presId="urn:microsoft.com/office/officeart/2018/2/layout/IconVerticalSolidList"/>
    <dgm:cxn modelId="{191DC448-81C2-43AB-9800-21C5EAD4540C}" srcId="{77817AB0-C3A6-49DE-9AA3-348AFCC82F1A}" destId="{9A124D01-D4EF-49D0-B78F-3296257C7382}" srcOrd="0" destOrd="0" parTransId="{F79127FD-0AE7-44EB-B25D-0A2778354751}" sibTransId="{460E6F1E-4CB9-4337-83B6-F601DDA90A84}"/>
    <dgm:cxn modelId="{163505F8-7C83-474A-8F69-6FABFD088616}" srcId="{77817AB0-C3A6-49DE-9AA3-348AFCC82F1A}" destId="{B3D4CC04-DAA6-4DB8-B579-FC632F3B089F}" srcOrd="1" destOrd="0" parTransId="{27014D01-FA2B-4D11-8954-B26D7C1BF336}" sibTransId="{1216CB62-7087-4D81-A231-6C35C0800BCB}"/>
    <dgm:cxn modelId="{EDCBADA2-E3D9-B649-8ED7-201A78B20139}" type="presParOf" srcId="{B0C7AB3B-CA7A-4BA7-9DA5-DC2F488980FF}" destId="{4CA80990-366D-463B-AC1F-C8261D2A1975}" srcOrd="0" destOrd="0" presId="urn:microsoft.com/office/officeart/2018/2/layout/IconVerticalSolidList"/>
    <dgm:cxn modelId="{59E8883C-5C73-8D47-80A0-13B02B3FE15F}" type="presParOf" srcId="{4CA80990-366D-463B-AC1F-C8261D2A1975}" destId="{442C43D0-6840-4C98-A68E-E2A128F84AA3}" srcOrd="0" destOrd="0" presId="urn:microsoft.com/office/officeart/2018/2/layout/IconVerticalSolidList"/>
    <dgm:cxn modelId="{DD18A4F5-C013-6440-A078-F5F4A56D9257}" type="presParOf" srcId="{4CA80990-366D-463B-AC1F-C8261D2A1975}" destId="{31F0C533-50CB-4864-B924-42326BD33A8C}" srcOrd="1" destOrd="0" presId="urn:microsoft.com/office/officeart/2018/2/layout/IconVerticalSolidList"/>
    <dgm:cxn modelId="{10C6C9E9-ADF2-3A43-967E-CCCCD2C426DD}" type="presParOf" srcId="{4CA80990-366D-463B-AC1F-C8261D2A1975}" destId="{AA3699BE-A663-4389-B0DF-1AFEFD293DEB}" srcOrd="2" destOrd="0" presId="urn:microsoft.com/office/officeart/2018/2/layout/IconVerticalSolidList"/>
    <dgm:cxn modelId="{CAACA518-0F7B-734D-9865-7FEA87673E74}" type="presParOf" srcId="{4CA80990-366D-463B-AC1F-C8261D2A1975}" destId="{45543436-C854-4228-BAA3-C46DD3E9F455}" srcOrd="3" destOrd="0" presId="urn:microsoft.com/office/officeart/2018/2/layout/IconVerticalSolidList"/>
    <dgm:cxn modelId="{2AABF8C4-4CED-4844-83FF-354FAEBD363E}" type="presParOf" srcId="{B0C7AB3B-CA7A-4BA7-9DA5-DC2F488980FF}" destId="{3D8B6335-A0AF-428C-8A45-98A56CEC6998}" srcOrd="1" destOrd="0" presId="urn:microsoft.com/office/officeart/2018/2/layout/IconVerticalSolidList"/>
    <dgm:cxn modelId="{51F78DFB-1CF3-024D-A76B-42DA530E0356}" type="presParOf" srcId="{B0C7AB3B-CA7A-4BA7-9DA5-DC2F488980FF}" destId="{EFD0F592-43B1-4C16-A77E-2B4735FE2770}" srcOrd="2" destOrd="0" presId="urn:microsoft.com/office/officeart/2018/2/layout/IconVerticalSolidList"/>
    <dgm:cxn modelId="{64C55712-9130-5E4D-B064-66A544B1F740}" type="presParOf" srcId="{EFD0F592-43B1-4C16-A77E-2B4735FE2770}" destId="{50E98BA6-FBB7-4BED-9617-A5F6758CE48E}" srcOrd="0" destOrd="0" presId="urn:microsoft.com/office/officeart/2018/2/layout/IconVerticalSolidList"/>
    <dgm:cxn modelId="{664B4C6C-6874-E643-96CB-0DD0BA02709F}" type="presParOf" srcId="{EFD0F592-43B1-4C16-A77E-2B4735FE2770}" destId="{BD6720BA-587C-4455-BC80-156CBF9CF367}" srcOrd="1" destOrd="0" presId="urn:microsoft.com/office/officeart/2018/2/layout/IconVerticalSolidList"/>
    <dgm:cxn modelId="{33E48851-7E8C-6E4B-999C-1125E380442A}" type="presParOf" srcId="{EFD0F592-43B1-4C16-A77E-2B4735FE2770}" destId="{6282D256-C89F-4CD2-BE1C-CBB77C71CC76}" srcOrd="2" destOrd="0" presId="urn:microsoft.com/office/officeart/2018/2/layout/IconVerticalSolidList"/>
    <dgm:cxn modelId="{0D25C24E-7DDF-0949-BEF6-457C917D72AB}" type="presParOf" srcId="{EFD0F592-43B1-4C16-A77E-2B4735FE2770}" destId="{BC9ACF0D-470E-46DF-ADAB-92A7EFEE2D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60D35-670E-469F-B029-11FC6D2A70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2CDFA6-9D1C-4769-9D67-1D94FBC4370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Chrisd.fr</a:t>
          </a:r>
          <a:r>
            <a:rPr lang="fr-FR" dirty="0"/>
            <a:t> : SweetAlert2 (pour les alertes)</a:t>
          </a:r>
          <a:endParaRPr lang="en-US" dirty="0"/>
        </a:p>
      </dgm:t>
    </dgm:pt>
    <dgm:pt modelId="{CF00B262-9F08-4EB5-995F-E84B72A61D3F}" type="parTrans" cxnId="{88E9744D-BF67-4B3A-A6C0-3CD4B557ECB8}">
      <dgm:prSet/>
      <dgm:spPr/>
      <dgm:t>
        <a:bodyPr/>
        <a:lstStyle/>
        <a:p>
          <a:endParaRPr lang="en-US"/>
        </a:p>
      </dgm:t>
    </dgm:pt>
    <dgm:pt modelId="{ECC34882-CF13-4EBC-BB99-E5B2264B9EA8}" type="sibTrans" cxnId="{88E9744D-BF67-4B3A-A6C0-3CD4B557ECB8}">
      <dgm:prSet/>
      <dgm:spPr/>
      <dgm:t>
        <a:bodyPr/>
        <a:lstStyle/>
        <a:p>
          <a:endParaRPr lang="en-US"/>
        </a:p>
      </dgm:t>
    </dgm:pt>
    <dgm:pt modelId="{65B72F1C-9FA9-4E69-996C-1EAEFFC8CF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Hadil.chrisd.fr</a:t>
          </a:r>
          <a:r>
            <a:rPr lang="fr-FR" dirty="0"/>
            <a:t> : SweetAlert2 (pour les alertes)</a:t>
          </a:r>
          <a:endParaRPr lang="en-US" dirty="0"/>
        </a:p>
      </dgm:t>
    </dgm:pt>
    <dgm:pt modelId="{9764CF50-4C10-4CFA-9134-A14DE335B5CA}" type="parTrans" cxnId="{B9BFDB47-3EB6-4FB5-A861-F51529014751}">
      <dgm:prSet/>
      <dgm:spPr/>
      <dgm:t>
        <a:bodyPr/>
        <a:lstStyle/>
        <a:p>
          <a:endParaRPr lang="en-US"/>
        </a:p>
      </dgm:t>
    </dgm:pt>
    <dgm:pt modelId="{07CAC80B-9569-44F9-B287-2A0B6867F339}" type="sibTrans" cxnId="{B9BFDB47-3EB6-4FB5-A861-F51529014751}">
      <dgm:prSet/>
      <dgm:spPr/>
      <dgm:t>
        <a:bodyPr/>
        <a:lstStyle/>
        <a:p>
          <a:endParaRPr lang="en-US"/>
        </a:p>
      </dgm:t>
    </dgm:pt>
    <dgm:pt modelId="{6E0B8D8C-EF67-E44B-ABA3-8B2F0236D3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Admin.chrisd.fr</a:t>
          </a:r>
          <a:r>
            <a:rPr lang="fr-FR" dirty="0"/>
            <a:t> </a:t>
          </a:r>
          <a:r>
            <a:rPr lang="fr-FR"/>
            <a:t>: SweetAlert2, CKEDITOR</a:t>
          </a:r>
          <a:endParaRPr lang="fr-FR" dirty="0"/>
        </a:p>
      </dgm:t>
    </dgm:pt>
    <dgm:pt modelId="{BD39C574-B847-234B-A9EF-5EDAEC83559E}" type="parTrans" cxnId="{B1969DFD-2AD8-1642-8244-DBFCB9710D25}">
      <dgm:prSet/>
      <dgm:spPr/>
      <dgm:t>
        <a:bodyPr/>
        <a:lstStyle/>
        <a:p>
          <a:endParaRPr lang="fr-FR"/>
        </a:p>
      </dgm:t>
    </dgm:pt>
    <dgm:pt modelId="{789AD491-85CA-9948-93F0-703D550ECFF7}" type="sibTrans" cxnId="{B1969DFD-2AD8-1642-8244-DBFCB9710D25}">
      <dgm:prSet/>
      <dgm:spPr/>
      <dgm:t>
        <a:bodyPr/>
        <a:lstStyle/>
        <a:p>
          <a:endParaRPr lang="fr-FR"/>
        </a:p>
      </dgm:t>
    </dgm:pt>
    <dgm:pt modelId="{C8BA75B8-901B-4C53-BE70-043C0B667D72}" type="pres">
      <dgm:prSet presAssocID="{C0D60D35-670E-469F-B029-11FC6D2A702A}" presName="root" presStyleCnt="0">
        <dgm:presLayoutVars>
          <dgm:dir/>
          <dgm:resizeHandles val="exact"/>
        </dgm:presLayoutVars>
      </dgm:prSet>
      <dgm:spPr/>
    </dgm:pt>
    <dgm:pt modelId="{DC3B09B3-50D5-4C9B-8551-9FD44F4F4294}" type="pres">
      <dgm:prSet presAssocID="{7D2CDFA6-9D1C-4769-9D67-1D94FBC43701}" presName="compNode" presStyleCnt="0"/>
      <dgm:spPr/>
    </dgm:pt>
    <dgm:pt modelId="{532EC619-8520-43E7-8CB1-4EBC4076CD13}" type="pres">
      <dgm:prSet presAssocID="{7D2CDFA6-9D1C-4769-9D67-1D94FBC43701}" presName="bgRect" presStyleLbl="bgShp" presStyleIdx="0" presStyleCnt="3"/>
      <dgm:spPr/>
    </dgm:pt>
    <dgm:pt modelId="{693251C9-BA45-4BC7-81F2-CA016178FDA9}" type="pres">
      <dgm:prSet presAssocID="{7D2CDFA6-9D1C-4769-9D67-1D94FBC43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00A263B-FA96-4886-9562-46F143EE4692}" type="pres">
      <dgm:prSet presAssocID="{7D2CDFA6-9D1C-4769-9D67-1D94FBC43701}" presName="spaceRect" presStyleCnt="0"/>
      <dgm:spPr/>
    </dgm:pt>
    <dgm:pt modelId="{4D830A47-0DB2-497E-9F98-66C4CCA768BD}" type="pres">
      <dgm:prSet presAssocID="{7D2CDFA6-9D1C-4769-9D67-1D94FBC43701}" presName="parTx" presStyleLbl="revTx" presStyleIdx="0" presStyleCnt="3">
        <dgm:presLayoutVars>
          <dgm:chMax val="0"/>
          <dgm:chPref val="0"/>
        </dgm:presLayoutVars>
      </dgm:prSet>
      <dgm:spPr/>
    </dgm:pt>
    <dgm:pt modelId="{D3D665AC-5585-48CF-9766-6DEC0390015F}" type="pres">
      <dgm:prSet presAssocID="{ECC34882-CF13-4EBC-BB99-E5B2264B9EA8}" presName="sibTrans" presStyleCnt="0"/>
      <dgm:spPr/>
    </dgm:pt>
    <dgm:pt modelId="{4787A49A-08EB-6941-ABB1-4082AA5DBD9D}" type="pres">
      <dgm:prSet presAssocID="{6E0B8D8C-EF67-E44B-ABA3-8B2F0236D379}" presName="compNode" presStyleCnt="0"/>
      <dgm:spPr/>
    </dgm:pt>
    <dgm:pt modelId="{0E220C8C-5A24-8747-9E5B-82B0E54DDA11}" type="pres">
      <dgm:prSet presAssocID="{6E0B8D8C-EF67-E44B-ABA3-8B2F0236D379}" presName="bgRect" presStyleLbl="bgShp" presStyleIdx="1" presStyleCnt="3"/>
      <dgm:spPr/>
    </dgm:pt>
    <dgm:pt modelId="{15821872-185B-3547-AF8E-4A7E63910A4C}" type="pres">
      <dgm:prSet presAssocID="{6E0B8D8C-EF67-E44B-ABA3-8B2F0236D379}" presName="iconRect" presStyleLbl="node1" presStyleIdx="1" presStyleCnt="3"/>
      <dgm:spPr>
        <a:prstGeom prst="flowChartInternalStorage">
          <a:avLst/>
        </a:prstGeom>
      </dgm:spPr>
    </dgm:pt>
    <dgm:pt modelId="{595C04E8-988E-A44B-A104-4019E93F802C}" type="pres">
      <dgm:prSet presAssocID="{6E0B8D8C-EF67-E44B-ABA3-8B2F0236D379}" presName="spaceRect" presStyleCnt="0"/>
      <dgm:spPr/>
    </dgm:pt>
    <dgm:pt modelId="{17B0E781-5315-1447-8FE0-F645A6F6980A}" type="pres">
      <dgm:prSet presAssocID="{6E0B8D8C-EF67-E44B-ABA3-8B2F0236D379}" presName="parTx" presStyleLbl="revTx" presStyleIdx="1" presStyleCnt="3">
        <dgm:presLayoutVars>
          <dgm:chMax val="0"/>
          <dgm:chPref val="0"/>
        </dgm:presLayoutVars>
      </dgm:prSet>
      <dgm:spPr/>
    </dgm:pt>
    <dgm:pt modelId="{519B6661-C4FA-9E40-B343-B18A1D0CA8D9}" type="pres">
      <dgm:prSet presAssocID="{789AD491-85CA-9948-93F0-703D550ECFF7}" presName="sibTrans" presStyleCnt="0"/>
      <dgm:spPr/>
    </dgm:pt>
    <dgm:pt modelId="{04C1EB39-6D2C-4517-82EE-C107C41DCF69}" type="pres">
      <dgm:prSet presAssocID="{65B72F1C-9FA9-4E69-996C-1EAEFFC8CF38}" presName="compNode" presStyleCnt="0"/>
      <dgm:spPr/>
    </dgm:pt>
    <dgm:pt modelId="{BC03AB91-B0CF-4E92-A71D-27B15913513A}" type="pres">
      <dgm:prSet presAssocID="{65B72F1C-9FA9-4E69-996C-1EAEFFC8CF38}" presName="bgRect" presStyleLbl="bgShp" presStyleIdx="2" presStyleCnt="3"/>
      <dgm:spPr/>
    </dgm:pt>
    <dgm:pt modelId="{0A64B28D-89C1-44BF-943E-B3F69996CF75}" type="pres">
      <dgm:prSet presAssocID="{65B72F1C-9FA9-4E69-996C-1EAEFFC8CF3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7386D3BB-1882-405E-91B6-1BAD1930DC30}" type="pres">
      <dgm:prSet presAssocID="{65B72F1C-9FA9-4E69-996C-1EAEFFC8CF38}" presName="spaceRect" presStyleCnt="0"/>
      <dgm:spPr/>
    </dgm:pt>
    <dgm:pt modelId="{FB4968A2-18A4-4CED-B5C8-A7A5D47B5CE3}" type="pres">
      <dgm:prSet presAssocID="{65B72F1C-9FA9-4E69-996C-1EAEFFC8CF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BFDB47-3EB6-4FB5-A861-F51529014751}" srcId="{C0D60D35-670E-469F-B029-11FC6D2A702A}" destId="{65B72F1C-9FA9-4E69-996C-1EAEFFC8CF38}" srcOrd="2" destOrd="0" parTransId="{9764CF50-4C10-4CFA-9134-A14DE335B5CA}" sibTransId="{07CAC80B-9569-44F9-B287-2A0B6867F339}"/>
    <dgm:cxn modelId="{88E9744D-BF67-4B3A-A6C0-3CD4B557ECB8}" srcId="{C0D60D35-670E-469F-B029-11FC6D2A702A}" destId="{7D2CDFA6-9D1C-4769-9D67-1D94FBC43701}" srcOrd="0" destOrd="0" parTransId="{CF00B262-9F08-4EB5-995F-E84B72A61D3F}" sibTransId="{ECC34882-CF13-4EBC-BB99-E5B2264B9EA8}"/>
    <dgm:cxn modelId="{B74B666A-D5B8-4A29-8377-565BA21A93DD}" type="presOf" srcId="{C0D60D35-670E-469F-B029-11FC6D2A702A}" destId="{C8BA75B8-901B-4C53-BE70-043C0B667D72}" srcOrd="0" destOrd="0" presId="urn:microsoft.com/office/officeart/2018/2/layout/IconVerticalSolidList"/>
    <dgm:cxn modelId="{631F00CB-44B8-4042-97A3-A44C6290A489}" type="presOf" srcId="{65B72F1C-9FA9-4E69-996C-1EAEFFC8CF38}" destId="{FB4968A2-18A4-4CED-B5C8-A7A5D47B5CE3}" srcOrd="0" destOrd="0" presId="urn:microsoft.com/office/officeart/2018/2/layout/IconVerticalSolidList"/>
    <dgm:cxn modelId="{A150F8D5-77A6-4D44-9ABA-D7A712BC5D33}" type="presOf" srcId="{6E0B8D8C-EF67-E44B-ABA3-8B2F0236D379}" destId="{17B0E781-5315-1447-8FE0-F645A6F6980A}" srcOrd="0" destOrd="0" presId="urn:microsoft.com/office/officeart/2018/2/layout/IconVerticalSolidList"/>
    <dgm:cxn modelId="{B1969DFD-2AD8-1642-8244-DBFCB9710D25}" srcId="{C0D60D35-670E-469F-B029-11FC6D2A702A}" destId="{6E0B8D8C-EF67-E44B-ABA3-8B2F0236D379}" srcOrd="1" destOrd="0" parTransId="{BD39C574-B847-234B-A9EF-5EDAEC83559E}" sibTransId="{789AD491-85CA-9948-93F0-703D550ECFF7}"/>
    <dgm:cxn modelId="{213910FF-5DCF-45A8-AD80-131ED898B1C0}" type="presOf" srcId="{7D2CDFA6-9D1C-4769-9D67-1D94FBC43701}" destId="{4D830A47-0DB2-497E-9F98-66C4CCA768BD}" srcOrd="0" destOrd="0" presId="urn:microsoft.com/office/officeart/2018/2/layout/IconVerticalSolidList"/>
    <dgm:cxn modelId="{73543195-E747-4289-8A08-B97D29FB25ED}" type="presParOf" srcId="{C8BA75B8-901B-4C53-BE70-043C0B667D72}" destId="{DC3B09B3-50D5-4C9B-8551-9FD44F4F4294}" srcOrd="0" destOrd="0" presId="urn:microsoft.com/office/officeart/2018/2/layout/IconVerticalSolidList"/>
    <dgm:cxn modelId="{244A1499-FCC9-438C-9A4E-C0B385B7020D}" type="presParOf" srcId="{DC3B09B3-50D5-4C9B-8551-9FD44F4F4294}" destId="{532EC619-8520-43E7-8CB1-4EBC4076CD13}" srcOrd="0" destOrd="0" presId="urn:microsoft.com/office/officeart/2018/2/layout/IconVerticalSolidList"/>
    <dgm:cxn modelId="{C8E07A30-32A6-4A4A-A353-D11F15516504}" type="presParOf" srcId="{DC3B09B3-50D5-4C9B-8551-9FD44F4F4294}" destId="{693251C9-BA45-4BC7-81F2-CA016178FDA9}" srcOrd="1" destOrd="0" presId="urn:microsoft.com/office/officeart/2018/2/layout/IconVerticalSolidList"/>
    <dgm:cxn modelId="{B82B3999-2810-4540-A023-41FF89732853}" type="presParOf" srcId="{DC3B09B3-50D5-4C9B-8551-9FD44F4F4294}" destId="{A00A263B-FA96-4886-9562-46F143EE4692}" srcOrd="2" destOrd="0" presId="urn:microsoft.com/office/officeart/2018/2/layout/IconVerticalSolidList"/>
    <dgm:cxn modelId="{4885C733-FA88-4CD4-9604-3938263CDD65}" type="presParOf" srcId="{DC3B09B3-50D5-4C9B-8551-9FD44F4F4294}" destId="{4D830A47-0DB2-497E-9F98-66C4CCA768BD}" srcOrd="3" destOrd="0" presId="urn:microsoft.com/office/officeart/2018/2/layout/IconVerticalSolidList"/>
    <dgm:cxn modelId="{8134E408-6CC9-45CC-9AEB-00E73D06BB9E}" type="presParOf" srcId="{C8BA75B8-901B-4C53-BE70-043C0B667D72}" destId="{D3D665AC-5585-48CF-9766-6DEC0390015F}" srcOrd="1" destOrd="0" presId="urn:microsoft.com/office/officeart/2018/2/layout/IconVerticalSolidList"/>
    <dgm:cxn modelId="{C8399B3D-818D-8E4B-9829-5B31FEC367B8}" type="presParOf" srcId="{C8BA75B8-901B-4C53-BE70-043C0B667D72}" destId="{4787A49A-08EB-6941-ABB1-4082AA5DBD9D}" srcOrd="2" destOrd="0" presId="urn:microsoft.com/office/officeart/2018/2/layout/IconVerticalSolidList"/>
    <dgm:cxn modelId="{0A0F97EE-DAB5-DC4A-BAF2-54B8E6426E17}" type="presParOf" srcId="{4787A49A-08EB-6941-ABB1-4082AA5DBD9D}" destId="{0E220C8C-5A24-8747-9E5B-82B0E54DDA11}" srcOrd="0" destOrd="0" presId="urn:microsoft.com/office/officeart/2018/2/layout/IconVerticalSolidList"/>
    <dgm:cxn modelId="{4272F480-AB4D-BE41-B4B5-41AB407A8405}" type="presParOf" srcId="{4787A49A-08EB-6941-ABB1-4082AA5DBD9D}" destId="{15821872-185B-3547-AF8E-4A7E63910A4C}" srcOrd="1" destOrd="0" presId="urn:microsoft.com/office/officeart/2018/2/layout/IconVerticalSolidList"/>
    <dgm:cxn modelId="{DE181967-9965-6B4C-9D6C-4CF274B5CC9F}" type="presParOf" srcId="{4787A49A-08EB-6941-ABB1-4082AA5DBD9D}" destId="{595C04E8-988E-A44B-A104-4019E93F802C}" srcOrd="2" destOrd="0" presId="urn:microsoft.com/office/officeart/2018/2/layout/IconVerticalSolidList"/>
    <dgm:cxn modelId="{543DEBBE-6107-7C4A-8A1C-194E16319507}" type="presParOf" srcId="{4787A49A-08EB-6941-ABB1-4082AA5DBD9D}" destId="{17B0E781-5315-1447-8FE0-F645A6F6980A}" srcOrd="3" destOrd="0" presId="urn:microsoft.com/office/officeart/2018/2/layout/IconVerticalSolidList"/>
    <dgm:cxn modelId="{3D8ABC28-F139-944C-89F6-708EAC6A7D4F}" type="presParOf" srcId="{C8BA75B8-901B-4C53-BE70-043C0B667D72}" destId="{519B6661-C4FA-9E40-B343-B18A1D0CA8D9}" srcOrd="3" destOrd="0" presId="urn:microsoft.com/office/officeart/2018/2/layout/IconVerticalSolidList"/>
    <dgm:cxn modelId="{446A7386-F1A6-4080-BF2D-AE8237FCA5B5}" type="presParOf" srcId="{C8BA75B8-901B-4C53-BE70-043C0B667D72}" destId="{04C1EB39-6D2C-4517-82EE-C107C41DCF69}" srcOrd="4" destOrd="0" presId="urn:microsoft.com/office/officeart/2018/2/layout/IconVerticalSolidList"/>
    <dgm:cxn modelId="{24300F66-E8BE-4B21-ADCD-149CFE0C746A}" type="presParOf" srcId="{04C1EB39-6D2C-4517-82EE-C107C41DCF69}" destId="{BC03AB91-B0CF-4E92-A71D-27B15913513A}" srcOrd="0" destOrd="0" presId="urn:microsoft.com/office/officeart/2018/2/layout/IconVerticalSolidList"/>
    <dgm:cxn modelId="{E328893A-98B0-41AB-8A51-7877F6F4DCEA}" type="presParOf" srcId="{04C1EB39-6D2C-4517-82EE-C107C41DCF69}" destId="{0A64B28D-89C1-44BF-943E-B3F69996CF75}" srcOrd="1" destOrd="0" presId="urn:microsoft.com/office/officeart/2018/2/layout/IconVerticalSolidList"/>
    <dgm:cxn modelId="{CFEA3472-69A5-43F4-8C9C-63B274CA2F41}" type="presParOf" srcId="{04C1EB39-6D2C-4517-82EE-C107C41DCF69}" destId="{7386D3BB-1882-405E-91B6-1BAD1930DC30}" srcOrd="2" destOrd="0" presId="urn:microsoft.com/office/officeart/2018/2/layout/IconVerticalSolidList"/>
    <dgm:cxn modelId="{D09746FA-C479-4737-A6BF-98AC653FE9A9}" type="presParOf" srcId="{04C1EB39-6D2C-4517-82EE-C107C41DCF69}" destId="{FB4968A2-18A4-4CED-B5C8-A7A5D47B5C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1FFB7-BBC9-4697-B41C-0EFB98689E55}">
      <dsp:nvSpPr>
        <dsp:cNvPr id="0" name=""/>
        <dsp:cNvSpPr/>
      </dsp:nvSpPr>
      <dsp:spPr>
        <a:xfrm>
          <a:off x="311397" y="1031969"/>
          <a:ext cx="967183" cy="967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18702-9B4D-4984-AD3B-498071FF9B3C}">
      <dsp:nvSpPr>
        <dsp:cNvPr id="0" name=""/>
        <dsp:cNvSpPr/>
      </dsp:nvSpPr>
      <dsp:spPr>
        <a:xfrm>
          <a:off x="517518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164C-1664-4BB1-AE12-B83A287F4722}">
      <dsp:nvSpPr>
        <dsp:cNvPr id="0" name=""/>
        <dsp:cNvSpPr/>
      </dsp:nvSpPr>
      <dsp:spPr>
        <a:xfrm>
          <a:off x="2215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blocs (contient les éléments de l’index)</a:t>
          </a:r>
          <a:endParaRPr lang="en-US" sz="1300" kern="1200"/>
        </a:p>
      </dsp:txBody>
      <dsp:txXfrm>
        <a:off x="2215" y="2300407"/>
        <a:ext cx="1585546" cy="634218"/>
      </dsp:txXfrm>
    </dsp:sp>
    <dsp:sp modelId="{EA999892-FE7C-4554-96E8-9352D3DBE7C3}">
      <dsp:nvSpPr>
        <dsp:cNvPr id="0" name=""/>
        <dsp:cNvSpPr/>
      </dsp:nvSpPr>
      <dsp:spPr>
        <a:xfrm>
          <a:off x="2174414" y="1031969"/>
          <a:ext cx="967183" cy="9671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FF49D-89D4-411C-AE0A-B5D17732E471}">
      <dsp:nvSpPr>
        <dsp:cNvPr id="0" name=""/>
        <dsp:cNvSpPr/>
      </dsp:nvSpPr>
      <dsp:spPr>
        <a:xfrm>
          <a:off x="2380535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31DEF-FBDF-43B1-AF29-B58D93BCFACE}">
      <dsp:nvSpPr>
        <dsp:cNvPr id="0" name=""/>
        <dsp:cNvSpPr/>
      </dsp:nvSpPr>
      <dsp:spPr>
        <a:xfrm>
          <a:off x="1865233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css (contient les feuilles de style)</a:t>
          </a:r>
          <a:endParaRPr lang="en-US" sz="1300" kern="1200"/>
        </a:p>
      </dsp:txBody>
      <dsp:txXfrm>
        <a:off x="1865233" y="2300407"/>
        <a:ext cx="1585546" cy="634218"/>
      </dsp:txXfrm>
    </dsp:sp>
    <dsp:sp modelId="{D9A44759-C492-4282-AE69-672AA6BF087B}">
      <dsp:nvSpPr>
        <dsp:cNvPr id="0" name=""/>
        <dsp:cNvSpPr/>
      </dsp:nvSpPr>
      <dsp:spPr>
        <a:xfrm>
          <a:off x="4037432" y="1031969"/>
          <a:ext cx="967183" cy="9671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68769-FFBC-4D15-8D18-2D826C3D72C4}">
      <dsp:nvSpPr>
        <dsp:cNvPr id="0" name=""/>
        <dsp:cNvSpPr/>
      </dsp:nvSpPr>
      <dsp:spPr>
        <a:xfrm>
          <a:off x="4243553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9347D-6995-4033-B97D-BA01E3AAC6D5}">
      <dsp:nvSpPr>
        <dsp:cNvPr id="0" name=""/>
        <dsp:cNvSpPr/>
      </dsp:nvSpPr>
      <dsp:spPr>
        <a:xfrm>
          <a:off x="3728250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images (contient les fichiers médiatisés)</a:t>
          </a:r>
          <a:endParaRPr lang="en-US" sz="1300" kern="1200"/>
        </a:p>
      </dsp:txBody>
      <dsp:txXfrm>
        <a:off x="3728250" y="2300407"/>
        <a:ext cx="1585546" cy="634218"/>
      </dsp:txXfrm>
    </dsp:sp>
    <dsp:sp modelId="{78F0F635-1BC0-4BB5-A55C-CEACB2E972E1}">
      <dsp:nvSpPr>
        <dsp:cNvPr id="0" name=""/>
        <dsp:cNvSpPr/>
      </dsp:nvSpPr>
      <dsp:spPr>
        <a:xfrm>
          <a:off x="5900449" y="1031969"/>
          <a:ext cx="967183" cy="9671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509C-6009-41C1-8997-45D6D2382154}">
      <dsp:nvSpPr>
        <dsp:cNvPr id="0" name=""/>
        <dsp:cNvSpPr/>
      </dsp:nvSpPr>
      <dsp:spPr>
        <a:xfrm>
          <a:off x="6106571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F8A6-7BAF-4F35-AD7F-1CA717EB697C}">
      <dsp:nvSpPr>
        <dsp:cNvPr id="0" name=""/>
        <dsp:cNvSpPr/>
      </dsp:nvSpPr>
      <dsp:spPr>
        <a:xfrm>
          <a:off x="5591268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js (contient les feuilles style) </a:t>
          </a:r>
          <a:endParaRPr lang="en-US" sz="1300" kern="1200"/>
        </a:p>
      </dsp:txBody>
      <dsp:txXfrm>
        <a:off x="5591268" y="2300407"/>
        <a:ext cx="1585546" cy="634218"/>
      </dsp:txXfrm>
    </dsp:sp>
    <dsp:sp modelId="{3F2C2A27-2503-4B6B-A10C-1B24D494D078}">
      <dsp:nvSpPr>
        <dsp:cNvPr id="0" name=""/>
        <dsp:cNvSpPr/>
      </dsp:nvSpPr>
      <dsp:spPr>
        <a:xfrm>
          <a:off x="7763467" y="1031969"/>
          <a:ext cx="967183" cy="9671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51A98-D094-4EFC-89DC-C5358455BFA7}">
      <dsp:nvSpPr>
        <dsp:cNvPr id="0" name=""/>
        <dsp:cNvSpPr/>
      </dsp:nvSpPr>
      <dsp:spPr>
        <a:xfrm>
          <a:off x="7969588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58B07-DCB8-4D56-84D5-015B4A1FBE29}">
      <dsp:nvSpPr>
        <dsp:cNvPr id="0" name=""/>
        <dsp:cNvSpPr/>
      </dsp:nvSpPr>
      <dsp:spPr>
        <a:xfrm>
          <a:off x="7454285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php (contient les fonctionnalités)</a:t>
          </a:r>
          <a:endParaRPr lang="en-US" sz="1300" kern="1200"/>
        </a:p>
      </dsp:txBody>
      <dsp:txXfrm>
        <a:off x="7454285" y="2300407"/>
        <a:ext cx="1585546" cy="634218"/>
      </dsp:txXfrm>
    </dsp:sp>
    <dsp:sp modelId="{6F2B4F41-D433-4569-A701-BF53F7F0A88A}">
      <dsp:nvSpPr>
        <dsp:cNvPr id="0" name=""/>
        <dsp:cNvSpPr/>
      </dsp:nvSpPr>
      <dsp:spPr>
        <a:xfrm>
          <a:off x="9626485" y="1031969"/>
          <a:ext cx="967183" cy="967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8FA36-2AAE-4686-8CF0-40E3504954A1}">
      <dsp:nvSpPr>
        <dsp:cNvPr id="0" name=""/>
        <dsp:cNvSpPr/>
      </dsp:nvSpPr>
      <dsp:spPr>
        <a:xfrm>
          <a:off x="9832606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59AC1-EA1F-4489-894D-271171E02055}">
      <dsp:nvSpPr>
        <dsp:cNvPr id="0" name=""/>
        <dsp:cNvSpPr/>
      </dsp:nvSpPr>
      <dsp:spPr>
        <a:xfrm>
          <a:off x="9317303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plugins (contient les différents plugins)</a:t>
          </a:r>
          <a:endParaRPr lang="en-US" sz="1300" kern="1200"/>
        </a:p>
      </dsp:txBody>
      <dsp:txXfrm>
        <a:off x="9317303" y="2300407"/>
        <a:ext cx="1585546" cy="63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3DDC3-EF0D-413C-A0AE-619B1D5810BD}">
      <dsp:nvSpPr>
        <dsp:cNvPr id="0" name=""/>
        <dsp:cNvSpPr/>
      </dsp:nvSpPr>
      <dsp:spPr>
        <a:xfrm>
          <a:off x="673532" y="90329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66A94-3389-4A3F-8BDF-C0EB82349B22}">
      <dsp:nvSpPr>
        <dsp:cNvPr id="0" name=""/>
        <dsp:cNvSpPr/>
      </dsp:nvSpPr>
      <dsp:spPr>
        <a:xfrm>
          <a:off x="907532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1D7C4-AAB1-4B87-9CFF-8302A4904B86}">
      <dsp:nvSpPr>
        <dsp:cNvPr id="0" name=""/>
        <dsp:cNvSpPr/>
      </dsp:nvSpPr>
      <dsp:spPr>
        <a:xfrm>
          <a:off x="322532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assets (contient les feuilles style)</a:t>
          </a:r>
          <a:endParaRPr lang="en-US" sz="1400" kern="1200"/>
        </a:p>
      </dsp:txBody>
      <dsp:txXfrm>
        <a:off x="322532" y="2343298"/>
        <a:ext cx="1800000" cy="720000"/>
      </dsp:txXfrm>
    </dsp:sp>
    <dsp:sp modelId="{8AA9890C-D1B1-4396-B7C1-44EA592FD7EC}">
      <dsp:nvSpPr>
        <dsp:cNvPr id="0" name=""/>
        <dsp:cNvSpPr/>
      </dsp:nvSpPr>
      <dsp:spPr>
        <a:xfrm>
          <a:off x="2788533" y="90329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AC2E0-3705-4F35-8A6B-B0074FCE8559}">
      <dsp:nvSpPr>
        <dsp:cNvPr id="0" name=""/>
        <dsp:cNvSpPr/>
      </dsp:nvSpPr>
      <dsp:spPr>
        <a:xfrm>
          <a:off x="3022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A398-35DF-4FF2-9757-28D517ED4E1D}">
      <dsp:nvSpPr>
        <dsp:cNvPr id="0" name=""/>
        <dsp:cNvSpPr/>
      </dsp:nvSpPr>
      <dsp:spPr>
        <a:xfrm>
          <a:off x="2437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Blocs (contient les éléments de l’index)</a:t>
          </a:r>
          <a:endParaRPr lang="en-US" sz="1400" kern="1200"/>
        </a:p>
      </dsp:txBody>
      <dsp:txXfrm>
        <a:off x="2437533" y="2343298"/>
        <a:ext cx="1800000" cy="720000"/>
      </dsp:txXfrm>
    </dsp:sp>
    <dsp:sp modelId="{255E1938-0174-4306-9314-587413DC5653}">
      <dsp:nvSpPr>
        <dsp:cNvPr id="0" name=""/>
        <dsp:cNvSpPr/>
      </dsp:nvSpPr>
      <dsp:spPr>
        <a:xfrm>
          <a:off x="4903533" y="90329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75D14-5C25-4F6E-B32C-FA3FF3CF4989}">
      <dsp:nvSpPr>
        <dsp:cNvPr id="0" name=""/>
        <dsp:cNvSpPr/>
      </dsp:nvSpPr>
      <dsp:spPr>
        <a:xfrm>
          <a:off x="5137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C9A2-F438-4CCD-895C-DDB6A094DD35}">
      <dsp:nvSpPr>
        <dsp:cNvPr id="0" name=""/>
        <dsp:cNvSpPr/>
      </dsp:nvSpPr>
      <dsp:spPr>
        <a:xfrm>
          <a:off x="4552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Images (contient les fichiers médiatisés)</a:t>
          </a:r>
          <a:endParaRPr lang="en-US" sz="1400" kern="1200"/>
        </a:p>
      </dsp:txBody>
      <dsp:txXfrm>
        <a:off x="4552533" y="2343298"/>
        <a:ext cx="1800000" cy="720000"/>
      </dsp:txXfrm>
    </dsp:sp>
    <dsp:sp modelId="{EB9E4D5D-A0A5-4D4E-BD70-4BCECB6C7A90}">
      <dsp:nvSpPr>
        <dsp:cNvPr id="0" name=""/>
        <dsp:cNvSpPr/>
      </dsp:nvSpPr>
      <dsp:spPr>
        <a:xfrm>
          <a:off x="7018533" y="90329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130C7-D6C5-4117-98CA-F35043F426D9}">
      <dsp:nvSpPr>
        <dsp:cNvPr id="0" name=""/>
        <dsp:cNvSpPr/>
      </dsp:nvSpPr>
      <dsp:spPr>
        <a:xfrm>
          <a:off x="7252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A689C-932E-4B2E-B4B3-0B39CE67EF5E}">
      <dsp:nvSpPr>
        <dsp:cNvPr id="0" name=""/>
        <dsp:cNvSpPr/>
      </dsp:nvSpPr>
      <dsp:spPr>
        <a:xfrm>
          <a:off x="6667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php (contient les fonctionnalités)</a:t>
          </a:r>
          <a:endParaRPr lang="en-US" sz="1400" kern="1200"/>
        </a:p>
      </dsp:txBody>
      <dsp:txXfrm>
        <a:off x="6667533" y="2343298"/>
        <a:ext cx="1800000" cy="720000"/>
      </dsp:txXfrm>
    </dsp:sp>
    <dsp:sp modelId="{C222FB27-5D69-4034-97B2-21D51C9E1F4E}">
      <dsp:nvSpPr>
        <dsp:cNvPr id="0" name=""/>
        <dsp:cNvSpPr/>
      </dsp:nvSpPr>
      <dsp:spPr>
        <a:xfrm>
          <a:off x="9133533" y="90329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0909-467C-4887-8789-B4BBD7C177D4}">
      <dsp:nvSpPr>
        <dsp:cNvPr id="0" name=""/>
        <dsp:cNvSpPr/>
      </dsp:nvSpPr>
      <dsp:spPr>
        <a:xfrm>
          <a:off x="9367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8E59-7B77-4F13-B2D3-8CD5A5427B98}">
      <dsp:nvSpPr>
        <dsp:cNvPr id="0" name=""/>
        <dsp:cNvSpPr/>
      </dsp:nvSpPr>
      <dsp:spPr>
        <a:xfrm>
          <a:off x="8782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plugins (contient les différents plugins)</a:t>
          </a:r>
          <a:endParaRPr lang="en-US" sz="1400" kern="1200"/>
        </a:p>
      </dsp:txBody>
      <dsp:txXfrm>
        <a:off x="8782533" y="234329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C43D0-6840-4C98-A68E-E2A128F84AA3}">
      <dsp:nvSpPr>
        <dsp:cNvPr id="0" name=""/>
        <dsp:cNvSpPr/>
      </dsp:nvSpPr>
      <dsp:spPr>
        <a:xfrm>
          <a:off x="0" y="644571"/>
          <a:ext cx="10905066" cy="1189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0C533-50CB-4864-B924-42326BD33A8C}">
      <dsp:nvSpPr>
        <dsp:cNvPr id="0" name=""/>
        <dsp:cNvSpPr/>
      </dsp:nvSpPr>
      <dsp:spPr>
        <a:xfrm>
          <a:off x="359968" y="912317"/>
          <a:ext cx="654488" cy="654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43436-C854-4228-BAA3-C46DD3E9F455}">
      <dsp:nvSpPr>
        <dsp:cNvPr id="0" name=""/>
        <dsp:cNvSpPr/>
      </dsp:nvSpPr>
      <dsp:spPr>
        <a:xfrm>
          <a:off x="1374425" y="644571"/>
          <a:ext cx="9530640" cy="1189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Les </a:t>
          </a:r>
          <a:r>
            <a:rPr lang="fr-FR" sz="2500" kern="1200" dirty="0" err="1"/>
            <a:t>templates</a:t>
          </a:r>
          <a:r>
            <a:rPr lang="fr-FR" sz="2500" kern="1200" dirty="0"/>
            <a:t> de </a:t>
          </a:r>
          <a:r>
            <a:rPr lang="fr-FR" sz="2500" kern="1200" dirty="0" err="1"/>
            <a:t>hadil.chrisd.fr</a:t>
          </a:r>
          <a:r>
            <a:rPr lang="fr-FR" sz="2500" kern="1200" dirty="0"/>
            <a:t>  et </a:t>
          </a:r>
          <a:r>
            <a:rPr lang="fr-FR" sz="2500" kern="1200" dirty="0" err="1"/>
            <a:t>chrisd.fr</a:t>
          </a:r>
          <a:r>
            <a:rPr lang="fr-FR" sz="2500" kern="1200" dirty="0"/>
            <a:t> sont des </a:t>
          </a:r>
          <a:r>
            <a:rPr lang="fr-FR" sz="2500" kern="1200" dirty="0" err="1"/>
            <a:t>templates</a:t>
          </a:r>
          <a:r>
            <a:rPr lang="fr-FR" sz="2500" kern="1200" dirty="0"/>
            <a:t> provenant du fournisseur </a:t>
          </a:r>
          <a:r>
            <a:rPr lang="fr-FR" sz="2500" kern="1200" dirty="0" err="1"/>
            <a:t>ThemeForest</a:t>
          </a:r>
          <a:endParaRPr lang="en-US" sz="2500" kern="1200" dirty="0"/>
        </a:p>
      </dsp:txBody>
      <dsp:txXfrm>
        <a:off x="1374425" y="644571"/>
        <a:ext cx="9530640" cy="1189978"/>
      </dsp:txXfrm>
    </dsp:sp>
    <dsp:sp modelId="{50E98BA6-FBB7-4BED-9617-A5F6758CE48E}">
      <dsp:nvSpPr>
        <dsp:cNvPr id="0" name=""/>
        <dsp:cNvSpPr/>
      </dsp:nvSpPr>
      <dsp:spPr>
        <a:xfrm>
          <a:off x="0" y="2132045"/>
          <a:ext cx="10905066" cy="1189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720BA-587C-4455-BC80-156CBF9CF367}">
      <dsp:nvSpPr>
        <dsp:cNvPr id="0" name=""/>
        <dsp:cNvSpPr/>
      </dsp:nvSpPr>
      <dsp:spPr>
        <a:xfrm>
          <a:off x="359968" y="2399790"/>
          <a:ext cx="654488" cy="654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CF0D-470E-46DF-ADAB-92A7EFEE2D0A}">
      <dsp:nvSpPr>
        <dsp:cNvPr id="0" name=""/>
        <dsp:cNvSpPr/>
      </dsp:nvSpPr>
      <dsp:spPr>
        <a:xfrm>
          <a:off x="1374425" y="2132045"/>
          <a:ext cx="9530640" cy="1189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 template utilisée pour admin.chrisd.fr est une template créée nativement en Material</a:t>
          </a:r>
          <a:endParaRPr lang="en-US" sz="2500" kern="1200"/>
        </a:p>
      </dsp:txBody>
      <dsp:txXfrm>
        <a:off x="1374425" y="2132045"/>
        <a:ext cx="9530640" cy="1189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EC619-8520-43E7-8CB1-4EBC4076CD13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251C9-BA45-4BC7-81F2-CA016178FDA9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30A47-0DB2-497E-9F98-66C4CCA768BD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Chrisd.fr</a:t>
          </a:r>
          <a:r>
            <a:rPr lang="fr-FR" sz="2300" kern="1200" dirty="0"/>
            <a:t> : SweetAlert2 (pour les alertes)</a:t>
          </a:r>
          <a:endParaRPr lang="en-US" sz="2300" kern="1200" dirty="0"/>
        </a:p>
      </dsp:txBody>
      <dsp:txXfrm>
        <a:off x="1617591" y="598"/>
        <a:ext cx="4110752" cy="1400512"/>
      </dsp:txXfrm>
    </dsp:sp>
    <dsp:sp modelId="{0E220C8C-5A24-8747-9E5B-82B0E54DDA11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1872-185B-3547-AF8E-4A7E63910A4C}">
      <dsp:nvSpPr>
        <dsp:cNvPr id="0" name=""/>
        <dsp:cNvSpPr/>
      </dsp:nvSpPr>
      <dsp:spPr>
        <a:xfrm>
          <a:off x="423654" y="2066354"/>
          <a:ext cx="770281" cy="770281"/>
        </a:xfrm>
        <a:prstGeom prst="flowChartInternalStorage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0E781-5315-1447-8FE0-F645A6F6980A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Admin.chrisd.fr</a:t>
          </a:r>
          <a:r>
            <a:rPr lang="fr-FR" sz="2300" kern="1200" dirty="0"/>
            <a:t> </a:t>
          </a:r>
          <a:r>
            <a:rPr lang="fr-FR" sz="2300" kern="1200"/>
            <a:t>: SweetAlert2, CKEDITOR</a:t>
          </a:r>
          <a:endParaRPr lang="fr-FR" sz="2300" kern="1200" dirty="0"/>
        </a:p>
      </dsp:txBody>
      <dsp:txXfrm>
        <a:off x="1617591" y="1751238"/>
        <a:ext cx="4110752" cy="1400512"/>
      </dsp:txXfrm>
    </dsp:sp>
    <dsp:sp modelId="{BC03AB91-B0CF-4E92-A71D-27B15913513A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4B28D-89C1-44BF-943E-B3F69996CF75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968A2-18A4-4CED-B5C8-A7A5D47B5CE3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Hadil.chrisd.fr</a:t>
          </a:r>
          <a:r>
            <a:rPr lang="fr-FR" sz="2300" kern="1200" dirty="0"/>
            <a:t> : SweetAlert2 (pour les alertes)</a:t>
          </a:r>
          <a:endParaRPr lang="en-US" sz="2300" kern="1200" dirty="0"/>
        </a:p>
      </dsp:txBody>
      <dsp:txXfrm>
        <a:off x="1617591" y="3501879"/>
        <a:ext cx="4110752" cy="140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83097-EE28-5144-A0E0-A9DF16B09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Portfolios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009AE7-44CF-3D44-83CE-DE6E93703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2551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9602D3-2FC7-9A49-AEA8-D7BD6362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fr-FR" sz="4400"/>
              <a:t>Plugins Utilisés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A7924C-F9DE-4B55-8E16-1FFD6996E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186478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603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7DA99F-C757-A44C-B73D-9B43EDD1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Configurations </a:t>
            </a:r>
            <a:r>
              <a:rPr lang="en-US" sz="4400" dirty="0" err="1"/>
              <a:t>Serveur</a:t>
            </a:r>
            <a:endParaRPr lang="en-US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D1C311-C8EB-164F-839C-FD87FF6BC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7005" y="0"/>
            <a:ext cx="7554995" cy="67641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4892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BEF905-B2AD-A241-9663-B08D65FE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fr-FR" sz="2400"/>
              <a:t>Version de PHP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11E3F06E-4B67-7D49-972D-A5C9EA53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7861887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2CDA40-8E54-4F55-BC7C-6A98F763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8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3F1A49-E524-B149-881E-0DA84075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fr-FR" sz="2400" dirty="0"/>
              <a:t>Version SQL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270829E-05A4-CE4D-BF46-EF12C64E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1" y="514350"/>
            <a:ext cx="7144706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7F8D79B-3DAB-41C4-96E9-45BC6222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8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81AE67-A30C-DA4A-9B51-6B724E67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Suite logique (</a:t>
            </a:r>
            <a:r>
              <a:rPr lang="fr-FR" dirty="0" err="1"/>
              <a:t>chrisd.fr</a:t>
            </a:r>
            <a:r>
              <a:rPr lang="fr-FR" dirty="0"/>
              <a:t>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1ECB297-2D8A-42EF-8822-2AEF13C4F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36672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4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6B8090-BA65-E146-801F-36DDF5F5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Suite logique (</a:t>
            </a:r>
            <a:r>
              <a:rPr lang="fr-FR" dirty="0" err="1"/>
              <a:t>hadil.chrisd.fr</a:t>
            </a:r>
            <a:r>
              <a:rPr lang="fr-FR" dirty="0"/>
              <a:t>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D49E1EA-F998-461A-AC8E-ACA8D07CD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34927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50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CBE432-099B-BC4C-9B62-05B599CF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 err="1"/>
              <a:t>Templates</a:t>
            </a:r>
            <a:r>
              <a:rPr lang="fr-FR" dirty="0"/>
              <a:t> utilisées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9ACCAC4-0D82-47A2-B1AB-126DA3F90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331558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98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DF84F-C713-E54D-B8CC-0931EF3E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Audits (chrisd.fr)</a:t>
            </a:r>
          </a:p>
        </p:txBody>
      </p: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1367A084-F79A-574E-A374-21ABB376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5" r="-1" b="-1"/>
          <a:stretch/>
        </p:blipFill>
        <p:spPr>
          <a:xfrm>
            <a:off x="7384648" y="10"/>
            <a:ext cx="48073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14EAF8-A500-D742-9A5E-E66BCE7D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Audits (hadil.chrisd.fr)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2596D5-AA37-204D-BAE3-F149A641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49" r="-1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5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Macintosh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Concis</vt:lpstr>
      <vt:lpstr>Portfolios</vt:lpstr>
      <vt:lpstr>Configurations Serveur</vt:lpstr>
      <vt:lpstr>Version de PHP</vt:lpstr>
      <vt:lpstr>Version SQL</vt:lpstr>
      <vt:lpstr>Suite logique (chrisd.fr)</vt:lpstr>
      <vt:lpstr>Suite logique (hadil.chrisd.fr)</vt:lpstr>
      <vt:lpstr>Templates utilisées</vt:lpstr>
      <vt:lpstr>Audits (chrisd.fr)</vt:lpstr>
      <vt:lpstr>Audits (hadil.chrisd.fr)</vt:lpstr>
      <vt:lpstr>Plugins Utilisés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Portfolios</dc:title>
  <dc:creator>DOLBERT Christopher</dc:creator>
  <cp:lastModifiedBy>DOLBERT Christopher</cp:lastModifiedBy>
  <cp:revision>3</cp:revision>
  <dcterms:created xsi:type="dcterms:W3CDTF">2019-06-23T11:11:10Z</dcterms:created>
  <dcterms:modified xsi:type="dcterms:W3CDTF">2019-06-23T11:13:04Z</dcterms:modified>
</cp:coreProperties>
</file>