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593F7-06EA-2FDE-1375-B6ADF57E5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DA4D76-7AF7-6203-F96A-A9A6CF3FA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91E316-ADF9-0C9C-AF6F-243687AFB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6E6F-A028-44C1-8117-C521048E8911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BF9E4D-8369-019F-CCED-6CDDECD3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C0669A-6739-6967-BBDF-78D0549FC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6E86-A34A-4654-8C70-CF96AF968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173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FE9805-87E0-6B4B-42AF-D4BBC240C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107533-68EA-27DF-F597-5CE69114A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98BE1A-41D3-96DD-1774-59CF376E8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6E6F-A028-44C1-8117-C521048E8911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FE9624-A3C4-3DCF-1223-8B5608E5D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8A8623-4181-A648-AF26-D66B5CBA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6E86-A34A-4654-8C70-CF96AF968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618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B0ADD2-CE55-3FFB-1042-7B81BC1CBF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E72214-5995-D7B7-46C3-4F163E505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89EC0B-28A1-03A4-D450-BF18F6963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6E6F-A028-44C1-8117-C521048E8911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E3A2EF-02B4-8E9C-4D6C-185AE3B79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04D21F-D904-6237-70F4-777014F6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6E86-A34A-4654-8C70-CF96AF968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56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BD806-68D0-CD6C-FEF0-6E1D6689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5BDBE3-6B2B-EE8E-5B4D-EEDC8BB8E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92AB37-2158-8DE5-EB15-D5C979B81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6E6F-A028-44C1-8117-C521048E8911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6D447-3B3D-0D34-2E00-F62C666DC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CE6720-940A-9DA4-49E1-09C6E01E5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6E86-A34A-4654-8C70-CF96AF968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964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70567-0614-0FB6-CB0E-4D26808C5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5F6AC5-0CEB-BBD7-949F-F4F7384E3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14224B-D0B6-B579-A8F6-62B09489A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6E6F-A028-44C1-8117-C521048E8911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C3946D-66E5-D3E4-FC0C-5A24156B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D42E5B-765A-B373-492F-97EB82D3B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6E86-A34A-4654-8C70-CF96AF968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592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2B073-DA17-6C3E-C70D-EB6135584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973D7B-5EBB-6F14-6714-D5B42FE8C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7BD3A7-F911-347C-B1A5-818ABBB2D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41257D-0192-ED4F-2AD6-58E8E02E6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6E6F-A028-44C1-8117-C521048E8911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8B49B4-490B-7529-8720-C514A6294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14E7FF-BF66-851E-AA0C-2F6E9765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6E86-A34A-4654-8C70-CF96AF968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151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DC17E-CEA7-31C9-4707-5361DCA39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68D116-0DB2-83E2-9D2C-F209DCCCC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4D5410-351F-1EA4-4ADA-86FBD2A09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72B012-7116-ADD4-AA4F-BAAF3E43E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64EB74-0813-E550-D140-E45684CD9E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BFA9AA-EE70-B891-1BC8-A5C228F9B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6E6F-A028-44C1-8117-C521048E8911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8ABA627-5160-596D-F228-3C93C8904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03004AA-1266-11F7-39D2-1C83B8F6B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6E86-A34A-4654-8C70-CF96AF968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412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765F9-A30D-722F-6908-29DF3749A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FC244A-C823-C1B0-8B11-ED5AC96AB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6E6F-A028-44C1-8117-C521048E8911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C2653A-3A98-0506-C76C-E16236F4F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771D7D-E4A0-B58C-7F0F-FED37E7ED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6E86-A34A-4654-8C70-CF96AF968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302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1CAF0E-D016-4242-B7C3-70F6CABAC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6E6F-A028-44C1-8117-C521048E8911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0C850A-BA29-8E5E-2903-C194481AE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0A4D28-E780-76DD-52D3-B95E6632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6E86-A34A-4654-8C70-CF96AF968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85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4448F-4DCA-E1C8-3821-A208F6075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D5AA3E-AC48-2074-E4B2-01EB445D6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32D916-FEDA-0CB8-6E9F-0DF166CC9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CB6364-6F34-0C8A-A369-D8F63B555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6E6F-A028-44C1-8117-C521048E8911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870B2F-076A-4CE2-6806-BC31906CE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F0240E-806A-ACF3-D283-977A73A53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6E86-A34A-4654-8C70-CF96AF968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53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9518E-FF21-C41A-5074-71F50E207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5260EC-A344-FA8A-6F24-487EE5C67A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335E76-0636-7834-6EFF-6DD011A85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3DD87D-5685-3C54-627A-73E6C28F8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6E6F-A028-44C1-8117-C521048E8911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A31AAB-D6D6-761B-C847-05BBC8228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CAA9BB-5E66-7A61-6335-985990758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6E86-A34A-4654-8C70-CF96AF968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99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EB7453-499C-6D34-7D0D-2ADF7E3BB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06335C-F2ED-12DB-6EB1-2503C8D3B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CA5A6A-4AE3-130E-739C-AA092B5B2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06E6F-A028-44C1-8117-C521048E8911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689A6C-8F4A-3670-9538-7AD30FF04C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383DC9-8478-1F15-0FDD-A34C10833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B6E86-A34A-4654-8C70-CF96AF968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096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DA81E58-1284-2D12-F01B-A9712E69C875}"/>
              </a:ext>
            </a:extLst>
          </p:cNvPr>
          <p:cNvSpPr/>
          <p:nvPr/>
        </p:nvSpPr>
        <p:spPr>
          <a:xfrm>
            <a:off x="0" y="-1275"/>
            <a:ext cx="12192000" cy="6859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55" name="그룹 1054">
            <a:extLst>
              <a:ext uri="{FF2B5EF4-FFF2-40B4-BE49-F238E27FC236}">
                <a16:creationId xmlns:a16="http://schemas.microsoft.com/office/drawing/2014/main" id="{B0263A2B-2B32-9047-9745-2465AC2B3FB1}"/>
              </a:ext>
            </a:extLst>
          </p:cNvPr>
          <p:cNvGrpSpPr/>
          <p:nvPr/>
        </p:nvGrpSpPr>
        <p:grpSpPr>
          <a:xfrm>
            <a:off x="403571" y="5154560"/>
            <a:ext cx="2908663" cy="1465216"/>
            <a:chOff x="644434" y="4003759"/>
            <a:chExt cx="2908663" cy="146521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AFA0DD3-17F4-3B92-7E4A-625A1169C4D9}"/>
                </a:ext>
              </a:extLst>
            </p:cNvPr>
            <p:cNvSpPr/>
            <p:nvPr/>
          </p:nvSpPr>
          <p:spPr>
            <a:xfrm>
              <a:off x="644434" y="4003759"/>
              <a:ext cx="2908663" cy="14652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400" b="1" dirty="0" err="1">
                  <a:solidFill>
                    <a:schemeClr val="tx1"/>
                  </a:solidFill>
                </a:rPr>
                <a:t>Sencor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83DFAF69-F140-FF5B-11C7-575AEB1E4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2741" y="4482598"/>
              <a:ext cx="1212047" cy="824865"/>
            </a:xfrm>
            <a:prstGeom prst="rect">
              <a:avLst/>
            </a:prstGeom>
          </p:spPr>
        </p:pic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9D481A-4310-9D0B-48DF-EC852E08D140}"/>
              </a:ext>
            </a:extLst>
          </p:cNvPr>
          <p:cNvSpPr/>
          <p:nvPr/>
        </p:nvSpPr>
        <p:spPr>
          <a:xfrm>
            <a:off x="4433132" y="2696392"/>
            <a:ext cx="2908663" cy="1465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Back-end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5117D7F-2D3E-CC56-CEBF-5CB4A144A5D0}"/>
              </a:ext>
            </a:extLst>
          </p:cNvPr>
          <p:cNvSpPr/>
          <p:nvPr/>
        </p:nvSpPr>
        <p:spPr>
          <a:xfrm>
            <a:off x="10982325" y="56062"/>
            <a:ext cx="1130481" cy="66982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Client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grpSp>
        <p:nvGrpSpPr>
          <p:cNvPr id="1062" name="그룹 1061">
            <a:extLst>
              <a:ext uri="{FF2B5EF4-FFF2-40B4-BE49-F238E27FC236}">
                <a16:creationId xmlns:a16="http://schemas.microsoft.com/office/drawing/2014/main" id="{43A26695-07CA-57E2-5445-C04BBAE6492C}"/>
              </a:ext>
            </a:extLst>
          </p:cNvPr>
          <p:cNvGrpSpPr/>
          <p:nvPr/>
        </p:nvGrpSpPr>
        <p:grpSpPr>
          <a:xfrm>
            <a:off x="6976035" y="546555"/>
            <a:ext cx="2908663" cy="1465216"/>
            <a:chOff x="6578551" y="1446981"/>
            <a:chExt cx="2908663" cy="146521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08A0441-019A-4A8B-45A3-16AAA1F74615}"/>
                </a:ext>
              </a:extLst>
            </p:cNvPr>
            <p:cNvSpPr/>
            <p:nvPr/>
          </p:nvSpPr>
          <p:spPr>
            <a:xfrm>
              <a:off x="6578551" y="1446981"/>
              <a:ext cx="2908663" cy="14652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400" b="1" dirty="0" err="1">
                  <a:solidFill>
                    <a:schemeClr val="tx1"/>
                  </a:solidFill>
                </a:rPr>
                <a:t>Kakaotalk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pic>
          <p:nvPicPr>
            <p:cNvPr id="1033" name="Picture 9" descr="챗봇과 카카오미니 서비스 제작 …. 개발 플랫폼 '카카오 아이 오픈빌더' CBT – 스타트업 스토리 플랫폼 '플래텀(Platum)'">
              <a:extLst>
                <a:ext uri="{FF2B5EF4-FFF2-40B4-BE49-F238E27FC236}">
                  <a16:creationId xmlns:a16="http://schemas.microsoft.com/office/drawing/2014/main" id="{9C401999-8FA6-5F6F-D054-EE727AFD87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6441" y="1884862"/>
              <a:ext cx="1832882" cy="925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B22540-7712-1212-03A4-8849DE287970}"/>
              </a:ext>
            </a:extLst>
          </p:cNvPr>
          <p:cNvSpPr/>
          <p:nvPr/>
        </p:nvSpPr>
        <p:spPr>
          <a:xfrm>
            <a:off x="403572" y="2702967"/>
            <a:ext cx="2908663" cy="1465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DB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D38E5F01-00B5-B55F-DA21-158FA511CA57}"/>
              </a:ext>
            </a:extLst>
          </p:cNvPr>
          <p:cNvCxnSpPr>
            <a:cxnSpLocks/>
            <a:stCxn id="7" idx="0"/>
            <a:endCxn id="16" idx="2"/>
          </p:cNvCxnSpPr>
          <p:nvPr/>
        </p:nvCxnSpPr>
        <p:spPr>
          <a:xfrm rot="5400000" flipH="1" flipV="1">
            <a:off x="1364715" y="4661372"/>
            <a:ext cx="986377" cy="1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3B9AD058-A960-BAE6-0824-BA7246E1B77A}"/>
              </a:ext>
            </a:extLst>
          </p:cNvPr>
          <p:cNvCxnSpPr>
            <a:cxnSpLocks/>
            <a:stCxn id="16" idx="0"/>
            <a:endCxn id="6" idx="1"/>
          </p:cNvCxnSpPr>
          <p:nvPr/>
        </p:nvCxnSpPr>
        <p:spPr>
          <a:xfrm rot="5400000" flipH="1" flipV="1">
            <a:off x="1301422" y="1540465"/>
            <a:ext cx="1718985" cy="606021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E7BA6025-072E-B120-DC67-BE04FD578141}"/>
              </a:ext>
            </a:extLst>
          </p:cNvPr>
          <p:cNvCxnSpPr>
            <a:cxnSpLocks/>
            <a:stCxn id="6" idx="3"/>
            <a:endCxn id="5" idx="0"/>
          </p:cNvCxnSpPr>
          <p:nvPr/>
        </p:nvCxnSpPr>
        <p:spPr>
          <a:xfrm>
            <a:off x="5372588" y="983982"/>
            <a:ext cx="514876" cy="1712410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109D18F5-D9CD-F3F2-2D02-F2B39096121A}"/>
              </a:ext>
            </a:extLst>
          </p:cNvPr>
          <p:cNvCxnSpPr>
            <a:cxnSpLocks/>
            <a:stCxn id="5" idx="3"/>
            <a:endCxn id="4" idx="0"/>
          </p:cNvCxnSpPr>
          <p:nvPr/>
        </p:nvCxnSpPr>
        <p:spPr>
          <a:xfrm>
            <a:off x="7341795" y="3429000"/>
            <a:ext cx="1088571" cy="1417230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357511D0-D07D-A2CD-1E73-BE99F8823FAD}"/>
              </a:ext>
            </a:extLst>
          </p:cNvPr>
          <p:cNvCxnSpPr>
            <a:cxnSpLocks/>
            <a:stCxn id="5" idx="3"/>
            <a:endCxn id="13" idx="2"/>
          </p:cNvCxnSpPr>
          <p:nvPr/>
        </p:nvCxnSpPr>
        <p:spPr>
          <a:xfrm flipV="1">
            <a:off x="7341795" y="2011771"/>
            <a:ext cx="1088572" cy="1417229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연결선: 꺾임 1023">
            <a:extLst>
              <a:ext uri="{FF2B5EF4-FFF2-40B4-BE49-F238E27FC236}">
                <a16:creationId xmlns:a16="http://schemas.microsoft.com/office/drawing/2014/main" id="{471F4E9B-EAD2-4F81-3646-58D4C8F1AFF7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 flipV="1">
            <a:off x="9884697" y="3405186"/>
            <a:ext cx="1097628" cy="2173652"/>
          </a:xfrm>
          <a:prstGeom prst="bent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연결선: 꺾임 1025">
            <a:extLst>
              <a:ext uri="{FF2B5EF4-FFF2-40B4-BE49-F238E27FC236}">
                <a16:creationId xmlns:a16="http://schemas.microsoft.com/office/drawing/2014/main" id="{804C258F-C4D8-DF58-ABEB-0211432DBB26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9884698" y="1279163"/>
            <a:ext cx="1097627" cy="2126023"/>
          </a:xfrm>
          <a:prstGeom prst="bent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6" name="그룹 1045">
            <a:extLst>
              <a:ext uri="{FF2B5EF4-FFF2-40B4-BE49-F238E27FC236}">
                <a16:creationId xmlns:a16="http://schemas.microsoft.com/office/drawing/2014/main" id="{BB29634A-1752-FEA4-D1CB-99296E35D549}"/>
              </a:ext>
            </a:extLst>
          </p:cNvPr>
          <p:cNvGrpSpPr/>
          <p:nvPr/>
        </p:nvGrpSpPr>
        <p:grpSpPr>
          <a:xfrm>
            <a:off x="2463925" y="251374"/>
            <a:ext cx="2908663" cy="1465216"/>
            <a:chOff x="8638903" y="4003759"/>
            <a:chExt cx="2908663" cy="146521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81DFDF3-AF51-6418-CEB2-13F9F98BD082}"/>
                </a:ext>
              </a:extLst>
            </p:cNvPr>
            <p:cNvSpPr/>
            <p:nvPr/>
          </p:nvSpPr>
          <p:spPr>
            <a:xfrm>
              <a:off x="8638903" y="4003759"/>
              <a:ext cx="2908663" cy="14652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AI API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pic>
          <p:nvPicPr>
            <p:cNvPr id="1037" name="Picture 13" descr="Chat GPT 3.5 : What can it do?">
              <a:extLst>
                <a:ext uri="{FF2B5EF4-FFF2-40B4-BE49-F238E27FC236}">
                  <a16:creationId xmlns:a16="http://schemas.microsoft.com/office/drawing/2014/main" id="{30B3A0DA-03B9-3AAE-7813-122E81214DF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03" t="18410" r="24299" b="28371"/>
            <a:stretch/>
          </p:blipFill>
          <p:spPr bwMode="auto">
            <a:xfrm>
              <a:off x="9117867" y="4462580"/>
              <a:ext cx="1950735" cy="9269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16" name="TextBox 1115">
            <a:extLst>
              <a:ext uri="{FF2B5EF4-FFF2-40B4-BE49-F238E27FC236}">
                <a16:creationId xmlns:a16="http://schemas.microsoft.com/office/drawing/2014/main" id="{AA5AEA38-D408-56A7-5D05-30D0C9BA9764}"/>
              </a:ext>
            </a:extLst>
          </p:cNvPr>
          <p:cNvSpPr txBox="1"/>
          <p:nvPr/>
        </p:nvSpPr>
        <p:spPr>
          <a:xfrm flipH="1">
            <a:off x="550218" y="1459500"/>
            <a:ext cx="1304100" cy="584775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Fine-Tuning</a:t>
            </a:r>
          </a:p>
          <a:p>
            <a:r>
              <a:rPr lang="ko-KR" altLang="en-US" sz="1600" dirty="0"/>
              <a:t>데이터학습</a:t>
            </a:r>
          </a:p>
        </p:txBody>
      </p:sp>
      <p:sp>
        <p:nvSpPr>
          <p:cNvPr id="1117" name="TextBox 1116">
            <a:extLst>
              <a:ext uri="{FF2B5EF4-FFF2-40B4-BE49-F238E27FC236}">
                <a16:creationId xmlns:a16="http://schemas.microsoft.com/office/drawing/2014/main" id="{F763B237-7C9D-4097-0146-73640D37D5B3}"/>
              </a:ext>
            </a:extLst>
          </p:cNvPr>
          <p:cNvSpPr txBox="1"/>
          <p:nvPr/>
        </p:nvSpPr>
        <p:spPr>
          <a:xfrm flipH="1">
            <a:off x="1854318" y="4576587"/>
            <a:ext cx="1763892" cy="338554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날씨정보 업로드</a:t>
            </a:r>
          </a:p>
        </p:txBody>
      </p:sp>
      <p:cxnSp>
        <p:nvCxnSpPr>
          <p:cNvPr id="1123" name="연결선: 꺾임 1122">
            <a:extLst>
              <a:ext uri="{FF2B5EF4-FFF2-40B4-BE49-F238E27FC236}">
                <a16:creationId xmlns:a16="http://schemas.microsoft.com/office/drawing/2014/main" id="{61463600-6005-5989-472D-1396DD377D7A}"/>
              </a:ext>
            </a:extLst>
          </p:cNvPr>
          <p:cNvCxnSpPr>
            <a:cxnSpLocks/>
            <a:stCxn id="13" idx="2"/>
            <a:endCxn id="5" idx="3"/>
          </p:cNvCxnSpPr>
          <p:nvPr/>
        </p:nvCxnSpPr>
        <p:spPr>
          <a:xfrm rot="5400000">
            <a:off x="7177467" y="2176099"/>
            <a:ext cx="1417229" cy="1088572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6" name="연결선: 꺾임 1125">
            <a:extLst>
              <a:ext uri="{FF2B5EF4-FFF2-40B4-BE49-F238E27FC236}">
                <a16:creationId xmlns:a16="http://schemas.microsoft.com/office/drawing/2014/main" id="{6973D79D-723B-221F-BB9F-A605F584AB3E}"/>
              </a:ext>
            </a:extLst>
          </p:cNvPr>
          <p:cNvCxnSpPr>
            <a:cxnSpLocks/>
            <a:stCxn id="15" idx="1"/>
            <a:endCxn id="13" idx="3"/>
          </p:cNvCxnSpPr>
          <p:nvPr/>
        </p:nvCxnSpPr>
        <p:spPr>
          <a:xfrm rot="10800000">
            <a:off x="9884699" y="1279164"/>
            <a:ext cx="1097627" cy="2126023"/>
          </a:xfrm>
          <a:prstGeom prst="bent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9" name="연결선: 꺾임 1128">
            <a:extLst>
              <a:ext uri="{FF2B5EF4-FFF2-40B4-BE49-F238E27FC236}">
                <a16:creationId xmlns:a16="http://schemas.microsoft.com/office/drawing/2014/main" id="{799378FB-8DB9-480F-5761-8A7F1196A695}"/>
              </a:ext>
            </a:extLst>
          </p:cNvPr>
          <p:cNvCxnSpPr>
            <a:cxnSpLocks/>
            <a:stCxn id="15" idx="1"/>
            <a:endCxn id="4" idx="3"/>
          </p:cNvCxnSpPr>
          <p:nvPr/>
        </p:nvCxnSpPr>
        <p:spPr>
          <a:xfrm rot="10800000" flipV="1">
            <a:off x="9884697" y="3405186"/>
            <a:ext cx="1097628" cy="2173652"/>
          </a:xfrm>
          <a:prstGeom prst="bent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2" name="연결선: 꺾임 1131">
            <a:extLst>
              <a:ext uri="{FF2B5EF4-FFF2-40B4-BE49-F238E27FC236}">
                <a16:creationId xmlns:a16="http://schemas.microsoft.com/office/drawing/2014/main" id="{63AFA1A1-0016-DFB8-1C6B-C8CF5A2F0668}"/>
              </a:ext>
            </a:extLst>
          </p:cNvPr>
          <p:cNvCxnSpPr>
            <a:cxnSpLocks/>
            <a:stCxn id="5" idx="1"/>
            <a:endCxn id="16" idx="3"/>
          </p:cNvCxnSpPr>
          <p:nvPr/>
        </p:nvCxnSpPr>
        <p:spPr>
          <a:xfrm rot="10800000" flipV="1">
            <a:off x="3312236" y="3428999"/>
            <a:ext cx="1120897" cy="6575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" name="연결선: 꺾임 1136">
            <a:extLst>
              <a:ext uri="{FF2B5EF4-FFF2-40B4-BE49-F238E27FC236}">
                <a16:creationId xmlns:a16="http://schemas.microsoft.com/office/drawing/2014/main" id="{D0D3DDB7-A538-B31E-B38A-953624A80666}"/>
              </a:ext>
            </a:extLst>
          </p:cNvPr>
          <p:cNvCxnSpPr>
            <a:cxnSpLocks/>
            <a:stCxn id="16" idx="3"/>
            <a:endCxn id="5" idx="1"/>
          </p:cNvCxnSpPr>
          <p:nvPr/>
        </p:nvCxnSpPr>
        <p:spPr>
          <a:xfrm flipV="1">
            <a:off x="3312235" y="3429000"/>
            <a:ext cx="1120897" cy="6575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0" name="TextBox 1139">
            <a:extLst>
              <a:ext uri="{FF2B5EF4-FFF2-40B4-BE49-F238E27FC236}">
                <a16:creationId xmlns:a16="http://schemas.microsoft.com/office/drawing/2014/main" id="{B6FBBFA2-59EA-814D-51F6-BEFEB698EAAB}"/>
              </a:ext>
            </a:extLst>
          </p:cNvPr>
          <p:cNvSpPr txBox="1"/>
          <p:nvPr/>
        </p:nvSpPr>
        <p:spPr>
          <a:xfrm flipH="1">
            <a:off x="3547950" y="2855215"/>
            <a:ext cx="624041" cy="584775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기타</a:t>
            </a:r>
            <a:endParaRPr lang="en-US" altLang="ko-KR" sz="1600" dirty="0"/>
          </a:p>
          <a:p>
            <a:r>
              <a:rPr lang="ko-KR" altLang="en-US" sz="1600" dirty="0"/>
              <a:t>정보</a:t>
            </a:r>
          </a:p>
        </p:txBody>
      </p:sp>
      <p:cxnSp>
        <p:nvCxnSpPr>
          <p:cNvPr id="1141" name="연결선: 꺾임 1140">
            <a:extLst>
              <a:ext uri="{FF2B5EF4-FFF2-40B4-BE49-F238E27FC236}">
                <a16:creationId xmlns:a16="http://schemas.microsoft.com/office/drawing/2014/main" id="{DC0A144C-B847-8053-FC65-ACC893E8155D}"/>
              </a:ext>
            </a:extLst>
          </p:cNvPr>
          <p:cNvCxnSpPr>
            <a:cxnSpLocks/>
            <a:stCxn id="5" idx="0"/>
            <a:endCxn id="6" idx="3"/>
          </p:cNvCxnSpPr>
          <p:nvPr/>
        </p:nvCxnSpPr>
        <p:spPr>
          <a:xfrm rot="16200000" flipV="1">
            <a:off x="4773821" y="1582749"/>
            <a:ext cx="1712410" cy="514876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4" name="TextBox 1143">
            <a:extLst>
              <a:ext uri="{FF2B5EF4-FFF2-40B4-BE49-F238E27FC236}">
                <a16:creationId xmlns:a16="http://schemas.microsoft.com/office/drawing/2014/main" id="{BA1D8EF5-D410-56C2-C5C8-3EE439BC77FE}"/>
              </a:ext>
            </a:extLst>
          </p:cNvPr>
          <p:cNvSpPr txBox="1"/>
          <p:nvPr/>
        </p:nvSpPr>
        <p:spPr>
          <a:xfrm flipH="1">
            <a:off x="5878573" y="1523342"/>
            <a:ext cx="994426" cy="338554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/>
              <a:t>API </a:t>
            </a:r>
            <a:r>
              <a:rPr lang="ko-KR" altLang="en-US" sz="1600" dirty="0"/>
              <a:t>통신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EC265CF-0CC5-8795-D0E8-4802E4FC46F1}"/>
              </a:ext>
            </a:extLst>
          </p:cNvPr>
          <p:cNvGrpSpPr/>
          <p:nvPr/>
        </p:nvGrpSpPr>
        <p:grpSpPr>
          <a:xfrm>
            <a:off x="6976034" y="4846230"/>
            <a:ext cx="2908663" cy="1465216"/>
            <a:chOff x="6976034" y="4846230"/>
            <a:chExt cx="2908663" cy="146521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3436BC-FDC6-8280-9A24-D40B14DF6FA6}"/>
                </a:ext>
              </a:extLst>
            </p:cNvPr>
            <p:cNvSpPr/>
            <p:nvPr/>
          </p:nvSpPr>
          <p:spPr>
            <a:xfrm>
              <a:off x="6976034" y="4846230"/>
              <a:ext cx="2908663" cy="14652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Front-end (Web)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pic>
          <p:nvPicPr>
            <p:cNvPr id="1028" name="Picture 4" descr="React 1 Depth Inside">
              <a:extLst>
                <a:ext uri="{FF2B5EF4-FFF2-40B4-BE49-F238E27FC236}">
                  <a16:creationId xmlns:a16="http://schemas.microsoft.com/office/drawing/2014/main" id="{0A217736-87D4-B5B0-32E5-D619D786424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44" t="20093" r="4180" b="19868"/>
            <a:stretch/>
          </p:blipFill>
          <p:spPr bwMode="auto">
            <a:xfrm>
              <a:off x="7232882" y="5296387"/>
              <a:ext cx="2394964" cy="8588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2" name="Picture 8" descr="Use SQLite with Dremio">
            <a:extLst>
              <a:ext uri="{FF2B5EF4-FFF2-40B4-BE49-F238E27FC236}">
                <a16:creationId xmlns:a16="http://schemas.microsoft.com/office/drawing/2014/main" id="{12B647A5-48A2-6656-917A-6B05C4F20D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40" t="31434" r="8937" b="31632"/>
          <a:stretch/>
        </p:blipFill>
        <p:spPr bwMode="auto">
          <a:xfrm>
            <a:off x="769276" y="3094538"/>
            <a:ext cx="2162714" cy="1003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ode.js] 익스프레스로 웹 서버 만들기 1 - 익스프레스 서버와 미들웨어">
            <a:extLst>
              <a:ext uri="{FF2B5EF4-FFF2-40B4-BE49-F238E27FC236}">
                <a16:creationId xmlns:a16="http://schemas.microsoft.com/office/drawing/2014/main" id="{1CF67AD7-F7B7-5E0F-8425-7934A137FA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3" t="13066" r="13789" b="12263"/>
          <a:stretch/>
        </p:blipFill>
        <p:spPr bwMode="auto">
          <a:xfrm>
            <a:off x="4955041" y="3079903"/>
            <a:ext cx="1837940" cy="1056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686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0BD179A7-7C28-7499-27E5-178AF73E2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830" y="0"/>
            <a:ext cx="2909128" cy="6858000"/>
          </a:xfrm>
          <a:prstGeom prst="rect">
            <a:avLst/>
          </a:prstGeom>
        </p:spPr>
      </p:pic>
      <p:pic>
        <p:nvPicPr>
          <p:cNvPr id="7" name="그림 6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7CEF0D8D-F4F5-396B-0181-C986CC5DF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041" y="0"/>
            <a:ext cx="2909128" cy="6858000"/>
          </a:xfrm>
          <a:prstGeom prst="rect">
            <a:avLst/>
          </a:prstGeom>
        </p:spPr>
      </p:pic>
      <p:pic>
        <p:nvPicPr>
          <p:cNvPr id="9" name="그림 8" descr="텍스트, 스크린샷, 소프트웨어, 운영 체제이(가) 표시된 사진&#10;&#10;자동 생성된 설명">
            <a:extLst>
              <a:ext uri="{FF2B5EF4-FFF2-40B4-BE49-F238E27FC236}">
                <a16:creationId xmlns:a16="http://schemas.microsoft.com/office/drawing/2014/main" id="{1EB0CA3C-7E61-2DBA-CDA3-7F7DA6382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571" y="0"/>
            <a:ext cx="2902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44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F38CD7A-5917-0E56-F3B2-AEDDE329B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5300"/>
            <a:ext cx="121920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439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715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8821</TotalTime>
  <Words>19</Words>
  <Application>Microsoft Office PowerPoint</Application>
  <PresentationFormat>와이드스크린</PresentationFormat>
  <Paragraphs>13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준성 서</dc:creator>
  <cp:lastModifiedBy>준성 서</cp:lastModifiedBy>
  <cp:revision>7</cp:revision>
  <dcterms:created xsi:type="dcterms:W3CDTF">2023-10-04T01:44:48Z</dcterms:created>
  <dcterms:modified xsi:type="dcterms:W3CDTF">2023-10-10T05:04:32Z</dcterms:modified>
</cp:coreProperties>
</file>