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3C3E3-8E2C-DF31-8A8C-E3360E55D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51B119-CADB-AE28-6975-1933C3290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2C297-468B-13CE-8721-DA807983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F49-45C7-4C5A-B14D-21635FD0A066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595DB-9C20-8774-798D-2976E7EB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105D8-6444-CAFB-0DC6-F8ED685D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57F5-2FCE-47FB-91B3-D1E1A3F61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06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9A17D-49A5-EA1A-5CAF-AA48F0A9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12A15A-2C4D-013A-9759-515D356C1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DD6C6-6451-CB13-7B4F-48E317E6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F49-45C7-4C5A-B14D-21635FD0A066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0F6A6-16C5-B374-C1B7-1DA72263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5BF71-93CC-3A02-0981-90E5BB8B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57F5-2FCE-47FB-91B3-D1E1A3F61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02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8AEFFF-F125-CE0F-F964-206A991B8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DB9B1F-DC91-34F6-4C1C-996CD7DB3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065AE-7C29-05D9-B730-B12642E0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F49-45C7-4C5A-B14D-21635FD0A066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98CC6-17EF-FDFA-4182-5DF260BC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1E769-77D3-CBDE-A317-E50809C0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57F5-2FCE-47FB-91B3-D1E1A3F61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B45F3-B2FC-4369-273C-7B6D0EC4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2A89A-71C6-C2A4-2B36-66CF2E147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D6C01-7835-5ADF-213D-EB5B1E3E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F49-45C7-4C5A-B14D-21635FD0A066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296F3-5923-C0C6-294C-A29074DE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9B1DE-3729-35D1-E2A0-69C0ECB0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57F5-2FCE-47FB-91B3-D1E1A3F61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6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9EC6A-007D-C832-8242-73B197D7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4E95F-BC4C-AB03-5C35-087B913B8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FECB4-5E60-FD19-158E-36D78347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F49-45C7-4C5A-B14D-21635FD0A066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90F7E-6036-3BD6-FAA4-90F87087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6ABCB-3035-38B1-E3E3-B92CF510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57F5-2FCE-47FB-91B3-D1E1A3F61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4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19A2A-A136-2D59-929E-DF15843B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9550F-4B84-FCA7-F4EE-D50311E14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A83837-2AC9-C870-B5E2-2C37F1506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75D41-3F0F-2709-1C44-4DC06009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F49-45C7-4C5A-B14D-21635FD0A066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7A2B9E-C368-4DBB-ADE6-3009767C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1DCC82-3D1A-785C-083A-0B4571EB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57F5-2FCE-47FB-91B3-D1E1A3F61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02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966DB-BA91-59D5-6170-6D0EE14E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9359B-AEFB-FDAC-754F-8B2FA0BC9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1B5898-4289-C436-82FD-DE0DA3C7B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7ABC81-FE56-AC55-4914-74878FC9D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DBCFE3-A62A-55C3-B005-62034227B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EBE798-A058-ACE0-6241-9F11C5A4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F49-45C7-4C5A-B14D-21635FD0A066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37CACF-53AA-9D5E-C081-D2933C7F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A90611-56F3-250A-3994-8BB1662F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57F5-2FCE-47FB-91B3-D1E1A3F61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1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77C19-013B-4A5E-A740-91659AAC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9FC1EC-A149-4588-110C-936DA4F6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F49-45C7-4C5A-B14D-21635FD0A066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F218D-ABE9-C156-1B5C-C95A83C9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A183B1-90FD-13C7-4F5D-9025CC71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57F5-2FCE-47FB-91B3-D1E1A3F61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8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E516ED-A33F-9DF6-64D5-8511E75B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F49-45C7-4C5A-B14D-21635FD0A066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6B1C5C-6C87-BEFC-9ECE-23C0A258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C377FB-6CD5-EC8C-7A08-723FCA90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57F5-2FCE-47FB-91B3-D1E1A3F61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5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4C00-F3E6-E77B-1250-6BDC70200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B2B5B-CE2D-C19A-04DD-6533CCE26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C4DCE1-F21B-E462-310F-E7E64AAB1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81BAB-73B3-D0A0-A64A-5D8CA129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F49-45C7-4C5A-B14D-21635FD0A066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1ED3EB-A5D0-9427-1392-F2F527B6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918955-07E8-95A6-16FB-7913BD58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57F5-2FCE-47FB-91B3-D1E1A3F61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93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4ACEB-887B-4E45-EE09-C1F22CD5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3D1F64-60ED-5DCD-DE27-6FD419D3B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AFB594-F30A-011D-4F4F-335C1D6B1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F3B8AF-711E-E7A7-040B-6C3A7EA1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F49-45C7-4C5A-B14D-21635FD0A066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B1667-7241-557A-C24E-501CB102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9D1AA-21CE-C30E-67E5-7B575F4F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57F5-2FCE-47FB-91B3-D1E1A3F61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12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6C1AEF-9734-6D50-A96C-85D5B3A6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BAAE52-E620-92A4-3993-6CE04152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A7ACB-8417-684E-C9AD-FA6A6B4D6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157F49-45C7-4C5A-B14D-21635FD0A066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876B8-5254-F27D-DCFA-ECDDE480E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32CEDF-439B-D086-35B1-01F38FC71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457F5-2FCE-47FB-91B3-D1E1A3F61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7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8CDAB0-6717-EF72-7AEB-93174F53B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671" y="4143032"/>
            <a:ext cx="555473" cy="555473"/>
          </a:xfrm>
          <a:prstGeom prst="rect">
            <a:avLst/>
          </a:prstGeom>
        </p:spPr>
      </p:pic>
      <p:pic>
        <p:nvPicPr>
          <p:cNvPr id="1026" name="Picture 2" descr="AWS S3 - 개념">
            <a:extLst>
              <a:ext uri="{FF2B5EF4-FFF2-40B4-BE49-F238E27FC236}">
                <a16:creationId xmlns:a16="http://schemas.microsoft.com/office/drawing/2014/main" id="{05FA8D24-FBA1-2B12-DDB9-50FCE889B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896" y="596740"/>
            <a:ext cx="1482868" cy="11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C3C13F-2A24-625C-4875-6DB05F57B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481" y="4394218"/>
            <a:ext cx="1021461" cy="1021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F805A2-A773-9FD9-4D17-A77BB76CC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4829" y="3156839"/>
            <a:ext cx="952500" cy="952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C45E90-BCD4-5FCD-2CB5-8AB4A8C03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6838" y="3850258"/>
            <a:ext cx="952500" cy="952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BBE52F-32EB-2EFA-BB58-7A9A50CB02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5919" y="5173392"/>
            <a:ext cx="567342" cy="5673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F2DCB1E-EEC6-A61C-C3B3-F8D9D7529D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8471" y="5173393"/>
            <a:ext cx="567342" cy="5673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8A96DBB-100A-9E50-EA4B-F54944FB84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1024" y="5173393"/>
            <a:ext cx="567341" cy="5673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7B25329-2D05-6952-D252-195EC01E30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7942" y="563424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426EF0F-B120-F556-F92E-55990BB8A0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109" y="4342452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12223C2-48F7-16B5-8DAE-DF665C1BF2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22354" y="3146702"/>
            <a:ext cx="607001" cy="60700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45EF2FD-B432-7C24-B43F-F269F670D9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47383" y="3670232"/>
            <a:ext cx="627944" cy="62794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F055B2D-AFA7-F187-4A61-C3A3957E79A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41425" y="4109339"/>
            <a:ext cx="1652533" cy="1652533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F24A87-5A39-BB8E-F6BC-C2569F76A4F3}"/>
              </a:ext>
            </a:extLst>
          </p:cNvPr>
          <p:cNvSpPr/>
          <p:nvPr/>
        </p:nvSpPr>
        <p:spPr>
          <a:xfrm>
            <a:off x="2606834" y="3541487"/>
            <a:ext cx="2094906" cy="24506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02DF1B-E3F2-5556-BD81-91F0C360487E}"/>
              </a:ext>
            </a:extLst>
          </p:cNvPr>
          <p:cNvSpPr/>
          <p:nvPr/>
        </p:nvSpPr>
        <p:spPr>
          <a:xfrm>
            <a:off x="6064108" y="3541487"/>
            <a:ext cx="2094906" cy="24506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2A7A99-2D9A-AB0D-C7EC-F20C3E65AEC1}"/>
              </a:ext>
            </a:extLst>
          </p:cNvPr>
          <p:cNvSpPr txBox="1"/>
          <p:nvPr/>
        </p:nvSpPr>
        <p:spPr>
          <a:xfrm>
            <a:off x="2910335" y="3209744"/>
            <a:ext cx="153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Port : 5173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C31A07-45E5-FB63-41D0-321F01C4C095}"/>
              </a:ext>
            </a:extLst>
          </p:cNvPr>
          <p:cNvSpPr txBox="1"/>
          <p:nvPr/>
        </p:nvSpPr>
        <p:spPr>
          <a:xfrm>
            <a:off x="6483235" y="3178800"/>
            <a:ext cx="146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Port : 80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B29C16-810D-C1B3-633A-C16BD955A722}"/>
              </a:ext>
            </a:extLst>
          </p:cNvPr>
          <p:cNvCxnSpPr/>
          <p:nvPr/>
        </p:nvCxnSpPr>
        <p:spPr>
          <a:xfrm>
            <a:off x="8500768" y="4739115"/>
            <a:ext cx="13989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0CF9079-B56C-C239-DBB9-EF91D53E243A}"/>
              </a:ext>
            </a:extLst>
          </p:cNvPr>
          <p:cNvCxnSpPr>
            <a:cxnSpLocks/>
          </p:cNvCxnSpPr>
          <p:nvPr/>
        </p:nvCxnSpPr>
        <p:spPr>
          <a:xfrm flipH="1">
            <a:off x="8500768" y="4935168"/>
            <a:ext cx="13989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18106B2-BD91-98BC-51C9-BE7E7E1CB5BF}"/>
              </a:ext>
            </a:extLst>
          </p:cNvPr>
          <p:cNvCxnSpPr>
            <a:cxnSpLocks/>
          </p:cNvCxnSpPr>
          <p:nvPr/>
        </p:nvCxnSpPr>
        <p:spPr>
          <a:xfrm>
            <a:off x="4874778" y="4622649"/>
            <a:ext cx="9293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61B2A7-29E5-2F3D-FD13-A257C84DA145}"/>
              </a:ext>
            </a:extLst>
          </p:cNvPr>
          <p:cNvCxnSpPr>
            <a:cxnSpLocks/>
          </p:cNvCxnSpPr>
          <p:nvPr/>
        </p:nvCxnSpPr>
        <p:spPr>
          <a:xfrm flipH="1">
            <a:off x="4874778" y="4818702"/>
            <a:ext cx="943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E2BA539-E3B1-EB53-A9F4-AC940F25EF25}"/>
              </a:ext>
            </a:extLst>
          </p:cNvPr>
          <p:cNvCxnSpPr>
            <a:cxnSpLocks/>
          </p:cNvCxnSpPr>
          <p:nvPr/>
        </p:nvCxnSpPr>
        <p:spPr>
          <a:xfrm flipV="1">
            <a:off x="1663586" y="4698505"/>
            <a:ext cx="647105" cy="10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EAF890F-1882-FE88-7317-D4AD3F3BB387}"/>
              </a:ext>
            </a:extLst>
          </p:cNvPr>
          <p:cNvCxnSpPr>
            <a:cxnSpLocks/>
          </p:cNvCxnSpPr>
          <p:nvPr/>
        </p:nvCxnSpPr>
        <p:spPr>
          <a:xfrm flipH="1">
            <a:off x="1663586" y="4904948"/>
            <a:ext cx="6665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8880ADF-DA57-B98E-E271-FD8DEBB5A6B9}"/>
              </a:ext>
            </a:extLst>
          </p:cNvPr>
          <p:cNvCxnSpPr>
            <a:cxnSpLocks/>
          </p:cNvCxnSpPr>
          <p:nvPr/>
        </p:nvCxnSpPr>
        <p:spPr>
          <a:xfrm flipH="1" flipV="1">
            <a:off x="6750330" y="1801640"/>
            <a:ext cx="1621" cy="1345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3D93C47-C9F0-F367-9A6C-40A50415611A}"/>
              </a:ext>
            </a:extLst>
          </p:cNvPr>
          <p:cNvCxnSpPr>
            <a:cxnSpLocks/>
          </p:cNvCxnSpPr>
          <p:nvPr/>
        </p:nvCxnSpPr>
        <p:spPr>
          <a:xfrm>
            <a:off x="6985377" y="1865014"/>
            <a:ext cx="0" cy="1281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1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qq221qq@naver.com</dc:creator>
  <cp:lastModifiedBy>qq221qq@naver.com</cp:lastModifiedBy>
  <cp:revision>1</cp:revision>
  <dcterms:created xsi:type="dcterms:W3CDTF">2024-05-26T06:31:26Z</dcterms:created>
  <dcterms:modified xsi:type="dcterms:W3CDTF">2024-05-26T06:42:34Z</dcterms:modified>
</cp:coreProperties>
</file>