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51678" y="460023"/>
            <a:ext cx="10178322" cy="1492132"/>
          </a:xfrm>
        </p:spPr>
        <p:txBody>
          <a:bodyPr/>
          <a:lstStyle/>
          <a:p>
            <a:pPr algn="ctr"/>
            <a:r>
              <a:rPr lang="ru-RU" dirty="0" smtClean="0"/>
              <a:t>Производственная практика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832156" y="6202392"/>
            <a:ext cx="359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Практикант</a:t>
            </a:r>
            <a:r>
              <a:rPr lang="en-US" dirty="0" smtClean="0"/>
              <a:t>: </a:t>
            </a:r>
            <a:r>
              <a:rPr lang="ru-RU" dirty="0" smtClean="0"/>
              <a:t>Либединский Сергей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13805" y="3398595"/>
            <a:ext cx="8946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/>
              <a:t>Разработка веб-приложения </a:t>
            </a:r>
          </a:p>
          <a:p>
            <a:pPr algn="r"/>
            <a:r>
              <a:rPr lang="ru-RU" sz="2800" dirty="0" smtClean="0"/>
              <a:t>для формирования </a:t>
            </a:r>
          </a:p>
          <a:p>
            <a:pPr algn="r"/>
            <a:r>
              <a:rPr lang="ru-RU" sz="2800" dirty="0" smtClean="0"/>
              <a:t>специализированных отчетов</a:t>
            </a:r>
            <a:endParaRPr lang="ru-RU" sz="2800" dirty="0"/>
          </a:p>
        </p:txBody>
      </p:sp>
      <p:sp>
        <p:nvSpPr>
          <p:cNvPr id="11" name="Заголовок 3"/>
          <p:cNvSpPr txBox="1">
            <a:spLocks/>
          </p:cNvSpPr>
          <p:nvPr/>
        </p:nvSpPr>
        <p:spPr>
          <a:xfrm>
            <a:off x="1096226" y="2444455"/>
            <a:ext cx="4140007" cy="86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Место прохождения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35" y="2444421"/>
            <a:ext cx="8946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 smtClean="0"/>
              <a:t>АТБ Банк</a:t>
            </a:r>
            <a:endParaRPr lang="ru-RU" sz="44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190445" y="3364789"/>
            <a:ext cx="1023955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Заголовок 3"/>
          <p:cNvSpPr txBox="1">
            <a:spLocks/>
          </p:cNvSpPr>
          <p:nvPr/>
        </p:nvSpPr>
        <p:spPr>
          <a:xfrm>
            <a:off x="1096226" y="3656803"/>
            <a:ext cx="4140007" cy="86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Индивидуальное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задание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0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банка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Ипотека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Оплата смартфоном(</a:t>
            </a:r>
            <a:r>
              <a:rPr lang="en-US" dirty="0" smtClean="0"/>
              <a:t>Samsung pay </a:t>
            </a:r>
            <a:r>
              <a:rPr lang="ru-RU" dirty="0" smtClean="0"/>
              <a:t>и </a:t>
            </a:r>
            <a:r>
              <a:rPr lang="en-US" dirty="0" smtClean="0"/>
              <a:t>Android pay)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Кредитование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Интернет банк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Дебетовые карты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Страхование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И многое другое</a:t>
            </a:r>
            <a:endParaRPr lang="ru-RU" dirty="0"/>
          </a:p>
        </p:txBody>
      </p:sp>
      <p:pic>
        <p:nvPicPr>
          <p:cNvPr id="11" name="Рисунок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" y="148471"/>
            <a:ext cx="5828864" cy="1292140"/>
          </a:xfrm>
        </p:spPr>
      </p:pic>
      <p:sp>
        <p:nvSpPr>
          <p:cNvPr id="13" name="Заголовок 3"/>
          <p:cNvSpPr txBox="1">
            <a:spLocks/>
          </p:cNvSpPr>
          <p:nvPr/>
        </p:nvSpPr>
        <p:spPr>
          <a:xfrm>
            <a:off x="871940" y="2645198"/>
            <a:ext cx="1879885" cy="31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Аналитики</a:t>
            </a:r>
            <a:endParaRPr lang="ru-RU" sz="2400" dirty="0"/>
          </a:p>
        </p:txBody>
      </p:sp>
      <p:sp>
        <p:nvSpPr>
          <p:cNvPr id="14" name="Заголовок 3"/>
          <p:cNvSpPr txBox="1">
            <a:spLocks/>
          </p:cNvSpPr>
          <p:nvPr/>
        </p:nvSpPr>
        <p:spPr>
          <a:xfrm>
            <a:off x="871940" y="3322528"/>
            <a:ext cx="3027199" cy="492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Системные</a:t>
            </a:r>
          </a:p>
          <a:p>
            <a:r>
              <a:rPr lang="ru-RU" sz="2400" dirty="0" smtClean="0"/>
              <a:t>администраторы</a:t>
            </a:r>
            <a:endParaRPr lang="ru-RU" sz="2400" dirty="0"/>
          </a:p>
        </p:txBody>
      </p:sp>
      <p:sp>
        <p:nvSpPr>
          <p:cNvPr id="15" name="Заголовок 3"/>
          <p:cNvSpPr txBox="1">
            <a:spLocks/>
          </p:cNvSpPr>
          <p:nvPr/>
        </p:nvSpPr>
        <p:spPr>
          <a:xfrm>
            <a:off x="871940" y="4379871"/>
            <a:ext cx="2742528" cy="348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Программисты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871940" y="3239569"/>
            <a:ext cx="3027199" cy="883858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71940" y="2366825"/>
            <a:ext cx="3027199" cy="883858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871940" y="4112313"/>
            <a:ext cx="3027199" cy="883858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3"/>
          <p:cNvSpPr txBox="1">
            <a:spLocks/>
          </p:cNvSpPr>
          <p:nvPr/>
        </p:nvSpPr>
        <p:spPr>
          <a:xfrm>
            <a:off x="792864" y="1941266"/>
            <a:ext cx="3185350" cy="31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Структура </a:t>
            </a:r>
            <a:r>
              <a:rPr lang="en-US" sz="2400" dirty="0" smtClean="0"/>
              <a:t>IT </a:t>
            </a:r>
            <a:r>
              <a:rPr lang="ru-RU" sz="2400" dirty="0" smtClean="0"/>
              <a:t>Банка</a:t>
            </a:r>
            <a:endParaRPr lang="ru-RU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0945" y="5293442"/>
            <a:ext cx="705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Должность</a:t>
            </a:r>
            <a:r>
              <a:rPr lang="en-US" sz="3200" dirty="0" smtClean="0"/>
              <a:t>: </a:t>
            </a:r>
            <a:r>
              <a:rPr lang="ru-RU" sz="3200" dirty="0" smtClean="0"/>
              <a:t>Инженер-программист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917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183685" y="-3230694"/>
            <a:ext cx="8694224" cy="415372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Чем занимаются </a:t>
            </a:r>
            <a:r>
              <a:rPr lang="en-US" sz="3600" dirty="0" smtClean="0"/>
              <a:t>IT </a:t>
            </a:r>
            <a:r>
              <a:rPr lang="ru-RU" sz="3600" dirty="0" smtClean="0"/>
              <a:t>отделы?</a:t>
            </a:r>
            <a:endParaRPr lang="ru-RU" sz="36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656333" y="1597072"/>
            <a:ext cx="8290588" cy="951135"/>
          </a:xfrm>
        </p:spPr>
        <p:txBody>
          <a:bodyPr>
            <a:normAutofit/>
          </a:bodyPr>
          <a:lstStyle/>
          <a:p>
            <a:r>
              <a:rPr lang="ru-RU" sz="2800" cap="none" spc="0" dirty="0" smtClean="0"/>
              <a:t>Аналитики – составление ТЗ и тестирование ПО</a:t>
            </a:r>
            <a:endParaRPr lang="ru-RU" sz="2800" cap="none" spc="0" dirty="0"/>
          </a:p>
        </p:txBody>
      </p:sp>
      <p:sp>
        <p:nvSpPr>
          <p:cNvPr id="8" name="Текст 5"/>
          <p:cNvSpPr txBox="1">
            <a:spLocks/>
          </p:cNvSpPr>
          <p:nvPr/>
        </p:nvSpPr>
        <p:spPr>
          <a:xfrm>
            <a:off x="3058899" y="2870906"/>
            <a:ext cx="8290588" cy="951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cap="none" spc="0" dirty="0" smtClean="0"/>
              <a:t>Системные администраторы – настройка и поддержка серверов, а также разграничение прав.</a:t>
            </a:r>
            <a:endParaRPr lang="ru-RU" sz="2800" cap="none" spc="0" dirty="0"/>
          </a:p>
        </p:txBody>
      </p:sp>
      <p:sp>
        <p:nvSpPr>
          <p:cNvPr id="9" name="Текст 5"/>
          <p:cNvSpPr txBox="1">
            <a:spLocks/>
          </p:cNvSpPr>
          <p:nvPr/>
        </p:nvSpPr>
        <p:spPr>
          <a:xfrm>
            <a:off x="2656333" y="4610566"/>
            <a:ext cx="8290588" cy="95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cap="none" spc="0" dirty="0" smtClean="0"/>
              <a:t>Разработчики – разработка на </a:t>
            </a:r>
            <a:r>
              <a:rPr lang="en-US" sz="2800" cap="none" spc="0" dirty="0" smtClean="0"/>
              <a:t>JAVA, C++, PHP, PL/SQL </a:t>
            </a:r>
            <a:r>
              <a:rPr lang="ru-RU" sz="2800" cap="none" spc="0" dirty="0" smtClean="0"/>
              <a:t>и др.</a:t>
            </a:r>
            <a:endParaRPr lang="ru-RU" sz="2800" cap="none" spc="0" dirty="0"/>
          </a:p>
        </p:txBody>
      </p:sp>
    </p:spTree>
    <p:extLst>
      <p:ext uri="{BB962C8B-B14F-4D97-AF65-F5344CB8AC3E}">
        <p14:creationId xmlns:p14="http://schemas.microsoft.com/office/powerpoint/2010/main" val="5566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Индивидуальное задание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ru-RU" sz="3600" dirty="0" smtClean="0">
                <a:solidFill>
                  <a:schemeClr val="tx1"/>
                </a:solidFill>
              </a:rPr>
              <a:t>Ограниченный доступ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ru-RU" sz="3600" dirty="0" smtClean="0">
                <a:solidFill>
                  <a:schemeClr val="tx1"/>
                </a:solidFill>
              </a:rPr>
              <a:t>Удобный и понятный интерфейс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ru-RU" sz="3600" dirty="0" smtClean="0">
                <a:solidFill>
                  <a:schemeClr val="tx1"/>
                </a:solidFill>
              </a:rPr>
              <a:t>Создание очереди на фиормирования отчетов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1251678" y="1645970"/>
            <a:ext cx="4140007" cy="86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 smtClean="0"/>
              <a:t>Главные задачи</a:t>
            </a:r>
            <a:endParaRPr lang="ru-RU" cap="none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15" y="2286001"/>
            <a:ext cx="1062305" cy="14164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60" y="3597214"/>
            <a:ext cx="1604477" cy="126808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77" y="4520241"/>
            <a:ext cx="1645970" cy="16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5" r="23055"/>
          <a:stretch>
            <a:fillRect/>
          </a:stretch>
        </p:blipFill>
        <p:spPr/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разрабатывалась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 разработке использовалесь технология </a:t>
            </a:r>
            <a:r>
              <a:rPr lang="en-US" dirty="0" smtClean="0"/>
              <a:t>JavaServletPages</a:t>
            </a:r>
            <a:endParaRPr lang="ru-RU" dirty="0"/>
          </a:p>
        </p:txBody>
      </p:sp>
      <p:sp>
        <p:nvSpPr>
          <p:cNvPr id="15" name="Заголовок 3"/>
          <p:cNvSpPr txBox="1">
            <a:spLocks/>
          </p:cNvSpPr>
          <p:nvPr/>
        </p:nvSpPr>
        <p:spPr>
          <a:xfrm>
            <a:off x="1585103" y="110468"/>
            <a:ext cx="4752306" cy="86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 smtClean="0"/>
              <a:t>Форма авторизации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40274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18-02-15 09_54_43-Панель управления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" y="600075"/>
            <a:ext cx="12067457" cy="607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3"/>
          <p:cNvSpPr txBox="1">
            <a:spLocks/>
          </p:cNvSpPr>
          <p:nvPr/>
        </p:nvSpPr>
        <p:spPr>
          <a:xfrm>
            <a:off x="3358267" y="165786"/>
            <a:ext cx="5428557" cy="86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 smtClean="0"/>
              <a:t>Панель администратор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7780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5" r="23095"/>
          <a:stretch>
            <a:fillRect/>
          </a:stretch>
        </p:blipFill>
        <p:spPr>
          <a:xfrm>
            <a:off x="245364" y="0"/>
            <a:ext cx="7355585" cy="6857999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с выгрузкой отчета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Для загрузки отчета нужно выбрать необходимые параметры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выгрузки отчета - Прогресс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Скорость загрузки отчета зависит от выбранного периуда и кол-во пользователей в очереди</a:t>
            </a:r>
            <a:endParaRPr lang="ru-RU" dirty="0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" b="966"/>
          <a:stretch>
            <a:fillRect/>
          </a:stretch>
        </p:blipFill>
        <p:spPr>
          <a:xfrm>
            <a:off x="1016890" y="1055533"/>
            <a:ext cx="2176028" cy="2028825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57" y="1055533"/>
            <a:ext cx="2150157" cy="20288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0" y="4040590"/>
            <a:ext cx="6957129" cy="23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148</TotalTime>
  <Words>141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Corbel</vt:lpstr>
      <vt:lpstr>Gill Sans MT</vt:lpstr>
      <vt:lpstr>Impact</vt:lpstr>
      <vt:lpstr>Wingdings</vt:lpstr>
      <vt:lpstr>Badge</vt:lpstr>
      <vt:lpstr>Производственная практика </vt:lpstr>
      <vt:lpstr>Возможности банка</vt:lpstr>
      <vt:lpstr>Чем занимаются IT отделы?</vt:lpstr>
      <vt:lpstr>Индивидуальное задание</vt:lpstr>
      <vt:lpstr>Как разрабатывалась</vt:lpstr>
      <vt:lpstr>Презентация PowerPoint</vt:lpstr>
      <vt:lpstr>Форма с выгрузкой отчета</vt:lpstr>
      <vt:lpstr>Форма выгрузки отчета - Прогресс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практика</dc:title>
  <dc:creator>Пользователь Windows</dc:creator>
  <cp:lastModifiedBy>Пользователь Windows</cp:lastModifiedBy>
  <cp:revision>9</cp:revision>
  <dcterms:created xsi:type="dcterms:W3CDTF">2018-02-26T13:30:52Z</dcterms:created>
  <dcterms:modified xsi:type="dcterms:W3CDTF">2018-02-26T15:59:21Z</dcterms:modified>
</cp:coreProperties>
</file>