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2F"/>
    <a:srgbClr val="F3DC03"/>
    <a:srgbClr val="36BA5C"/>
    <a:srgbClr val="5ED07F"/>
    <a:srgbClr val="F6F000"/>
    <a:srgbClr val="1ED2CE"/>
    <a:srgbClr val="00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7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1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96BD-BD54-4A9A-8194-06350712D264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5B1D-0179-47FC-B684-AD0439223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vnation.tv/2020/10/06/audiovisual-and-it-technology-convergen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technology-backgroun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technology-backgroun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technology-backgroun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technology-backgroun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colorTemperature colorTemp="1500"/>
                    </a14:imgEffect>
                    <a14:imgEffect>
                      <a14:saturation sat="97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5D371-CC1C-4C40-92F2-76706D5E94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5913-3B59-43C1-86A9-011E64219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DB34DEE6-5C8C-48A5-8546-A6FA8B39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i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B94F0-4D3E-402C-AE76-B2F17ECF693F}"/>
              </a:ext>
            </a:extLst>
          </p:cNvPr>
          <p:cNvSpPr/>
          <p:nvPr/>
        </p:nvSpPr>
        <p:spPr>
          <a:xfrm>
            <a:off x="644105" y="3692109"/>
            <a:ext cx="4899804" cy="1489659"/>
          </a:xfrm>
          <a:prstGeom prst="rect">
            <a:avLst/>
          </a:prstGeom>
          <a:solidFill>
            <a:srgbClr val="5ED07F"/>
          </a:solidFill>
          <a:effectLst>
            <a:reflection stA="0" endPos="65000" dist="254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Student Name  :  Dev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DarshanKumar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Shah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Roll no.             :  25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Enrollment No. :  21002171210156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Batch                :  1</a:t>
            </a:r>
          </a:p>
          <a:p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Branch              : CSE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4502C63-CDBE-4258-8A36-E5749BA7CA9C}"/>
              </a:ext>
            </a:extLst>
          </p:cNvPr>
          <p:cNvSpPr/>
          <p:nvPr/>
        </p:nvSpPr>
        <p:spPr>
          <a:xfrm>
            <a:off x="644105" y="1367285"/>
            <a:ext cx="8307393" cy="776377"/>
          </a:xfrm>
          <a:prstGeom prst="parallelogram">
            <a:avLst>
              <a:gd name="adj" fmla="val 95137"/>
            </a:avLst>
          </a:prstGeom>
          <a:solidFill>
            <a:srgbClr val="F3DC0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Cambria Math" panose="02040503050406030204" pitchFamily="18" charset="0"/>
              </a:rPr>
              <a:t>ConstraDUE</a:t>
            </a:r>
            <a:endParaRPr lang="en-IN" sz="28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39CF6-A7F7-E483-7B23-9E1BC0865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741" y="6419827"/>
            <a:ext cx="1555830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5D371-CC1C-4C40-92F2-76706D5E94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5913-3B59-43C1-86A9-011E64219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0FCF5B7-5D7E-41C1-8F0F-030BC4E8A36D}"/>
              </a:ext>
            </a:extLst>
          </p:cNvPr>
          <p:cNvSpPr/>
          <p:nvPr/>
        </p:nvSpPr>
        <p:spPr>
          <a:xfrm>
            <a:off x="441789" y="1006867"/>
            <a:ext cx="2958958" cy="636998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ED2CE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Eras Bold ITC" panose="020B0907030504020204" pitchFamily="34" charset="0"/>
              </a:rPr>
              <a:t>Introduction</a:t>
            </a:r>
            <a:endParaRPr lang="en-IN" sz="2800" dirty="0">
              <a:solidFill>
                <a:srgbClr val="00206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299E3-ABB5-436C-A01D-84F68A4C7B66}"/>
              </a:ext>
            </a:extLst>
          </p:cNvPr>
          <p:cNvSpPr/>
          <p:nvPr/>
        </p:nvSpPr>
        <p:spPr>
          <a:xfrm>
            <a:off x="-1" y="1805343"/>
            <a:ext cx="1210586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Related to Construction Work.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HTML, CSS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helps to do better work for public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can Scan QR CODE and Reach the Information about that Construction work.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Check it ‘s Status and Give The Feedback.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BC748-E4F0-8702-CB3D-2D45D47AB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741" y="6419827"/>
            <a:ext cx="1555830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5D371-CC1C-4C40-92F2-76706D5E94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5913-3B59-43C1-86A9-011E64219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0FCF5B7-5D7E-41C1-8F0F-030BC4E8A36D}"/>
              </a:ext>
            </a:extLst>
          </p:cNvPr>
          <p:cNvSpPr/>
          <p:nvPr/>
        </p:nvSpPr>
        <p:spPr>
          <a:xfrm>
            <a:off x="441789" y="1006867"/>
            <a:ext cx="2958958" cy="636998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ED2CE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Eras Bold ITC" panose="020B0907030504020204" pitchFamily="34" charset="0"/>
              </a:rPr>
              <a:t>Functionality</a:t>
            </a:r>
            <a:endParaRPr lang="en-IN" sz="2800" dirty="0">
              <a:solidFill>
                <a:srgbClr val="002060"/>
              </a:solidFill>
              <a:latin typeface="Eras Bold ITC" panose="020B0907030504020204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8134E18-BE95-B068-4820-B9BE77C2803D}"/>
              </a:ext>
            </a:extLst>
          </p:cNvPr>
          <p:cNvSpPr/>
          <p:nvPr/>
        </p:nvSpPr>
        <p:spPr>
          <a:xfrm>
            <a:off x="28875" y="1944304"/>
            <a:ext cx="5919537" cy="1097280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Home page (Intro)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011D281-3844-3A04-A63A-634CA1A6C450}"/>
              </a:ext>
            </a:extLst>
          </p:cNvPr>
          <p:cNvSpPr/>
          <p:nvPr/>
        </p:nvSpPr>
        <p:spPr>
          <a:xfrm>
            <a:off x="28872" y="3564525"/>
            <a:ext cx="5919537" cy="1097280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Construction 🚧 Works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EF7AC18-985B-AC91-138D-D96F2E358969}"/>
              </a:ext>
            </a:extLst>
          </p:cNvPr>
          <p:cNvSpPr/>
          <p:nvPr/>
        </p:nvSpPr>
        <p:spPr>
          <a:xfrm flipH="1">
            <a:off x="5669281" y="2653423"/>
            <a:ext cx="6493844" cy="109728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Log in page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0A4AEA2-D7EF-6925-E83F-6F5FB00DA88F}"/>
              </a:ext>
            </a:extLst>
          </p:cNvPr>
          <p:cNvSpPr/>
          <p:nvPr/>
        </p:nvSpPr>
        <p:spPr>
          <a:xfrm flipH="1">
            <a:off x="5669281" y="4402068"/>
            <a:ext cx="6493844" cy="109728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Share Work Problems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A293912-ADCF-BDCA-464A-EC0FED853A19}"/>
              </a:ext>
            </a:extLst>
          </p:cNvPr>
          <p:cNvSpPr/>
          <p:nvPr/>
        </p:nvSpPr>
        <p:spPr>
          <a:xfrm>
            <a:off x="28875" y="5184746"/>
            <a:ext cx="5919537" cy="1097280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Work Information Page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856E5-A154-21CB-08C4-E0CA25A23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741" y="6419827"/>
            <a:ext cx="1555830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5D371-CC1C-4C40-92F2-76706D5E94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5913-3B59-43C1-86A9-011E64219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0FCF5B7-5D7E-41C1-8F0F-030BC4E8A36D}"/>
              </a:ext>
            </a:extLst>
          </p:cNvPr>
          <p:cNvSpPr/>
          <p:nvPr/>
        </p:nvSpPr>
        <p:spPr>
          <a:xfrm>
            <a:off x="441789" y="1006867"/>
            <a:ext cx="2958958" cy="636998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ED2CE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Eras Bold ITC" panose="020B0907030504020204" pitchFamily="34" charset="0"/>
              </a:rPr>
              <a:t>Merits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70D050D-DA73-4423-8D56-2E3D31F9ED4F}"/>
              </a:ext>
            </a:extLst>
          </p:cNvPr>
          <p:cNvSpPr/>
          <p:nvPr/>
        </p:nvSpPr>
        <p:spPr>
          <a:xfrm>
            <a:off x="441788" y="2013995"/>
            <a:ext cx="9664737" cy="4421529"/>
          </a:xfrm>
          <a:prstGeom prst="round2DiagRect">
            <a:avLst>
              <a:gd name="adj1" fmla="val 22327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Improve work quality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Get information of work easily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People can share their area’s work for review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Check impact of that work on public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4CDEA-281E-CC57-8661-465424081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741" y="6419827"/>
            <a:ext cx="1555830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5D371-CC1C-4C40-92F2-76706D5E94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85913-3B59-43C1-86A9-011E64219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0FCF5B7-5D7E-41C1-8F0F-030BC4E8A36D}"/>
              </a:ext>
            </a:extLst>
          </p:cNvPr>
          <p:cNvSpPr/>
          <p:nvPr/>
        </p:nvSpPr>
        <p:spPr>
          <a:xfrm>
            <a:off x="441788" y="1347537"/>
            <a:ext cx="11310657" cy="4514248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1ED2CE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2060"/>
                </a:solidFill>
                <a:latin typeface="Eras Bold ITC" panose="020B0907030504020204" pitchFamily="34" charset="0"/>
              </a:rPr>
              <a:t>Thank You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522AB-12DF-EC20-EEE9-B9144498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741" y="6419827"/>
            <a:ext cx="1555830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115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Shah</dc:creator>
  <cp:lastModifiedBy>Dev Shah</cp:lastModifiedBy>
  <cp:revision>84</cp:revision>
  <dcterms:created xsi:type="dcterms:W3CDTF">2022-03-06T17:07:38Z</dcterms:created>
  <dcterms:modified xsi:type="dcterms:W3CDTF">2023-03-25T08:55:43Z</dcterms:modified>
</cp:coreProperties>
</file>