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deea80fa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deea80fa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deea80fa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deea80fa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4cc0a1e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4cc0a1e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deea80fa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deea80fa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716281b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716281b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deea80fa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deea80fa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716281b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716281b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47d83c3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47d83c3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47d83c3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47d83c3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deea80fa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deea80fa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deea80f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deea80f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716281b6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716281b6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4cc0a1e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4cc0a1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716281b6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716281b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716281b6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716281b6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716281b6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716281b6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716281b6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716281b6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716281b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716281b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716281b6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716281b6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716281b6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716281b6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716281b6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716281b6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deea80f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deea80f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deea80fa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deea80fa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e121fd8b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e121fd8b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deea80fa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deea80fa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deea80f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deea80f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deea80fa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deea80fa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deea80fa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deea80fa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j2BV3bul7ItkQYDPs5n8NO0dWzgyR_XXRxGJykl9NGo/edit?gid=1175932089#gid=117593208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Prescription Medicine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329325" y="3049450"/>
            <a:ext cx="6134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34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AutoNum type="arabicPeriod"/>
            </a:pPr>
            <a:r>
              <a:rPr lang="en" sz="2334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Nakayiza Shamim - 2024/HD05/21950U</a:t>
            </a:r>
            <a:endParaRPr sz="2334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34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AutoNum type="arabicPeriod"/>
            </a:pPr>
            <a:r>
              <a:rPr lang="en" sz="2334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Zindazed Abdshahd Kasauli -2024/HD05/21948U</a:t>
            </a:r>
            <a:endParaRPr sz="2334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collected from our </a:t>
            </a:r>
            <a:r>
              <a:rPr lang="en"/>
              <a:t>workplace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https://docs.google.com/spreadsheets/d/1j2BV3bul7ItkQYDPs5n8NO0dWzgyR_XXRxGJykl9NGo/edit?gid=1175932089#gid=1175932089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extracted from a database that holds client medical medical records.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data.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looked at the structure of the data, identified fields that will be of importance based on the amount of data they have.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</a:t>
            </a:r>
            <a:r>
              <a:rPr lang="en"/>
              <a:t>88090 rows and 9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Key Columns include Diagnosis, Age and Product.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info()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7945049" cy="33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Handling Missing Data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this phase of understanding data, we found out that data is not clean.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columns had none meaningful headings, hence dropped. And </a:t>
            </a:r>
            <a:r>
              <a:rPr lang="en"/>
              <a:t>remained</a:t>
            </a:r>
            <a:r>
              <a:rPr lang="en"/>
              <a:t> with 4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checked for null values in records and we did not have any.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cleaning, we remained with </a:t>
            </a:r>
            <a:r>
              <a:rPr lang="en"/>
              <a:t>19396 rows and 4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for categorical columns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184600" cy="34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87900" y="1489825"/>
            <a:ext cx="3097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Univariate Analysis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Plotting a graph of gender distribution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Trends</a:t>
            </a:r>
            <a:r>
              <a:rPr lang="en"/>
              <a:t>: More Females than males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800" y="1296525"/>
            <a:ext cx="46767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</a:t>
            </a:r>
            <a:r>
              <a:rPr lang="en"/>
              <a:t> Analysis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00" y="1489825"/>
            <a:ext cx="2905125" cy="29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13425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6575"/>
            <a:ext cx="9041522" cy="42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190625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5683675" y="686100"/>
            <a:ext cx="3072300" cy="3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 small correlation generally  between the four key fields.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5" y="686100"/>
            <a:ext cx="4910599" cy="42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ensured</a:t>
            </a:r>
            <a:r>
              <a:rPr lang="en"/>
              <a:t> that data is in the right format </a:t>
            </a:r>
            <a:r>
              <a:rPr lang="en"/>
              <a:t>required</a:t>
            </a:r>
            <a:r>
              <a:rPr lang="en"/>
              <a:t>. This was </a:t>
            </a:r>
            <a:r>
              <a:rPr lang="en"/>
              <a:t>archived</a:t>
            </a:r>
            <a:r>
              <a:rPr lang="en"/>
              <a:t> by encoding it using the label encoder.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got rid of diagnosis which was poorly structured like those with commas.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with less data were removed.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Poor prescription of medicines has led to issues like: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 rate of drug expiries as doctors tend to only prescribe medicines known to them</a:t>
            </a:r>
            <a:r>
              <a:rPr lang="en"/>
              <a:t>, </a:t>
            </a:r>
            <a:r>
              <a:rPr lang="en"/>
              <a:t>low sales since the unknown medicines to doctors are not sold to patients who need them.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Uganda, AI is currently being applied in other health-related areas, such as disease detection.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was split into 80% training and 20% testing.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87900" y="1144125"/>
            <a:ext cx="83682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23950"/>
            <a:ext cx="3020050" cy="23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375" y="1223950"/>
            <a:ext cx="3020050" cy="239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788" y="1553538"/>
            <a:ext cx="28098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90975"/>
            <a:ext cx="37879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075" y="1510025"/>
            <a:ext cx="39320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Models’ results cont’d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8" y="1489825"/>
            <a:ext cx="412617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725" y="1587675"/>
            <a:ext cx="3988376" cy="28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Models’ results cont’d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925" y="1489825"/>
            <a:ext cx="3569761" cy="29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23300"/>
            <a:ext cx="4598049" cy="30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Models’ results cont’d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52875"/>
            <a:ext cx="48006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-98650" y="-83650"/>
            <a:ext cx="6853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Measurement.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650" y="433350"/>
            <a:ext cx="9143999" cy="60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00625" y="1144125"/>
            <a:ext cx="84555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62: The mostly predicted.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Age and Diagnosis influence class 62 most.</a:t>
            </a: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672750"/>
            <a:ext cx="8057775" cy="1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Improving the performance of a Gradient Boosting model performing at 60%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Poor prescription of medicines in hospitals leading to high rates of expiries hence business losses.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Gaps in related work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57000" y="15602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Uganda, AI is currently being applied in other health-related areas, such as disease detection and not prescriptions </a:t>
            </a:r>
            <a:r>
              <a:rPr lang="en"/>
              <a:t>for example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Makerere University researchers are working on AI tools for detecting diseases like malaria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/>
              <a:t>international</a:t>
            </a:r>
            <a:r>
              <a:rPr lang="en"/>
              <a:t> solutions </a:t>
            </a:r>
            <a:r>
              <a:rPr lang="en"/>
              <a:t>don't</a:t>
            </a:r>
            <a:r>
              <a:rPr lang="en"/>
              <a:t> favor Africans due to genetic, environmental, and socio-economic differences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develop a predictive model that helps in: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Predicting the most appropriate medicines based on diagnosis and age range.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available data able to make the right prescriptions?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available data fields helping in optimizing pharmacy inventory management to reduce drug expiries?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available data fields able to predict alternative medicines based on diagnosis and age group.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data required readily available, clean, and well transformed for the research?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develop a machine learning model based on an African/Ugandan way of </a:t>
            </a:r>
            <a:r>
              <a:rPr lang="en"/>
              <a:t>prescription</a:t>
            </a:r>
            <a:r>
              <a:rPr lang="en"/>
              <a:t>. It will be trained using African/Ugandan data for prescription.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kind of learning  used is supervised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kind of data used is classification data in a tabular format.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Explainable AI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Understanding the data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Data Collection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Data Cleaning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Data Transformation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