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elius Unicase" panose="02000603000000000000" pitchFamily="2" charset="0"/>
      <p:regular r:id="rId30"/>
      <p:bold r:id="rId31"/>
    </p:embeddedFont>
    <p:embeddedFont>
      <p:font typeface="Didact Gothic" pitchFamily="2" charset="0"/>
      <p:regular r:id="rId32"/>
    </p:embeddedFont>
    <p:embeddedFont>
      <p:font typeface="PT Sans" panose="020B0503020203020204" pitchFamily="34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94"/>
  </p:normalViewPr>
  <p:slideViewPr>
    <p:cSldViewPr snapToGrid="0">
      <p:cViewPr varScale="1">
        <p:scale>
          <a:sx n="161" d="100"/>
          <a:sy n="161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e Lee" userId="b48f7061-9343-43dc-b0a1-f80e7b9d5778" providerId="ADAL" clId="{034186F3-6C60-1E43-861B-2215B5150494}"/>
    <pc:docChg chg="undo redo custSel modSld">
      <pc:chgData name="Shine Lee" userId="b48f7061-9343-43dc-b0a1-f80e7b9d5778" providerId="ADAL" clId="{034186F3-6C60-1E43-861B-2215B5150494}" dt="2023-09-26T05:44:21.082" v="75" actId="20577"/>
      <pc:docMkLst>
        <pc:docMk/>
      </pc:docMkLst>
      <pc:sldChg chg="modSp mod">
        <pc:chgData name="Shine Lee" userId="b48f7061-9343-43dc-b0a1-f80e7b9d5778" providerId="ADAL" clId="{034186F3-6C60-1E43-861B-2215B5150494}" dt="2023-09-26T05:44:21.082" v="75" actId="20577"/>
        <pc:sldMkLst>
          <pc:docMk/>
          <pc:sldMk cId="0" sldId="256"/>
        </pc:sldMkLst>
        <pc:spChg chg="mod">
          <ac:chgData name="Shine Lee" userId="b48f7061-9343-43dc-b0a1-f80e7b9d5778" providerId="ADAL" clId="{034186F3-6C60-1E43-861B-2215B5150494}" dt="2023-09-26T05:44:21.082" v="75" actId="20577"/>
          <ac:spMkLst>
            <pc:docMk/>
            <pc:sldMk cId="0" sldId="256"/>
            <ac:spMk id="508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4:42.232" v="10" actId="1076"/>
        <pc:sldMkLst>
          <pc:docMk/>
          <pc:sldMk cId="0" sldId="257"/>
        </pc:sldMkLst>
        <pc:spChg chg="mod">
          <ac:chgData name="Shine Lee" userId="b48f7061-9343-43dc-b0a1-f80e7b9d5778" providerId="ADAL" clId="{034186F3-6C60-1E43-861B-2215B5150494}" dt="2023-09-26T05:34:18.681" v="6" actId="1076"/>
          <ac:spMkLst>
            <pc:docMk/>
            <pc:sldMk cId="0" sldId="257"/>
            <ac:spMk id="827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06.398" v="4" actId="1076"/>
          <ac:spMkLst>
            <pc:docMk/>
            <pc:sldMk cId="0" sldId="257"/>
            <ac:spMk id="828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42.232" v="10" actId="1076"/>
          <ac:spMkLst>
            <pc:docMk/>
            <pc:sldMk cId="0" sldId="257"/>
            <ac:spMk id="829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13.447" v="5" actId="1076"/>
          <ac:spMkLst>
            <pc:docMk/>
            <pc:sldMk cId="0" sldId="257"/>
            <ac:spMk id="830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3:56.395" v="3" actId="1076"/>
          <ac:spMkLst>
            <pc:docMk/>
            <pc:sldMk cId="0" sldId="257"/>
            <ac:spMk id="831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3:35.153" v="1" actId="1076"/>
          <ac:spMkLst>
            <pc:docMk/>
            <pc:sldMk cId="0" sldId="257"/>
            <ac:spMk id="832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32.636" v="8" actId="1076"/>
          <ac:spMkLst>
            <pc:docMk/>
            <pc:sldMk cId="0" sldId="257"/>
            <ac:spMk id="833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36.909" v="9" actId="1076"/>
          <ac:spMkLst>
            <pc:docMk/>
            <pc:sldMk cId="0" sldId="257"/>
            <ac:spMk id="835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5:03.206" v="16" actId="14100"/>
        <pc:sldMkLst>
          <pc:docMk/>
          <pc:sldMk cId="0" sldId="259"/>
        </pc:sldMkLst>
        <pc:spChg chg="mod">
          <ac:chgData name="Shine Lee" userId="b48f7061-9343-43dc-b0a1-f80e7b9d5778" providerId="ADAL" clId="{034186F3-6C60-1E43-861B-2215B5150494}" dt="2023-09-26T05:35:03.206" v="16" actId="14100"/>
          <ac:spMkLst>
            <pc:docMk/>
            <pc:sldMk cId="0" sldId="259"/>
            <ac:spMk id="1344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5:26.678" v="19" actId="1076"/>
        <pc:sldMkLst>
          <pc:docMk/>
          <pc:sldMk cId="0" sldId="262"/>
        </pc:sldMkLst>
        <pc:spChg chg="mod">
          <ac:chgData name="Shine Lee" userId="b48f7061-9343-43dc-b0a1-f80e7b9d5778" providerId="ADAL" clId="{034186F3-6C60-1E43-861B-2215B5150494}" dt="2023-09-26T05:35:26.678" v="19" actId="1076"/>
          <ac:spMkLst>
            <pc:docMk/>
            <pc:sldMk cId="0" sldId="262"/>
            <ac:spMk id="1636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6:55.344" v="26" actId="14100"/>
        <pc:sldMkLst>
          <pc:docMk/>
          <pc:sldMk cId="0" sldId="268"/>
        </pc:sldMkLst>
        <pc:spChg chg="mod">
          <ac:chgData name="Shine Lee" userId="b48f7061-9343-43dc-b0a1-f80e7b9d5778" providerId="ADAL" clId="{034186F3-6C60-1E43-861B-2215B5150494}" dt="2023-09-26T05:36:55.344" v="26" actId="14100"/>
          <ac:spMkLst>
            <pc:docMk/>
            <pc:sldMk cId="0" sldId="268"/>
            <ac:spMk id="1947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6:51.741" v="24" actId="1076"/>
        <pc:sldMkLst>
          <pc:docMk/>
          <pc:sldMk cId="0" sldId="269"/>
        </pc:sldMkLst>
        <pc:spChg chg="mod">
          <ac:chgData name="Shine Lee" userId="b48f7061-9343-43dc-b0a1-f80e7b9d5778" providerId="ADAL" clId="{034186F3-6C60-1E43-861B-2215B5150494}" dt="2023-09-26T05:36:51.741" v="24" actId="1076"/>
          <ac:spMkLst>
            <pc:docMk/>
            <pc:sldMk cId="0" sldId="269"/>
            <ac:spMk id="19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7:16.024" v="29" actId="1076"/>
        <pc:sldMkLst>
          <pc:docMk/>
          <pc:sldMk cId="0" sldId="270"/>
        </pc:sldMkLst>
        <pc:spChg chg="mod">
          <ac:chgData name="Shine Lee" userId="b48f7061-9343-43dc-b0a1-f80e7b9d5778" providerId="ADAL" clId="{034186F3-6C60-1E43-861B-2215B5150494}" dt="2023-09-26T05:37:16.024" v="29" actId="1076"/>
          <ac:spMkLst>
            <pc:docMk/>
            <pc:sldMk cId="0" sldId="270"/>
            <ac:spMk id="2058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7:12.646" v="28" actId="14100"/>
          <ac:picMkLst>
            <pc:docMk/>
            <pc:sldMk cId="0" sldId="270"/>
            <ac:picMk id="1977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37:40.035" v="30" actId="1076"/>
        <pc:sldMkLst>
          <pc:docMk/>
          <pc:sldMk cId="0" sldId="271"/>
        </pc:sldMkLst>
        <pc:spChg chg="mod">
          <ac:chgData name="Shine Lee" userId="b48f7061-9343-43dc-b0a1-f80e7b9d5778" providerId="ADAL" clId="{034186F3-6C60-1E43-861B-2215B5150494}" dt="2023-09-26T05:37:40.035" v="30" actId="1076"/>
          <ac:spMkLst>
            <pc:docMk/>
            <pc:sldMk cId="0" sldId="271"/>
            <ac:spMk id="2071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7:52.557" v="32" actId="14100"/>
        <pc:sldMkLst>
          <pc:docMk/>
          <pc:sldMk cId="0" sldId="272"/>
        </pc:sldMkLst>
        <pc:spChg chg="mod">
          <ac:chgData name="Shine Lee" userId="b48f7061-9343-43dc-b0a1-f80e7b9d5778" providerId="ADAL" clId="{034186F3-6C60-1E43-861B-2215B5150494}" dt="2023-09-26T05:37:52.557" v="32" actId="14100"/>
          <ac:spMkLst>
            <pc:docMk/>
            <pc:sldMk cId="0" sldId="272"/>
            <ac:spMk id="21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8:12.089" v="34" actId="1076"/>
        <pc:sldMkLst>
          <pc:docMk/>
          <pc:sldMk cId="0" sldId="274"/>
        </pc:sldMkLst>
        <pc:spChg chg="mod">
          <ac:chgData name="Shine Lee" userId="b48f7061-9343-43dc-b0a1-f80e7b9d5778" providerId="ADAL" clId="{034186F3-6C60-1E43-861B-2215B5150494}" dt="2023-09-26T05:38:12.089" v="34" actId="1076"/>
          <ac:spMkLst>
            <pc:docMk/>
            <pc:sldMk cId="0" sldId="274"/>
            <ac:spMk id="22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8:18.944" v="35" actId="14100"/>
        <pc:sldMkLst>
          <pc:docMk/>
          <pc:sldMk cId="0" sldId="275"/>
        </pc:sldMkLst>
        <pc:spChg chg="mod">
          <ac:chgData name="Shine Lee" userId="b48f7061-9343-43dc-b0a1-f80e7b9d5778" providerId="ADAL" clId="{034186F3-6C60-1E43-861B-2215B5150494}" dt="2023-09-26T05:38:18.944" v="35" actId="14100"/>
          <ac:spMkLst>
            <pc:docMk/>
            <pc:sldMk cId="0" sldId="275"/>
            <ac:spMk id="2275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9:30.933" v="46" actId="1076"/>
        <pc:sldMkLst>
          <pc:docMk/>
          <pc:sldMk cId="0" sldId="276"/>
        </pc:sldMkLst>
        <pc:spChg chg="mod">
          <ac:chgData name="Shine Lee" userId="b48f7061-9343-43dc-b0a1-f80e7b9d5778" providerId="ADAL" clId="{034186F3-6C60-1E43-861B-2215B5150494}" dt="2023-09-26T05:39:30.933" v="46" actId="1076"/>
          <ac:spMkLst>
            <pc:docMk/>
            <pc:sldMk cId="0" sldId="276"/>
            <ac:spMk id="2353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9:20.884" v="45" actId="1076"/>
          <ac:picMkLst>
            <pc:docMk/>
            <pc:sldMk cId="0" sldId="276"/>
            <ac:picMk id="2362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39:40.487" v="47" actId="14100"/>
        <pc:sldMkLst>
          <pc:docMk/>
          <pc:sldMk cId="0" sldId="277"/>
        </pc:sldMkLst>
        <pc:spChg chg="mod">
          <ac:chgData name="Shine Lee" userId="b48f7061-9343-43dc-b0a1-f80e7b9d5778" providerId="ADAL" clId="{034186F3-6C60-1E43-861B-2215B5150494}" dt="2023-09-26T05:39:40.487" v="47" actId="14100"/>
          <ac:spMkLst>
            <pc:docMk/>
            <pc:sldMk cId="0" sldId="277"/>
            <ac:spMk id="2374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40:11.732" v="57" actId="1076"/>
        <pc:sldMkLst>
          <pc:docMk/>
          <pc:sldMk cId="0" sldId="278"/>
        </pc:sldMkLst>
        <pc:spChg chg="mod">
          <ac:chgData name="Shine Lee" userId="b48f7061-9343-43dc-b0a1-f80e7b9d5778" providerId="ADAL" clId="{034186F3-6C60-1E43-861B-2215B5150494}" dt="2023-09-26T05:40:11.732" v="57" actId="1076"/>
          <ac:spMkLst>
            <pc:docMk/>
            <pc:sldMk cId="0" sldId="278"/>
            <ac:spMk id="2388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9:57.544" v="50" actId="1076"/>
          <ac:picMkLst>
            <pc:docMk/>
            <pc:sldMk cId="0" sldId="278"/>
            <ac:picMk id="2380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40:35.058" v="64" actId="1076"/>
        <pc:sldMkLst>
          <pc:docMk/>
          <pc:sldMk cId="0" sldId="279"/>
        </pc:sldMkLst>
        <pc:spChg chg="mod">
          <ac:chgData name="Shine Lee" userId="b48f7061-9343-43dc-b0a1-f80e7b9d5778" providerId="ADAL" clId="{034186F3-6C60-1E43-861B-2215B5150494}" dt="2023-09-26T05:40:35.058" v="64" actId="1076"/>
          <ac:spMkLst>
            <pc:docMk/>
            <pc:sldMk cId="0" sldId="279"/>
            <ac:spMk id="24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17b456f978_1_3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17b456f978_1_3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17b456f978_1_4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117b456f978_1_4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17b456f978_1_4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17b456f978_1_4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7b456f978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17b456f978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17b456f978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17b456f978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17b456f978_1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117b456f978_1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17b456f978_1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17b456f978_1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17b456f978_1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17b456f978_1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17b456f978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17b456f978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17b456f978_1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117b456f978_1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d5e9795e8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d5e9795e8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17b456f978_1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17b456f978_1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17b456f978_1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17b456f978_1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168ce8cc7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1168ce8cc7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68ce8cc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168ce8cc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168ce8cc7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168ce8cc7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17b456f978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17b456f978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17b456f978_1_3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17b456f978_1_3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117b456f978_1_3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117b456f978_1_3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dd2c6ec92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dd2c6ec92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cd5e9795e8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cd5e9795e8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7b456f97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7b456f97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b456f97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b456f97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17b456f978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117b456f978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17b456f978_1_3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17b456f978_1_3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7b456f978_1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17b456f978_1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00" y="915788"/>
            <a:ext cx="4557000" cy="25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00" y="3680513"/>
            <a:ext cx="4557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96075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/>
          </p:nvPr>
        </p:nvSpPr>
        <p:spPr>
          <a:xfrm>
            <a:off x="720000" y="17713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513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4"/>
          </p:nvPr>
        </p:nvSpPr>
        <p:spPr>
          <a:xfrm>
            <a:off x="3239625" y="17713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5" hasCustomPrompt="1"/>
          </p:nvPr>
        </p:nvSpPr>
        <p:spPr>
          <a:xfrm>
            <a:off x="3239400" y="12513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6"/>
          </p:nvPr>
        </p:nvSpPr>
        <p:spPr>
          <a:xfrm>
            <a:off x="323962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7"/>
          </p:nvPr>
        </p:nvSpPr>
        <p:spPr>
          <a:xfrm>
            <a:off x="720000" y="35607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9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3"/>
          </p:nvPr>
        </p:nvSpPr>
        <p:spPr>
          <a:xfrm>
            <a:off x="3239625" y="35607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4" hasCustomPrompt="1"/>
          </p:nvPr>
        </p:nvSpPr>
        <p:spPr>
          <a:xfrm>
            <a:off x="3239400" y="30407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5"/>
          </p:nvPr>
        </p:nvSpPr>
        <p:spPr>
          <a:xfrm>
            <a:off x="3239625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6219975" y="0"/>
            <a:ext cx="2924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720000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720000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2"/>
          </p:nvPr>
        </p:nvSpPr>
        <p:spPr>
          <a:xfrm>
            <a:off x="3026394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3"/>
          </p:nvPr>
        </p:nvSpPr>
        <p:spPr>
          <a:xfrm>
            <a:off x="3026396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4"/>
          </p:nvPr>
        </p:nvSpPr>
        <p:spPr>
          <a:xfrm>
            <a:off x="5332796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ubTitle" idx="5"/>
          </p:nvPr>
        </p:nvSpPr>
        <p:spPr>
          <a:xfrm>
            <a:off x="5332799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3" name="Google Shape;213;p1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22" name="Google Shape;222;p1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32" name="Google Shape;232;p1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37" name="Google Shape;237;p1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244" name="Google Shape;244;p1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4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250" name="Google Shape;250;p1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255" name="Google Shape;255;p14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2424850" y="16944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subTitle" idx="1"/>
          </p:nvPr>
        </p:nvSpPr>
        <p:spPr>
          <a:xfrm>
            <a:off x="2424850" y="20523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5"/>
          <p:cNvSpPr txBox="1">
            <a:spLocks noGrp="1"/>
          </p:cNvSpPr>
          <p:nvPr>
            <p:ph type="title" idx="2"/>
          </p:nvPr>
        </p:nvSpPr>
        <p:spPr>
          <a:xfrm>
            <a:off x="5807758" y="16944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3"/>
          </p:nvPr>
        </p:nvSpPr>
        <p:spPr>
          <a:xfrm>
            <a:off x="5807754" y="20523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 idx="4"/>
          </p:nvPr>
        </p:nvSpPr>
        <p:spPr>
          <a:xfrm>
            <a:off x="2424850" y="31278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5"/>
          </p:nvPr>
        </p:nvSpPr>
        <p:spPr>
          <a:xfrm>
            <a:off x="2424850" y="3485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title" idx="6"/>
          </p:nvPr>
        </p:nvSpPr>
        <p:spPr>
          <a:xfrm>
            <a:off x="5807758" y="31278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7"/>
          </p:nvPr>
        </p:nvSpPr>
        <p:spPr>
          <a:xfrm>
            <a:off x="5807754" y="3485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71" name="Google Shape;271;p1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80" name="Google Shape;280;p1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90" name="Google Shape;290;p1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95" name="Google Shape;295;p1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302" name="Google Shape;302;p1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5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308" name="Google Shape;308;p1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313" name="Google Shape;313;p1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101175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1101175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 idx="2"/>
          </p:nvPr>
        </p:nvSpPr>
        <p:spPr>
          <a:xfrm>
            <a:off x="3578948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578948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4"/>
          </p:nvPr>
        </p:nvSpPr>
        <p:spPr>
          <a:xfrm>
            <a:off x="1101175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01175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6"/>
          </p:nvPr>
        </p:nvSpPr>
        <p:spPr>
          <a:xfrm>
            <a:off x="3578948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7"/>
          </p:nvPr>
        </p:nvSpPr>
        <p:spPr>
          <a:xfrm>
            <a:off x="3578948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8"/>
          </p:nvPr>
        </p:nvSpPr>
        <p:spPr>
          <a:xfrm>
            <a:off x="6056727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9"/>
          </p:nvPr>
        </p:nvSpPr>
        <p:spPr>
          <a:xfrm>
            <a:off x="6056727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title" idx="13"/>
          </p:nvPr>
        </p:nvSpPr>
        <p:spPr>
          <a:xfrm>
            <a:off x="6056727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14"/>
          </p:nvPr>
        </p:nvSpPr>
        <p:spPr>
          <a:xfrm>
            <a:off x="6056727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title" idx="15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6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 hasCustomPrompt="1"/>
          </p:nvPr>
        </p:nvSpPr>
        <p:spPr>
          <a:xfrm>
            <a:off x="2223600" y="1770276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1"/>
          </p:nvPr>
        </p:nvSpPr>
        <p:spPr>
          <a:xfrm>
            <a:off x="2223600" y="2338322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598633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3"/>
          </p:nvPr>
        </p:nvSpPr>
        <p:spPr>
          <a:xfrm>
            <a:off x="2223600" y="1168259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2960838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5"/>
          </p:nvPr>
        </p:nvSpPr>
        <p:spPr>
          <a:xfrm>
            <a:off x="2223600" y="3546632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subTitle" idx="1"/>
          </p:nvPr>
        </p:nvSpPr>
        <p:spPr>
          <a:xfrm>
            <a:off x="4165488" y="3114675"/>
            <a:ext cx="40461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/>
          </p:nvPr>
        </p:nvSpPr>
        <p:spPr>
          <a:xfrm>
            <a:off x="3952938" y="1390650"/>
            <a:ext cx="4471200" cy="16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2290025" y="37451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1"/>
          </p:nvPr>
        </p:nvSpPr>
        <p:spPr>
          <a:xfrm>
            <a:off x="1504900" y="1645300"/>
            <a:ext cx="61341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subTitle" idx="1"/>
          </p:nvPr>
        </p:nvSpPr>
        <p:spPr>
          <a:xfrm>
            <a:off x="1028450" y="1441125"/>
            <a:ext cx="30546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ubTitle" idx="2"/>
          </p:nvPr>
        </p:nvSpPr>
        <p:spPr>
          <a:xfrm>
            <a:off x="5060950" y="1441125"/>
            <a:ext cx="30546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0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9097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91121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91121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41157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1"/>
          </p:nvPr>
        </p:nvSpPr>
        <p:spPr>
          <a:xfrm>
            <a:off x="4975800" y="1898356"/>
            <a:ext cx="34347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1998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5057400" y="3368219"/>
            <a:ext cx="3366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title" hasCustomPrompt="1"/>
          </p:nvPr>
        </p:nvSpPr>
        <p:spPr>
          <a:xfrm>
            <a:off x="1159775" y="2425250"/>
            <a:ext cx="1506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1"/>
          </p:nvPr>
        </p:nvSpPr>
        <p:spPr>
          <a:xfrm>
            <a:off x="5977975" y="3315950"/>
            <a:ext cx="23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title" idx="2" hasCustomPrompt="1"/>
          </p:nvPr>
        </p:nvSpPr>
        <p:spPr>
          <a:xfrm>
            <a:off x="3745500" y="2425250"/>
            <a:ext cx="1653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3"/>
          </p:nvPr>
        </p:nvSpPr>
        <p:spPr>
          <a:xfrm>
            <a:off x="3349650" y="3315950"/>
            <a:ext cx="244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title" idx="4" hasCustomPrompt="1"/>
          </p:nvPr>
        </p:nvSpPr>
        <p:spPr>
          <a:xfrm>
            <a:off x="6352675" y="2425250"/>
            <a:ext cx="162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4" name="Google Shape;364;p23"/>
          <p:cNvSpPr txBox="1">
            <a:spLocks noGrp="1"/>
          </p:cNvSpPr>
          <p:nvPr>
            <p:ph type="subTitle" idx="5"/>
          </p:nvPr>
        </p:nvSpPr>
        <p:spPr>
          <a:xfrm>
            <a:off x="796325" y="3315950"/>
            <a:ext cx="22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3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28113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434675" y="1054625"/>
            <a:ext cx="18798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5080800" y="2561075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2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21162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subTitle" idx="1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7200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7200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32514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subTitle" idx="3"/>
          </p:nvPr>
        </p:nvSpPr>
        <p:spPr>
          <a:xfrm>
            <a:off x="32514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title" idx="4"/>
          </p:nvPr>
        </p:nvSpPr>
        <p:spPr>
          <a:xfrm>
            <a:off x="57828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5"/>
          </p:nvPr>
        </p:nvSpPr>
        <p:spPr>
          <a:xfrm>
            <a:off x="57828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386" name="Google Shape;386;p27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7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95" name="Google Shape;395;p2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7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5" name="Google Shape;405;p2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10" name="Google Shape;410;p2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17" name="Google Shape;417;p27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7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23" name="Google Shape;423;p2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28" name="Google Shape;428;p2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28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436" name="Google Shape;436;p28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8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445" name="Google Shape;445;p28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55" name="Google Shape;455;p2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8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60" name="Google Shape;460;p28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67" name="Google Shape;467;p28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8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73" name="Google Shape;473;p2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78" name="Google Shape;478;p28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>
            <a:spLocks noGrp="1"/>
          </p:cNvSpPr>
          <p:nvPr>
            <p:ph type="subTitle" idx="1"/>
          </p:nvPr>
        </p:nvSpPr>
        <p:spPr>
          <a:xfrm>
            <a:off x="720000" y="1604475"/>
            <a:ext cx="4066800" cy="29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title" idx="2" hasCustomPrompt="1"/>
          </p:nvPr>
        </p:nvSpPr>
        <p:spPr>
          <a:xfrm>
            <a:off x="718671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30"/>
          <p:cNvSpPr txBox="1">
            <a:spLocks noGrp="1"/>
          </p:cNvSpPr>
          <p:nvPr>
            <p:ph type="subTitle" idx="1"/>
          </p:nvPr>
        </p:nvSpPr>
        <p:spPr>
          <a:xfrm>
            <a:off x="718671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5911488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008700"/>
            <a:ext cx="7458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" name="Google Shape;21;p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0" name="Google Shape;30;p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" name="Google Shape;40;p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5" name="Google Shape;45;p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52" name="Google Shape;52;p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58" name="Google Shape;58;p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63" name="Google Shape;63;p4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>
            <a:spLocks noGrp="1"/>
          </p:cNvSpPr>
          <p:nvPr>
            <p:ph type="title"/>
          </p:nvPr>
        </p:nvSpPr>
        <p:spPr>
          <a:xfrm>
            <a:off x="3955650" y="898980"/>
            <a:ext cx="44331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31"/>
          <p:cNvSpPr txBox="1">
            <a:spLocks noGrp="1"/>
          </p:cNvSpPr>
          <p:nvPr>
            <p:ph type="title" idx="2" hasCustomPrompt="1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1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3955796" y="25323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4606125" y="1054625"/>
            <a:ext cx="38181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1"/>
          </p:nvPr>
        </p:nvSpPr>
        <p:spPr>
          <a:xfrm>
            <a:off x="5470350" y="2420650"/>
            <a:ext cx="29388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2"/>
          </p:nvPr>
        </p:nvSpPr>
        <p:spPr>
          <a:xfrm>
            <a:off x="1254085" y="2798000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3"/>
          </p:nvPr>
        </p:nvSpPr>
        <p:spPr>
          <a:xfrm>
            <a:off x="4461960" y="2798000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61957" y="320999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1254085" y="320999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75" name="Google Shape;75;p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84" name="Google Shape;84;p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94" name="Google Shape;94;p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99" name="Google Shape;99;p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06" name="Google Shape;106;p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12" name="Google Shape;112;p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17" name="Google Shape;117;p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125" name="Google Shape;125;p6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134" name="Google Shape;134;p6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6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144" name="Google Shape;144;p6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149" name="Google Shape;149;p6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56" name="Google Shape;156;p6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6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62" name="Google Shape;162;p6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67" name="Google Shape;167;p6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2869750"/>
            <a:ext cx="32883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720000" y="1040950"/>
            <a:ext cx="40767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3248700" y="1118850"/>
            <a:ext cx="5175300" cy="29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20000" y="795600"/>
            <a:ext cx="6189300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720000" y="2203250"/>
            <a:ext cx="4759800" cy="18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69300" cy="118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EE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3"/>
          <p:cNvGrpSpPr/>
          <p:nvPr/>
        </p:nvGrpSpPr>
        <p:grpSpPr>
          <a:xfrm flipH="1">
            <a:off x="529497" y="1847522"/>
            <a:ext cx="256697" cy="251353"/>
            <a:chOff x="12211725" y="2010200"/>
            <a:chExt cx="132100" cy="129350"/>
          </a:xfrm>
        </p:grpSpPr>
        <p:sp>
          <p:nvSpPr>
            <p:cNvPr id="504" name="Google Shape;504;p3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3"/>
          <p:cNvSpPr txBox="1">
            <a:spLocks noGrp="1"/>
          </p:cNvSpPr>
          <p:nvPr>
            <p:ph type="ctrTitle"/>
          </p:nvPr>
        </p:nvSpPr>
        <p:spPr>
          <a:xfrm>
            <a:off x="605700" y="254553"/>
            <a:ext cx="4557000" cy="32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Junior</a:t>
            </a:r>
            <a:r>
              <a:rPr lang="en" sz="3200"/>
              <a:t> developer </a:t>
            </a:r>
            <a:r>
              <a:rPr lang="en" sz="3200" dirty="0" err="1"/>
              <a:t>Yejin</a:t>
            </a:r>
            <a:r>
              <a:rPr lang="en" sz="3200" dirty="0"/>
              <a:t> Lee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First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1"/>
          </p:nvPr>
        </p:nvSpPr>
        <p:spPr>
          <a:xfrm>
            <a:off x="681525" y="3693800"/>
            <a:ext cx="2882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web page creation</a:t>
            </a: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6373763" y="402475"/>
            <a:ext cx="1061304" cy="1582501"/>
            <a:chOff x="0" y="9600"/>
            <a:chExt cx="711425" cy="1060800"/>
          </a:xfrm>
        </p:grpSpPr>
        <p:sp>
          <p:nvSpPr>
            <p:cNvPr id="511" name="Google Shape;511;p33"/>
            <p:cNvSpPr/>
            <p:nvPr/>
          </p:nvSpPr>
          <p:spPr>
            <a:xfrm>
              <a:off x="38400" y="960600"/>
              <a:ext cx="88425" cy="109800"/>
            </a:xfrm>
            <a:custGeom>
              <a:avLst/>
              <a:gdLst/>
              <a:ahLst/>
              <a:cxnLst/>
              <a:rect l="l" t="t" r="r" b="b"/>
              <a:pathLst>
                <a:path w="3537" h="4392" extrusionOk="0">
                  <a:moveTo>
                    <a:pt x="1320" y="1"/>
                  </a:moveTo>
                  <a:cubicBezTo>
                    <a:pt x="624" y="1"/>
                    <a:pt x="1" y="494"/>
                    <a:pt x="1" y="2263"/>
                  </a:cubicBezTo>
                  <a:cubicBezTo>
                    <a:pt x="1" y="3592"/>
                    <a:pt x="128" y="4035"/>
                    <a:pt x="297" y="4035"/>
                  </a:cubicBezTo>
                  <a:cubicBezTo>
                    <a:pt x="636" y="4035"/>
                    <a:pt x="1144" y="2263"/>
                    <a:pt x="1144" y="2263"/>
                  </a:cubicBezTo>
                  <a:cubicBezTo>
                    <a:pt x="1264" y="3869"/>
                    <a:pt x="1477" y="4392"/>
                    <a:pt x="1702" y="4392"/>
                  </a:cubicBezTo>
                  <a:cubicBezTo>
                    <a:pt x="2116" y="4392"/>
                    <a:pt x="2573" y="2614"/>
                    <a:pt x="2572" y="2584"/>
                  </a:cubicBezTo>
                  <a:lnTo>
                    <a:pt x="2572" y="2584"/>
                  </a:lnTo>
                  <a:lnTo>
                    <a:pt x="2953" y="4025"/>
                  </a:lnTo>
                  <a:cubicBezTo>
                    <a:pt x="3537" y="4025"/>
                    <a:pt x="3537" y="2965"/>
                    <a:pt x="3418" y="2036"/>
                  </a:cubicBezTo>
                  <a:cubicBezTo>
                    <a:pt x="3299" y="1036"/>
                    <a:pt x="2584" y="191"/>
                    <a:pt x="1596" y="24"/>
                  </a:cubicBezTo>
                  <a:cubicBezTo>
                    <a:pt x="1504" y="9"/>
                    <a:pt x="1411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46175" y="606475"/>
              <a:ext cx="378350" cy="245500"/>
            </a:xfrm>
            <a:custGeom>
              <a:avLst/>
              <a:gdLst/>
              <a:ahLst/>
              <a:cxnLst/>
              <a:rect l="l" t="t" r="r" b="b"/>
              <a:pathLst>
                <a:path w="15134" h="9820" extrusionOk="0">
                  <a:moveTo>
                    <a:pt x="8467" y="0"/>
                  </a:moveTo>
                  <a:cubicBezTo>
                    <a:pt x="7865" y="0"/>
                    <a:pt x="7418" y="164"/>
                    <a:pt x="7418" y="164"/>
                  </a:cubicBezTo>
                  <a:lnTo>
                    <a:pt x="0" y="1795"/>
                  </a:lnTo>
                  <a:lnTo>
                    <a:pt x="3072" y="9820"/>
                  </a:lnTo>
                  <a:lnTo>
                    <a:pt x="11502" y="7200"/>
                  </a:lnTo>
                  <a:cubicBezTo>
                    <a:pt x="14740" y="5486"/>
                    <a:pt x="15133" y="1628"/>
                    <a:pt x="13978" y="473"/>
                  </a:cubicBezTo>
                  <a:cubicBezTo>
                    <a:pt x="13818" y="315"/>
                    <a:pt x="13655" y="246"/>
                    <a:pt x="13492" y="246"/>
                  </a:cubicBezTo>
                  <a:cubicBezTo>
                    <a:pt x="12453" y="246"/>
                    <a:pt x="11430" y="3021"/>
                    <a:pt x="11430" y="3021"/>
                  </a:cubicBezTo>
                  <a:cubicBezTo>
                    <a:pt x="10958" y="472"/>
                    <a:pt x="9490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68500" y="147100"/>
              <a:ext cx="176250" cy="504250"/>
            </a:xfrm>
            <a:custGeom>
              <a:avLst/>
              <a:gdLst/>
              <a:ahLst/>
              <a:cxnLst/>
              <a:rect l="l" t="t" r="r" b="b"/>
              <a:pathLst>
                <a:path w="7050" h="20170" extrusionOk="0">
                  <a:moveTo>
                    <a:pt x="5442" y="1"/>
                  </a:moveTo>
                  <a:cubicBezTo>
                    <a:pt x="4668" y="1"/>
                    <a:pt x="4001" y="584"/>
                    <a:pt x="3906" y="1358"/>
                  </a:cubicBezTo>
                  <a:lnTo>
                    <a:pt x="2811" y="10109"/>
                  </a:lnTo>
                  <a:lnTo>
                    <a:pt x="1" y="20170"/>
                  </a:lnTo>
                  <a:cubicBezTo>
                    <a:pt x="5978" y="17110"/>
                    <a:pt x="6192" y="12252"/>
                    <a:pt x="6192" y="12252"/>
                  </a:cubicBezTo>
                  <a:lnTo>
                    <a:pt x="6966" y="1656"/>
                  </a:lnTo>
                  <a:cubicBezTo>
                    <a:pt x="7049" y="763"/>
                    <a:pt x="6335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5900" y="379600"/>
              <a:ext cx="50025" cy="76175"/>
            </a:xfrm>
            <a:custGeom>
              <a:avLst/>
              <a:gdLst/>
              <a:ahLst/>
              <a:cxnLst/>
              <a:rect l="l" t="t" r="r" b="b"/>
              <a:pathLst>
                <a:path w="2001" h="3047" extrusionOk="0">
                  <a:moveTo>
                    <a:pt x="1525" y="0"/>
                  </a:moveTo>
                  <a:cubicBezTo>
                    <a:pt x="933" y="0"/>
                    <a:pt x="1" y="217"/>
                    <a:pt x="1" y="1583"/>
                  </a:cubicBezTo>
                  <a:cubicBezTo>
                    <a:pt x="1" y="2809"/>
                    <a:pt x="600" y="3047"/>
                    <a:pt x="1064" y="3047"/>
                  </a:cubicBezTo>
                  <a:cubicBezTo>
                    <a:pt x="1357" y="3047"/>
                    <a:pt x="1596" y="2952"/>
                    <a:pt x="1596" y="2952"/>
                  </a:cubicBezTo>
                  <a:lnTo>
                    <a:pt x="2001" y="47"/>
                  </a:lnTo>
                  <a:cubicBezTo>
                    <a:pt x="2001" y="47"/>
                    <a:pt x="180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08100" y="341300"/>
              <a:ext cx="71150" cy="76400"/>
            </a:xfrm>
            <a:custGeom>
              <a:avLst/>
              <a:gdLst/>
              <a:ahLst/>
              <a:cxnLst/>
              <a:rect l="l" t="t" r="r" b="b"/>
              <a:pathLst>
                <a:path w="2846" h="3056" extrusionOk="0">
                  <a:moveTo>
                    <a:pt x="981" y="1"/>
                  </a:moveTo>
                  <a:cubicBezTo>
                    <a:pt x="454" y="1"/>
                    <a:pt x="0" y="115"/>
                    <a:pt x="0" y="115"/>
                  </a:cubicBezTo>
                  <a:lnTo>
                    <a:pt x="1286" y="3055"/>
                  </a:lnTo>
                  <a:cubicBezTo>
                    <a:pt x="1286" y="3055"/>
                    <a:pt x="2846" y="2377"/>
                    <a:pt x="2560" y="960"/>
                  </a:cubicBezTo>
                  <a:cubicBezTo>
                    <a:pt x="2402" y="176"/>
                    <a:pt x="1635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0" y="271200"/>
              <a:ext cx="595350" cy="761150"/>
            </a:xfrm>
            <a:custGeom>
              <a:avLst/>
              <a:gdLst/>
              <a:ahLst/>
              <a:cxnLst/>
              <a:rect l="l" t="t" r="r" b="b"/>
              <a:pathLst>
                <a:path w="23814" h="30446" extrusionOk="0">
                  <a:moveTo>
                    <a:pt x="9651" y="0"/>
                  </a:moveTo>
                  <a:cubicBezTo>
                    <a:pt x="7266" y="0"/>
                    <a:pt x="4947" y="786"/>
                    <a:pt x="3739" y="2573"/>
                  </a:cubicBezTo>
                  <a:cubicBezTo>
                    <a:pt x="1" y="8110"/>
                    <a:pt x="4704" y="11694"/>
                    <a:pt x="4704" y="11694"/>
                  </a:cubicBezTo>
                  <a:cubicBezTo>
                    <a:pt x="4704" y="11694"/>
                    <a:pt x="763" y="12586"/>
                    <a:pt x="1668" y="30446"/>
                  </a:cubicBezTo>
                  <a:lnTo>
                    <a:pt x="4585" y="29624"/>
                  </a:lnTo>
                  <a:cubicBezTo>
                    <a:pt x="4585" y="29624"/>
                    <a:pt x="2977" y="20564"/>
                    <a:pt x="5287" y="17182"/>
                  </a:cubicBezTo>
                  <a:lnTo>
                    <a:pt x="5287" y="17182"/>
                  </a:lnTo>
                  <a:cubicBezTo>
                    <a:pt x="5287" y="17183"/>
                    <a:pt x="3501" y="24267"/>
                    <a:pt x="7787" y="26886"/>
                  </a:cubicBezTo>
                  <a:cubicBezTo>
                    <a:pt x="8595" y="27377"/>
                    <a:pt x="9524" y="27606"/>
                    <a:pt x="10462" y="27606"/>
                  </a:cubicBezTo>
                  <a:cubicBezTo>
                    <a:pt x="10866" y="27606"/>
                    <a:pt x="11271" y="27564"/>
                    <a:pt x="11669" y="27481"/>
                  </a:cubicBezTo>
                  <a:cubicBezTo>
                    <a:pt x="13455" y="27112"/>
                    <a:pt x="16253" y="26088"/>
                    <a:pt x="17705" y="23374"/>
                  </a:cubicBezTo>
                  <a:lnTo>
                    <a:pt x="17705" y="23374"/>
                  </a:lnTo>
                  <a:cubicBezTo>
                    <a:pt x="17705" y="23374"/>
                    <a:pt x="15979" y="27922"/>
                    <a:pt x="18527" y="27922"/>
                  </a:cubicBezTo>
                  <a:cubicBezTo>
                    <a:pt x="21075" y="27922"/>
                    <a:pt x="23813" y="23659"/>
                    <a:pt x="22575" y="23659"/>
                  </a:cubicBezTo>
                  <a:cubicBezTo>
                    <a:pt x="21337" y="23659"/>
                    <a:pt x="21003" y="24207"/>
                    <a:pt x="21003" y="24207"/>
                  </a:cubicBezTo>
                  <a:cubicBezTo>
                    <a:pt x="21003" y="24207"/>
                    <a:pt x="21986" y="17412"/>
                    <a:pt x="17612" y="17412"/>
                  </a:cubicBezTo>
                  <a:cubicBezTo>
                    <a:pt x="16561" y="17412"/>
                    <a:pt x="15201" y="17804"/>
                    <a:pt x="13443" y="18778"/>
                  </a:cubicBezTo>
                  <a:lnTo>
                    <a:pt x="16241" y="10979"/>
                  </a:lnTo>
                  <a:cubicBezTo>
                    <a:pt x="18955" y="7300"/>
                    <a:pt x="17431" y="3288"/>
                    <a:pt x="15646" y="1871"/>
                  </a:cubicBezTo>
                  <a:cubicBezTo>
                    <a:pt x="14152" y="682"/>
                    <a:pt x="11873" y="0"/>
                    <a:pt x="9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23100" y="343750"/>
              <a:ext cx="249600" cy="219400"/>
            </a:xfrm>
            <a:custGeom>
              <a:avLst/>
              <a:gdLst/>
              <a:ahLst/>
              <a:cxnLst/>
              <a:rect l="l" t="t" r="r" b="b"/>
              <a:pathLst>
                <a:path w="9984" h="8776" extrusionOk="0">
                  <a:moveTo>
                    <a:pt x="5702" y="1"/>
                  </a:moveTo>
                  <a:cubicBezTo>
                    <a:pt x="4386" y="1"/>
                    <a:pt x="3409" y="229"/>
                    <a:pt x="2697" y="517"/>
                  </a:cubicBezTo>
                  <a:cubicBezTo>
                    <a:pt x="1506" y="993"/>
                    <a:pt x="613" y="2053"/>
                    <a:pt x="399" y="3303"/>
                  </a:cubicBezTo>
                  <a:cubicBezTo>
                    <a:pt x="1" y="5713"/>
                    <a:pt x="3132" y="5767"/>
                    <a:pt x="3415" y="5767"/>
                  </a:cubicBezTo>
                  <a:cubicBezTo>
                    <a:pt x="3428" y="5767"/>
                    <a:pt x="3435" y="5767"/>
                    <a:pt x="3435" y="5767"/>
                  </a:cubicBezTo>
                  <a:cubicBezTo>
                    <a:pt x="3435" y="5767"/>
                    <a:pt x="3722" y="8776"/>
                    <a:pt x="5662" y="8776"/>
                  </a:cubicBezTo>
                  <a:cubicBezTo>
                    <a:pt x="5775" y="8776"/>
                    <a:pt x="5894" y="8766"/>
                    <a:pt x="6019" y="8744"/>
                  </a:cubicBezTo>
                  <a:cubicBezTo>
                    <a:pt x="8293" y="8363"/>
                    <a:pt x="7662" y="5220"/>
                    <a:pt x="7662" y="5220"/>
                  </a:cubicBezTo>
                  <a:cubicBezTo>
                    <a:pt x="9710" y="4231"/>
                    <a:pt x="9983" y="3017"/>
                    <a:pt x="9745" y="2053"/>
                  </a:cubicBezTo>
                  <a:cubicBezTo>
                    <a:pt x="9495" y="993"/>
                    <a:pt x="8543" y="279"/>
                    <a:pt x="7471" y="124"/>
                  </a:cubicBezTo>
                  <a:cubicBezTo>
                    <a:pt x="6823" y="38"/>
                    <a:pt x="6235" y="1"/>
                    <a:pt x="5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51825" y="463225"/>
              <a:ext cx="8950" cy="20875"/>
            </a:xfrm>
            <a:custGeom>
              <a:avLst/>
              <a:gdLst/>
              <a:ahLst/>
              <a:cxnLst/>
              <a:rect l="l" t="t" r="r" b="b"/>
              <a:pathLst>
                <a:path w="358" h="835" extrusionOk="0">
                  <a:moveTo>
                    <a:pt x="131" y="0"/>
                  </a:moveTo>
                  <a:cubicBezTo>
                    <a:pt x="48" y="12"/>
                    <a:pt x="0" y="203"/>
                    <a:pt x="12" y="429"/>
                  </a:cubicBezTo>
                  <a:cubicBezTo>
                    <a:pt x="47" y="659"/>
                    <a:pt x="126" y="834"/>
                    <a:pt x="218" y="834"/>
                  </a:cubicBezTo>
                  <a:cubicBezTo>
                    <a:pt x="221" y="834"/>
                    <a:pt x="224" y="834"/>
                    <a:pt x="227" y="834"/>
                  </a:cubicBezTo>
                  <a:cubicBezTo>
                    <a:pt x="310" y="810"/>
                    <a:pt x="358" y="619"/>
                    <a:pt x="346" y="393"/>
                  </a:cubicBezTo>
                  <a:cubicBezTo>
                    <a:pt x="334" y="179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75625" y="460825"/>
              <a:ext cx="8975" cy="20875"/>
            </a:xfrm>
            <a:custGeom>
              <a:avLst/>
              <a:gdLst/>
              <a:ahLst/>
              <a:cxnLst/>
              <a:rect l="l" t="t" r="r" b="b"/>
              <a:pathLst>
                <a:path w="359" h="835" extrusionOk="0">
                  <a:moveTo>
                    <a:pt x="132" y="1"/>
                  </a:moveTo>
                  <a:cubicBezTo>
                    <a:pt x="49" y="13"/>
                    <a:pt x="1" y="215"/>
                    <a:pt x="13" y="430"/>
                  </a:cubicBezTo>
                  <a:cubicBezTo>
                    <a:pt x="47" y="660"/>
                    <a:pt x="127" y="835"/>
                    <a:pt x="218" y="835"/>
                  </a:cubicBezTo>
                  <a:cubicBezTo>
                    <a:pt x="221" y="835"/>
                    <a:pt x="224" y="835"/>
                    <a:pt x="227" y="834"/>
                  </a:cubicBezTo>
                  <a:cubicBezTo>
                    <a:pt x="310" y="822"/>
                    <a:pt x="358" y="632"/>
                    <a:pt x="346" y="406"/>
                  </a:cubicBezTo>
                  <a:cubicBezTo>
                    <a:pt x="334" y="179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30400" y="507150"/>
              <a:ext cx="76800" cy="31100"/>
            </a:xfrm>
            <a:custGeom>
              <a:avLst/>
              <a:gdLst/>
              <a:ahLst/>
              <a:cxnLst/>
              <a:rect l="l" t="t" r="r" b="b"/>
              <a:pathLst>
                <a:path w="3072" h="1244" extrusionOk="0">
                  <a:moveTo>
                    <a:pt x="3012" y="1"/>
                  </a:moveTo>
                  <a:cubicBezTo>
                    <a:pt x="2989" y="1"/>
                    <a:pt x="2971" y="14"/>
                    <a:pt x="2953" y="41"/>
                  </a:cubicBezTo>
                  <a:cubicBezTo>
                    <a:pt x="2643" y="684"/>
                    <a:pt x="2262" y="1053"/>
                    <a:pt x="1798" y="1124"/>
                  </a:cubicBezTo>
                  <a:cubicBezTo>
                    <a:pt x="1738" y="1134"/>
                    <a:pt x="1678" y="1138"/>
                    <a:pt x="1618" y="1138"/>
                  </a:cubicBezTo>
                  <a:cubicBezTo>
                    <a:pt x="835" y="1138"/>
                    <a:pt x="95" y="397"/>
                    <a:pt x="84" y="386"/>
                  </a:cubicBezTo>
                  <a:cubicBezTo>
                    <a:pt x="78" y="374"/>
                    <a:pt x="63" y="368"/>
                    <a:pt x="48" y="368"/>
                  </a:cubicBezTo>
                  <a:cubicBezTo>
                    <a:pt x="33" y="368"/>
                    <a:pt x="18" y="374"/>
                    <a:pt x="12" y="386"/>
                  </a:cubicBezTo>
                  <a:cubicBezTo>
                    <a:pt x="0" y="398"/>
                    <a:pt x="0" y="434"/>
                    <a:pt x="12" y="458"/>
                  </a:cubicBezTo>
                  <a:cubicBezTo>
                    <a:pt x="36" y="482"/>
                    <a:pt x="786" y="1244"/>
                    <a:pt x="1608" y="1244"/>
                  </a:cubicBezTo>
                  <a:cubicBezTo>
                    <a:pt x="1667" y="1244"/>
                    <a:pt x="1738" y="1232"/>
                    <a:pt x="1822" y="1232"/>
                  </a:cubicBezTo>
                  <a:cubicBezTo>
                    <a:pt x="2334" y="1160"/>
                    <a:pt x="2751" y="767"/>
                    <a:pt x="3060" y="89"/>
                  </a:cubicBezTo>
                  <a:cubicBezTo>
                    <a:pt x="3072" y="53"/>
                    <a:pt x="3060" y="29"/>
                    <a:pt x="3036" y="5"/>
                  </a:cubicBezTo>
                  <a:cubicBezTo>
                    <a:pt x="3027" y="2"/>
                    <a:pt x="3019" y="1"/>
                    <a:pt x="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06600" y="9600"/>
              <a:ext cx="404825" cy="193500"/>
            </a:xfrm>
            <a:custGeom>
              <a:avLst/>
              <a:gdLst/>
              <a:ahLst/>
              <a:cxnLst/>
              <a:rect l="l" t="t" r="r" b="b"/>
              <a:pathLst>
                <a:path w="16193" h="7740" extrusionOk="0">
                  <a:moveTo>
                    <a:pt x="16097" y="0"/>
                  </a:moveTo>
                  <a:cubicBezTo>
                    <a:pt x="16038" y="0"/>
                    <a:pt x="15990" y="24"/>
                    <a:pt x="15978" y="83"/>
                  </a:cubicBezTo>
                  <a:cubicBezTo>
                    <a:pt x="15966" y="131"/>
                    <a:pt x="14943" y="5846"/>
                    <a:pt x="9597" y="7215"/>
                  </a:cubicBezTo>
                  <a:cubicBezTo>
                    <a:pt x="8737" y="7435"/>
                    <a:pt x="7912" y="7528"/>
                    <a:pt x="7133" y="7528"/>
                  </a:cubicBezTo>
                  <a:cubicBezTo>
                    <a:pt x="3063" y="7528"/>
                    <a:pt x="231" y="5009"/>
                    <a:pt x="191" y="4989"/>
                  </a:cubicBezTo>
                  <a:cubicBezTo>
                    <a:pt x="167" y="4965"/>
                    <a:pt x="140" y="4953"/>
                    <a:pt x="115" y="4953"/>
                  </a:cubicBezTo>
                  <a:cubicBezTo>
                    <a:pt x="89" y="4953"/>
                    <a:pt x="66" y="4965"/>
                    <a:pt x="48" y="4989"/>
                  </a:cubicBezTo>
                  <a:cubicBezTo>
                    <a:pt x="0" y="5024"/>
                    <a:pt x="0" y="5084"/>
                    <a:pt x="48" y="5132"/>
                  </a:cubicBezTo>
                  <a:cubicBezTo>
                    <a:pt x="72" y="5179"/>
                    <a:pt x="2977" y="7739"/>
                    <a:pt x="7132" y="7739"/>
                  </a:cubicBezTo>
                  <a:cubicBezTo>
                    <a:pt x="7930" y="7739"/>
                    <a:pt x="8775" y="7632"/>
                    <a:pt x="9656" y="7430"/>
                  </a:cubicBezTo>
                  <a:cubicBezTo>
                    <a:pt x="15133" y="6025"/>
                    <a:pt x="16169" y="179"/>
                    <a:pt x="16193" y="119"/>
                  </a:cubicBezTo>
                  <a:cubicBezTo>
                    <a:pt x="16193" y="60"/>
                    <a:pt x="16157" y="12"/>
                    <a:pt x="1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65250" y="127675"/>
              <a:ext cx="88725" cy="109950"/>
            </a:xfrm>
            <a:custGeom>
              <a:avLst/>
              <a:gdLst/>
              <a:ahLst/>
              <a:cxnLst/>
              <a:rect l="l" t="t" r="r" b="b"/>
              <a:pathLst>
                <a:path w="3549" h="4398" extrusionOk="0">
                  <a:moveTo>
                    <a:pt x="1318" y="1"/>
                  </a:moveTo>
                  <a:cubicBezTo>
                    <a:pt x="625" y="1"/>
                    <a:pt x="0" y="507"/>
                    <a:pt x="0" y="2254"/>
                  </a:cubicBezTo>
                  <a:cubicBezTo>
                    <a:pt x="0" y="3584"/>
                    <a:pt x="129" y="4027"/>
                    <a:pt x="300" y="4027"/>
                  </a:cubicBezTo>
                  <a:cubicBezTo>
                    <a:pt x="642" y="4027"/>
                    <a:pt x="1155" y="2254"/>
                    <a:pt x="1155" y="2254"/>
                  </a:cubicBezTo>
                  <a:cubicBezTo>
                    <a:pt x="1276" y="3872"/>
                    <a:pt x="1489" y="4397"/>
                    <a:pt x="1714" y="4397"/>
                  </a:cubicBezTo>
                  <a:cubicBezTo>
                    <a:pt x="2128" y="4397"/>
                    <a:pt x="2584" y="2617"/>
                    <a:pt x="2584" y="2588"/>
                  </a:cubicBezTo>
                  <a:lnTo>
                    <a:pt x="2584" y="2588"/>
                  </a:lnTo>
                  <a:lnTo>
                    <a:pt x="2965" y="4028"/>
                  </a:lnTo>
                  <a:cubicBezTo>
                    <a:pt x="3548" y="4028"/>
                    <a:pt x="3548" y="2957"/>
                    <a:pt x="3429" y="2028"/>
                  </a:cubicBezTo>
                  <a:cubicBezTo>
                    <a:pt x="3310" y="1040"/>
                    <a:pt x="2596" y="182"/>
                    <a:pt x="1608" y="28"/>
                  </a:cubicBezTo>
                  <a:cubicBezTo>
                    <a:pt x="1511" y="10"/>
                    <a:pt x="1414" y="1"/>
                    <a:pt x="1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58275" y="613450"/>
              <a:ext cx="23325" cy="56375"/>
            </a:xfrm>
            <a:custGeom>
              <a:avLst/>
              <a:gdLst/>
              <a:ahLst/>
              <a:cxnLst/>
              <a:rect l="l" t="t" r="r" b="b"/>
              <a:pathLst>
                <a:path w="933" h="2255" extrusionOk="0">
                  <a:moveTo>
                    <a:pt x="861" y="1"/>
                  </a:moveTo>
                  <a:cubicBezTo>
                    <a:pt x="840" y="1"/>
                    <a:pt x="820" y="12"/>
                    <a:pt x="815" y="39"/>
                  </a:cubicBezTo>
                  <a:cubicBezTo>
                    <a:pt x="613" y="778"/>
                    <a:pt x="351" y="1492"/>
                    <a:pt x="18" y="2171"/>
                  </a:cubicBezTo>
                  <a:cubicBezTo>
                    <a:pt x="1" y="2213"/>
                    <a:pt x="38" y="2255"/>
                    <a:pt x="73" y="2255"/>
                  </a:cubicBezTo>
                  <a:cubicBezTo>
                    <a:pt x="88" y="2255"/>
                    <a:pt x="103" y="2248"/>
                    <a:pt x="113" y="2230"/>
                  </a:cubicBezTo>
                  <a:cubicBezTo>
                    <a:pt x="434" y="1528"/>
                    <a:pt x="708" y="813"/>
                    <a:pt x="911" y="75"/>
                  </a:cubicBezTo>
                  <a:cubicBezTo>
                    <a:pt x="933" y="31"/>
                    <a:pt x="89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70975" y="615950"/>
              <a:ext cx="25200" cy="67725"/>
            </a:xfrm>
            <a:custGeom>
              <a:avLst/>
              <a:gdLst/>
              <a:ahLst/>
              <a:cxnLst/>
              <a:rect l="l" t="t" r="r" b="b"/>
              <a:pathLst>
                <a:path w="1008" h="2709" extrusionOk="0">
                  <a:moveTo>
                    <a:pt x="943" y="0"/>
                  </a:moveTo>
                  <a:cubicBezTo>
                    <a:pt x="919" y="0"/>
                    <a:pt x="893" y="11"/>
                    <a:pt x="879" y="35"/>
                  </a:cubicBezTo>
                  <a:cubicBezTo>
                    <a:pt x="605" y="892"/>
                    <a:pt x="307" y="1773"/>
                    <a:pt x="22" y="2630"/>
                  </a:cubicBezTo>
                  <a:cubicBezTo>
                    <a:pt x="1" y="2680"/>
                    <a:pt x="34" y="2708"/>
                    <a:pt x="70" y="2708"/>
                  </a:cubicBezTo>
                  <a:cubicBezTo>
                    <a:pt x="94" y="2708"/>
                    <a:pt x="119" y="2695"/>
                    <a:pt x="129" y="2666"/>
                  </a:cubicBezTo>
                  <a:cubicBezTo>
                    <a:pt x="403" y="1809"/>
                    <a:pt x="700" y="928"/>
                    <a:pt x="986" y="59"/>
                  </a:cubicBezTo>
                  <a:cubicBezTo>
                    <a:pt x="1007" y="23"/>
                    <a:pt x="978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83825" y="631375"/>
              <a:ext cx="20875" cy="53775"/>
            </a:xfrm>
            <a:custGeom>
              <a:avLst/>
              <a:gdLst/>
              <a:ahLst/>
              <a:cxnLst/>
              <a:rect l="l" t="t" r="r" b="b"/>
              <a:pathLst>
                <a:path w="835" h="2151" extrusionOk="0">
                  <a:moveTo>
                    <a:pt x="762" y="0"/>
                  </a:moveTo>
                  <a:cubicBezTo>
                    <a:pt x="747" y="0"/>
                    <a:pt x="733" y="8"/>
                    <a:pt x="722" y="25"/>
                  </a:cubicBezTo>
                  <a:cubicBezTo>
                    <a:pt x="425" y="680"/>
                    <a:pt x="186" y="1382"/>
                    <a:pt x="8" y="2073"/>
                  </a:cubicBezTo>
                  <a:cubicBezTo>
                    <a:pt x="1" y="2122"/>
                    <a:pt x="36" y="2151"/>
                    <a:pt x="68" y="2151"/>
                  </a:cubicBezTo>
                  <a:cubicBezTo>
                    <a:pt x="90" y="2151"/>
                    <a:pt x="110" y="2138"/>
                    <a:pt x="115" y="2109"/>
                  </a:cubicBezTo>
                  <a:cubicBezTo>
                    <a:pt x="282" y="1406"/>
                    <a:pt x="520" y="727"/>
                    <a:pt x="817" y="84"/>
                  </a:cubicBezTo>
                  <a:cubicBezTo>
                    <a:pt x="834" y="42"/>
                    <a:pt x="79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37200" y="864275"/>
              <a:ext cx="21225" cy="15600"/>
            </a:xfrm>
            <a:custGeom>
              <a:avLst/>
              <a:gdLst/>
              <a:ahLst/>
              <a:cxnLst/>
              <a:rect l="l" t="t" r="r" b="b"/>
              <a:pathLst>
                <a:path w="849" h="624" extrusionOk="0">
                  <a:moveTo>
                    <a:pt x="806" y="1"/>
                  </a:moveTo>
                  <a:cubicBezTo>
                    <a:pt x="796" y="1"/>
                    <a:pt x="786" y="3"/>
                    <a:pt x="777" y="8"/>
                  </a:cubicBezTo>
                  <a:cubicBezTo>
                    <a:pt x="492" y="127"/>
                    <a:pt x="242" y="305"/>
                    <a:pt x="27" y="532"/>
                  </a:cubicBezTo>
                  <a:cubicBezTo>
                    <a:pt x="0" y="567"/>
                    <a:pt x="34" y="624"/>
                    <a:pt x="73" y="624"/>
                  </a:cubicBezTo>
                  <a:cubicBezTo>
                    <a:pt x="86" y="624"/>
                    <a:pt x="99" y="618"/>
                    <a:pt x="111" y="603"/>
                  </a:cubicBezTo>
                  <a:cubicBezTo>
                    <a:pt x="313" y="401"/>
                    <a:pt x="551" y="222"/>
                    <a:pt x="825" y="103"/>
                  </a:cubicBezTo>
                  <a:cubicBezTo>
                    <a:pt x="849" y="91"/>
                    <a:pt x="849" y="43"/>
                    <a:pt x="837" y="32"/>
                  </a:cubicBezTo>
                  <a:cubicBezTo>
                    <a:pt x="837" y="9"/>
                    <a:pt x="823" y="1"/>
                    <a:pt x="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29850" y="869625"/>
              <a:ext cx="39025" cy="27050"/>
            </a:xfrm>
            <a:custGeom>
              <a:avLst/>
              <a:gdLst/>
              <a:ahLst/>
              <a:cxnLst/>
              <a:rect l="l" t="t" r="r" b="b"/>
              <a:pathLst>
                <a:path w="1561" h="1082" extrusionOk="0">
                  <a:moveTo>
                    <a:pt x="1480" y="0"/>
                  </a:moveTo>
                  <a:cubicBezTo>
                    <a:pt x="1471" y="0"/>
                    <a:pt x="1462" y="3"/>
                    <a:pt x="1452" y="8"/>
                  </a:cubicBezTo>
                  <a:cubicBezTo>
                    <a:pt x="952" y="270"/>
                    <a:pt x="476" y="603"/>
                    <a:pt x="47" y="984"/>
                  </a:cubicBezTo>
                  <a:cubicBezTo>
                    <a:pt x="0" y="1022"/>
                    <a:pt x="43" y="1082"/>
                    <a:pt x="86" y="1082"/>
                  </a:cubicBezTo>
                  <a:cubicBezTo>
                    <a:pt x="97" y="1082"/>
                    <a:pt x="109" y="1078"/>
                    <a:pt x="119" y="1068"/>
                  </a:cubicBezTo>
                  <a:cubicBezTo>
                    <a:pt x="536" y="675"/>
                    <a:pt x="1000" y="365"/>
                    <a:pt x="1500" y="91"/>
                  </a:cubicBezTo>
                  <a:cubicBezTo>
                    <a:pt x="1560" y="71"/>
                    <a:pt x="1527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52750" y="885625"/>
              <a:ext cx="13125" cy="8225"/>
            </a:xfrm>
            <a:custGeom>
              <a:avLst/>
              <a:gdLst/>
              <a:ahLst/>
              <a:cxnLst/>
              <a:rect l="l" t="t" r="r" b="b"/>
              <a:pathLst>
                <a:path w="525" h="329" extrusionOk="0">
                  <a:moveTo>
                    <a:pt x="466" y="1"/>
                  </a:moveTo>
                  <a:cubicBezTo>
                    <a:pt x="457" y="1"/>
                    <a:pt x="449" y="4"/>
                    <a:pt x="441" y="11"/>
                  </a:cubicBezTo>
                  <a:lnTo>
                    <a:pt x="36" y="225"/>
                  </a:lnTo>
                  <a:cubicBezTo>
                    <a:pt x="1" y="249"/>
                    <a:pt x="1" y="273"/>
                    <a:pt x="24" y="309"/>
                  </a:cubicBezTo>
                  <a:cubicBezTo>
                    <a:pt x="31" y="323"/>
                    <a:pt x="42" y="328"/>
                    <a:pt x="58" y="328"/>
                  </a:cubicBezTo>
                  <a:cubicBezTo>
                    <a:pt x="68" y="328"/>
                    <a:pt x="81" y="325"/>
                    <a:pt x="96" y="321"/>
                  </a:cubicBezTo>
                  <a:lnTo>
                    <a:pt x="501" y="94"/>
                  </a:lnTo>
                  <a:cubicBezTo>
                    <a:pt x="525" y="82"/>
                    <a:pt x="525" y="47"/>
                    <a:pt x="513" y="23"/>
                  </a:cubicBezTo>
                  <a:cubicBezTo>
                    <a:pt x="504" y="15"/>
                    <a:pt x="485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95850" y="493275"/>
              <a:ext cx="9550" cy="16900"/>
            </a:xfrm>
            <a:custGeom>
              <a:avLst/>
              <a:gdLst/>
              <a:ahLst/>
              <a:cxnLst/>
              <a:rect l="l" t="t" r="r" b="b"/>
              <a:pathLst>
                <a:path w="382" h="676" extrusionOk="0">
                  <a:moveTo>
                    <a:pt x="48" y="1"/>
                  </a:moveTo>
                  <a:cubicBezTo>
                    <a:pt x="24" y="13"/>
                    <a:pt x="1" y="48"/>
                    <a:pt x="24" y="72"/>
                  </a:cubicBezTo>
                  <a:cubicBezTo>
                    <a:pt x="48" y="286"/>
                    <a:pt x="120" y="477"/>
                    <a:pt x="262" y="656"/>
                  </a:cubicBezTo>
                  <a:cubicBezTo>
                    <a:pt x="269" y="669"/>
                    <a:pt x="281" y="675"/>
                    <a:pt x="296" y="675"/>
                  </a:cubicBezTo>
                  <a:cubicBezTo>
                    <a:pt x="306" y="675"/>
                    <a:pt x="319" y="672"/>
                    <a:pt x="334" y="667"/>
                  </a:cubicBezTo>
                  <a:cubicBezTo>
                    <a:pt x="358" y="656"/>
                    <a:pt x="382" y="620"/>
                    <a:pt x="346" y="596"/>
                  </a:cubicBezTo>
                  <a:cubicBezTo>
                    <a:pt x="227" y="429"/>
                    <a:pt x="155" y="239"/>
                    <a:pt x="120" y="48"/>
                  </a:cubicBezTo>
                  <a:cubicBezTo>
                    <a:pt x="120" y="13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0525" y="496250"/>
              <a:ext cx="15675" cy="22800"/>
            </a:xfrm>
            <a:custGeom>
              <a:avLst/>
              <a:gdLst/>
              <a:ahLst/>
              <a:cxnLst/>
              <a:rect l="l" t="t" r="r" b="b"/>
              <a:pathLst>
                <a:path w="627" h="912" extrusionOk="0">
                  <a:moveTo>
                    <a:pt x="560" y="0"/>
                  </a:moveTo>
                  <a:cubicBezTo>
                    <a:pt x="538" y="0"/>
                    <a:pt x="518" y="14"/>
                    <a:pt x="513" y="48"/>
                  </a:cubicBezTo>
                  <a:cubicBezTo>
                    <a:pt x="441" y="358"/>
                    <a:pt x="275" y="620"/>
                    <a:pt x="36" y="822"/>
                  </a:cubicBezTo>
                  <a:cubicBezTo>
                    <a:pt x="1" y="834"/>
                    <a:pt x="13" y="870"/>
                    <a:pt x="36" y="894"/>
                  </a:cubicBezTo>
                  <a:cubicBezTo>
                    <a:pt x="48" y="906"/>
                    <a:pt x="63" y="912"/>
                    <a:pt x="77" y="912"/>
                  </a:cubicBezTo>
                  <a:cubicBezTo>
                    <a:pt x="90" y="912"/>
                    <a:pt x="102" y="906"/>
                    <a:pt x="108" y="894"/>
                  </a:cubicBezTo>
                  <a:cubicBezTo>
                    <a:pt x="358" y="679"/>
                    <a:pt x="560" y="382"/>
                    <a:pt x="620" y="72"/>
                  </a:cubicBezTo>
                  <a:cubicBezTo>
                    <a:pt x="627" y="3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0400" y="388175"/>
              <a:ext cx="13400" cy="38975"/>
            </a:xfrm>
            <a:custGeom>
              <a:avLst/>
              <a:gdLst/>
              <a:ahLst/>
              <a:cxnLst/>
              <a:rect l="l" t="t" r="r" b="b"/>
              <a:pathLst>
                <a:path w="536" h="1559" extrusionOk="0">
                  <a:moveTo>
                    <a:pt x="458" y="1"/>
                  </a:moveTo>
                  <a:cubicBezTo>
                    <a:pt x="443" y="1"/>
                    <a:pt x="430" y="8"/>
                    <a:pt x="423" y="26"/>
                  </a:cubicBezTo>
                  <a:cubicBezTo>
                    <a:pt x="221" y="502"/>
                    <a:pt x="66" y="990"/>
                    <a:pt x="7" y="1514"/>
                  </a:cubicBezTo>
                  <a:cubicBezTo>
                    <a:pt x="1" y="1544"/>
                    <a:pt x="24" y="1559"/>
                    <a:pt x="51" y="1559"/>
                  </a:cubicBezTo>
                  <a:cubicBezTo>
                    <a:pt x="78" y="1559"/>
                    <a:pt x="108" y="1544"/>
                    <a:pt x="114" y="1514"/>
                  </a:cubicBezTo>
                  <a:cubicBezTo>
                    <a:pt x="173" y="1014"/>
                    <a:pt x="328" y="526"/>
                    <a:pt x="518" y="85"/>
                  </a:cubicBezTo>
                  <a:cubicBezTo>
                    <a:pt x="535" y="43"/>
                    <a:pt x="493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24125" y="399200"/>
              <a:ext cx="8700" cy="25375"/>
            </a:xfrm>
            <a:custGeom>
              <a:avLst/>
              <a:gdLst/>
              <a:ahLst/>
              <a:cxnLst/>
              <a:rect l="l" t="t" r="r" b="b"/>
              <a:pathLst>
                <a:path w="348" h="1015" extrusionOk="0">
                  <a:moveTo>
                    <a:pt x="79" y="0"/>
                  </a:moveTo>
                  <a:cubicBezTo>
                    <a:pt x="41" y="0"/>
                    <a:pt x="1" y="43"/>
                    <a:pt x="26" y="85"/>
                  </a:cubicBezTo>
                  <a:cubicBezTo>
                    <a:pt x="193" y="335"/>
                    <a:pt x="228" y="668"/>
                    <a:pt x="109" y="930"/>
                  </a:cubicBezTo>
                  <a:cubicBezTo>
                    <a:pt x="84" y="972"/>
                    <a:pt x="124" y="1014"/>
                    <a:pt x="158" y="1014"/>
                  </a:cubicBezTo>
                  <a:cubicBezTo>
                    <a:pt x="173" y="1014"/>
                    <a:pt x="186" y="1007"/>
                    <a:pt x="193" y="990"/>
                  </a:cubicBezTo>
                  <a:cubicBezTo>
                    <a:pt x="347" y="680"/>
                    <a:pt x="312" y="311"/>
                    <a:pt x="121" y="25"/>
                  </a:cubicBezTo>
                  <a:cubicBezTo>
                    <a:pt x="111" y="8"/>
                    <a:pt x="95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05675" y="322750"/>
              <a:ext cx="11925" cy="12850"/>
            </a:xfrm>
            <a:custGeom>
              <a:avLst/>
              <a:gdLst/>
              <a:ahLst/>
              <a:cxnLst/>
              <a:rect l="l" t="t" r="r" b="b"/>
              <a:pathLst>
                <a:path w="477" h="514" extrusionOk="0">
                  <a:moveTo>
                    <a:pt x="401" y="1"/>
                  </a:moveTo>
                  <a:cubicBezTo>
                    <a:pt x="388" y="1"/>
                    <a:pt x="375" y="7"/>
                    <a:pt x="370" y="23"/>
                  </a:cubicBezTo>
                  <a:cubicBezTo>
                    <a:pt x="250" y="154"/>
                    <a:pt x="143" y="285"/>
                    <a:pt x="24" y="416"/>
                  </a:cubicBezTo>
                  <a:cubicBezTo>
                    <a:pt x="12" y="452"/>
                    <a:pt x="0" y="476"/>
                    <a:pt x="24" y="499"/>
                  </a:cubicBezTo>
                  <a:cubicBezTo>
                    <a:pt x="45" y="506"/>
                    <a:pt x="62" y="513"/>
                    <a:pt x="77" y="513"/>
                  </a:cubicBezTo>
                  <a:cubicBezTo>
                    <a:pt x="87" y="513"/>
                    <a:pt x="98" y="510"/>
                    <a:pt x="108" y="499"/>
                  </a:cubicBezTo>
                  <a:cubicBezTo>
                    <a:pt x="227" y="357"/>
                    <a:pt x="322" y="226"/>
                    <a:pt x="441" y="95"/>
                  </a:cubicBezTo>
                  <a:cubicBezTo>
                    <a:pt x="465" y="59"/>
                    <a:pt x="477" y="35"/>
                    <a:pt x="441" y="23"/>
                  </a:cubicBezTo>
                  <a:cubicBezTo>
                    <a:pt x="434" y="10"/>
                    <a:pt x="417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05800" y="368000"/>
              <a:ext cx="16250" cy="26750"/>
            </a:xfrm>
            <a:custGeom>
              <a:avLst/>
              <a:gdLst/>
              <a:ahLst/>
              <a:cxnLst/>
              <a:rect l="l" t="t" r="r" b="b"/>
              <a:pathLst>
                <a:path w="650" h="1070" extrusionOk="0">
                  <a:moveTo>
                    <a:pt x="583" y="1"/>
                  </a:moveTo>
                  <a:cubicBezTo>
                    <a:pt x="570" y="1"/>
                    <a:pt x="556" y="7"/>
                    <a:pt x="543" y="23"/>
                  </a:cubicBezTo>
                  <a:cubicBezTo>
                    <a:pt x="293" y="309"/>
                    <a:pt x="115" y="630"/>
                    <a:pt x="7" y="1011"/>
                  </a:cubicBezTo>
                  <a:cubicBezTo>
                    <a:pt x="0" y="1047"/>
                    <a:pt x="35" y="1069"/>
                    <a:pt x="68" y="1069"/>
                  </a:cubicBezTo>
                  <a:cubicBezTo>
                    <a:pt x="89" y="1069"/>
                    <a:pt x="110" y="1059"/>
                    <a:pt x="115" y="1035"/>
                  </a:cubicBezTo>
                  <a:cubicBezTo>
                    <a:pt x="198" y="690"/>
                    <a:pt x="376" y="368"/>
                    <a:pt x="615" y="94"/>
                  </a:cubicBezTo>
                  <a:cubicBezTo>
                    <a:pt x="650" y="51"/>
                    <a:pt x="620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57975" y="294875"/>
              <a:ext cx="13575" cy="5425"/>
            </a:xfrm>
            <a:custGeom>
              <a:avLst/>
              <a:gdLst/>
              <a:ahLst/>
              <a:cxnLst/>
              <a:rect l="l" t="t" r="r" b="b"/>
              <a:pathLst>
                <a:path w="543" h="217" extrusionOk="0">
                  <a:moveTo>
                    <a:pt x="482" y="0"/>
                  </a:moveTo>
                  <a:cubicBezTo>
                    <a:pt x="474" y="0"/>
                    <a:pt x="466" y="2"/>
                    <a:pt x="456" y="7"/>
                  </a:cubicBezTo>
                  <a:cubicBezTo>
                    <a:pt x="314" y="31"/>
                    <a:pt x="183" y="79"/>
                    <a:pt x="52" y="102"/>
                  </a:cubicBezTo>
                  <a:cubicBezTo>
                    <a:pt x="0" y="133"/>
                    <a:pt x="2" y="217"/>
                    <a:pt x="49" y="217"/>
                  </a:cubicBezTo>
                  <a:cubicBezTo>
                    <a:pt x="57" y="217"/>
                    <a:pt x="65" y="215"/>
                    <a:pt x="75" y="210"/>
                  </a:cubicBezTo>
                  <a:cubicBezTo>
                    <a:pt x="218" y="186"/>
                    <a:pt x="349" y="138"/>
                    <a:pt x="480" y="102"/>
                  </a:cubicBezTo>
                  <a:cubicBezTo>
                    <a:pt x="542" y="92"/>
                    <a:pt x="532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8775" y="335450"/>
              <a:ext cx="23125" cy="26225"/>
            </a:xfrm>
            <a:custGeom>
              <a:avLst/>
              <a:gdLst/>
              <a:ahLst/>
              <a:cxnLst/>
              <a:rect l="l" t="t" r="r" b="b"/>
              <a:pathLst>
                <a:path w="925" h="1049" extrusionOk="0">
                  <a:moveTo>
                    <a:pt x="85" y="1"/>
                  </a:moveTo>
                  <a:cubicBezTo>
                    <a:pt x="42" y="1"/>
                    <a:pt x="0" y="59"/>
                    <a:pt x="47" y="87"/>
                  </a:cubicBezTo>
                  <a:cubicBezTo>
                    <a:pt x="333" y="372"/>
                    <a:pt x="583" y="682"/>
                    <a:pt x="809" y="1015"/>
                  </a:cubicBezTo>
                  <a:cubicBezTo>
                    <a:pt x="817" y="1039"/>
                    <a:pt x="833" y="1048"/>
                    <a:pt x="850" y="1048"/>
                  </a:cubicBezTo>
                  <a:cubicBezTo>
                    <a:pt x="886" y="1048"/>
                    <a:pt x="924" y="1008"/>
                    <a:pt x="892" y="968"/>
                  </a:cubicBezTo>
                  <a:cubicBezTo>
                    <a:pt x="654" y="622"/>
                    <a:pt x="404" y="313"/>
                    <a:pt x="118" y="15"/>
                  </a:cubicBezTo>
                  <a:cubicBezTo>
                    <a:pt x="108" y="5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90525" y="390600"/>
              <a:ext cx="5100" cy="11625"/>
            </a:xfrm>
            <a:custGeom>
              <a:avLst/>
              <a:gdLst/>
              <a:ahLst/>
              <a:cxnLst/>
              <a:rect l="l" t="t" r="r" b="b"/>
              <a:pathLst>
                <a:path w="204" h="465" extrusionOk="0">
                  <a:moveTo>
                    <a:pt x="48" y="0"/>
                  </a:moveTo>
                  <a:cubicBezTo>
                    <a:pt x="25" y="12"/>
                    <a:pt x="1" y="48"/>
                    <a:pt x="1" y="71"/>
                  </a:cubicBezTo>
                  <a:cubicBezTo>
                    <a:pt x="25" y="191"/>
                    <a:pt x="48" y="298"/>
                    <a:pt x="60" y="417"/>
                  </a:cubicBezTo>
                  <a:cubicBezTo>
                    <a:pt x="60" y="441"/>
                    <a:pt x="108" y="464"/>
                    <a:pt x="144" y="464"/>
                  </a:cubicBezTo>
                  <a:cubicBezTo>
                    <a:pt x="179" y="429"/>
                    <a:pt x="203" y="417"/>
                    <a:pt x="179" y="381"/>
                  </a:cubicBezTo>
                  <a:cubicBezTo>
                    <a:pt x="167" y="262"/>
                    <a:pt x="144" y="167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45875" y="304450"/>
              <a:ext cx="12825" cy="8125"/>
            </a:xfrm>
            <a:custGeom>
              <a:avLst/>
              <a:gdLst/>
              <a:ahLst/>
              <a:cxnLst/>
              <a:rect l="l" t="t" r="r" b="b"/>
              <a:pathLst>
                <a:path w="513" h="325" extrusionOk="0">
                  <a:moveTo>
                    <a:pt x="68" y="0"/>
                  </a:moveTo>
                  <a:cubicBezTo>
                    <a:pt x="47" y="0"/>
                    <a:pt x="33" y="9"/>
                    <a:pt x="25" y="17"/>
                  </a:cubicBezTo>
                  <a:cubicBezTo>
                    <a:pt x="1" y="53"/>
                    <a:pt x="25" y="77"/>
                    <a:pt x="37" y="100"/>
                  </a:cubicBezTo>
                  <a:cubicBezTo>
                    <a:pt x="167" y="172"/>
                    <a:pt x="298" y="243"/>
                    <a:pt x="418" y="315"/>
                  </a:cubicBezTo>
                  <a:cubicBezTo>
                    <a:pt x="429" y="322"/>
                    <a:pt x="439" y="325"/>
                    <a:pt x="448" y="325"/>
                  </a:cubicBezTo>
                  <a:cubicBezTo>
                    <a:pt x="468" y="325"/>
                    <a:pt x="484" y="311"/>
                    <a:pt x="501" y="303"/>
                  </a:cubicBezTo>
                  <a:cubicBezTo>
                    <a:pt x="513" y="291"/>
                    <a:pt x="501" y="243"/>
                    <a:pt x="477" y="231"/>
                  </a:cubicBezTo>
                  <a:cubicBezTo>
                    <a:pt x="346" y="160"/>
                    <a:pt x="215" y="77"/>
                    <a:pt x="96" y="5"/>
                  </a:cubicBezTo>
                  <a:cubicBezTo>
                    <a:pt x="86" y="2"/>
                    <a:pt x="76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64800" y="344075"/>
              <a:ext cx="15600" cy="9800"/>
            </a:xfrm>
            <a:custGeom>
              <a:avLst/>
              <a:gdLst/>
              <a:ahLst/>
              <a:cxnLst/>
              <a:rect l="l" t="t" r="r" b="b"/>
              <a:pathLst>
                <a:path w="624" h="392" extrusionOk="0">
                  <a:moveTo>
                    <a:pt x="78" y="0"/>
                  </a:moveTo>
                  <a:cubicBezTo>
                    <a:pt x="14" y="0"/>
                    <a:pt x="1" y="88"/>
                    <a:pt x="65" y="99"/>
                  </a:cubicBezTo>
                  <a:cubicBezTo>
                    <a:pt x="232" y="147"/>
                    <a:pt x="375" y="254"/>
                    <a:pt x="494" y="373"/>
                  </a:cubicBezTo>
                  <a:cubicBezTo>
                    <a:pt x="505" y="386"/>
                    <a:pt x="518" y="392"/>
                    <a:pt x="532" y="392"/>
                  </a:cubicBezTo>
                  <a:cubicBezTo>
                    <a:pt x="577" y="392"/>
                    <a:pt x="623" y="329"/>
                    <a:pt x="577" y="301"/>
                  </a:cubicBezTo>
                  <a:cubicBezTo>
                    <a:pt x="434" y="158"/>
                    <a:pt x="280" y="63"/>
                    <a:pt x="101" y="4"/>
                  </a:cubicBezTo>
                  <a:cubicBezTo>
                    <a:pt x="93" y="1"/>
                    <a:pt x="8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50925" y="747325"/>
              <a:ext cx="5850" cy="31225"/>
            </a:xfrm>
            <a:custGeom>
              <a:avLst/>
              <a:gdLst/>
              <a:ahLst/>
              <a:cxnLst/>
              <a:rect l="l" t="t" r="r" b="b"/>
              <a:pathLst>
                <a:path w="234" h="1249" extrusionOk="0">
                  <a:moveTo>
                    <a:pt x="60" y="1"/>
                  </a:moveTo>
                  <a:cubicBezTo>
                    <a:pt x="30" y="1"/>
                    <a:pt x="0" y="18"/>
                    <a:pt x="0" y="54"/>
                  </a:cubicBezTo>
                  <a:cubicBezTo>
                    <a:pt x="0" y="447"/>
                    <a:pt x="48" y="840"/>
                    <a:pt x="119" y="1209"/>
                  </a:cubicBezTo>
                  <a:cubicBezTo>
                    <a:pt x="128" y="1236"/>
                    <a:pt x="148" y="1248"/>
                    <a:pt x="168" y="1248"/>
                  </a:cubicBezTo>
                  <a:cubicBezTo>
                    <a:pt x="200" y="1248"/>
                    <a:pt x="234" y="1218"/>
                    <a:pt x="226" y="1173"/>
                  </a:cubicBezTo>
                  <a:cubicBezTo>
                    <a:pt x="155" y="804"/>
                    <a:pt x="119" y="435"/>
                    <a:pt x="119" y="54"/>
                  </a:cubicBezTo>
                  <a:cubicBezTo>
                    <a:pt x="119" y="18"/>
                    <a:pt x="89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94675" y="810875"/>
              <a:ext cx="6275" cy="6875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4" y="1"/>
                  </a:moveTo>
                  <a:cubicBezTo>
                    <a:pt x="12" y="24"/>
                    <a:pt x="0" y="48"/>
                    <a:pt x="12" y="84"/>
                  </a:cubicBezTo>
                  <a:cubicBezTo>
                    <a:pt x="60" y="143"/>
                    <a:pt x="84" y="191"/>
                    <a:pt x="131" y="239"/>
                  </a:cubicBezTo>
                  <a:lnTo>
                    <a:pt x="155" y="274"/>
                  </a:lnTo>
                  <a:lnTo>
                    <a:pt x="203" y="274"/>
                  </a:lnTo>
                  <a:cubicBezTo>
                    <a:pt x="239" y="263"/>
                    <a:pt x="250" y="227"/>
                    <a:pt x="215" y="203"/>
                  </a:cubicBezTo>
                  <a:cubicBezTo>
                    <a:pt x="179" y="143"/>
                    <a:pt x="143" y="84"/>
                    <a:pt x="96" y="3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50625" y="826275"/>
              <a:ext cx="8975" cy="28400"/>
            </a:xfrm>
            <a:custGeom>
              <a:avLst/>
              <a:gdLst/>
              <a:ahLst/>
              <a:cxnLst/>
              <a:rect l="l" t="t" r="r" b="b"/>
              <a:pathLst>
                <a:path w="359" h="1136" extrusionOk="0">
                  <a:moveTo>
                    <a:pt x="138" y="1"/>
                  </a:moveTo>
                  <a:cubicBezTo>
                    <a:pt x="119" y="1"/>
                    <a:pt x="100" y="12"/>
                    <a:pt x="96" y="39"/>
                  </a:cubicBezTo>
                  <a:cubicBezTo>
                    <a:pt x="0" y="397"/>
                    <a:pt x="60" y="790"/>
                    <a:pt x="238" y="1111"/>
                  </a:cubicBezTo>
                  <a:cubicBezTo>
                    <a:pt x="249" y="1128"/>
                    <a:pt x="264" y="1136"/>
                    <a:pt x="280" y="1136"/>
                  </a:cubicBezTo>
                  <a:cubicBezTo>
                    <a:pt x="319" y="1136"/>
                    <a:pt x="359" y="1094"/>
                    <a:pt x="334" y="1051"/>
                  </a:cubicBezTo>
                  <a:cubicBezTo>
                    <a:pt x="167" y="754"/>
                    <a:pt x="119" y="397"/>
                    <a:pt x="191" y="75"/>
                  </a:cubicBezTo>
                  <a:cubicBezTo>
                    <a:pt x="206" y="31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80200" y="891275"/>
              <a:ext cx="21000" cy="28950"/>
            </a:xfrm>
            <a:custGeom>
              <a:avLst/>
              <a:gdLst/>
              <a:ahLst/>
              <a:cxnLst/>
              <a:rect l="l" t="t" r="r" b="b"/>
              <a:pathLst>
                <a:path w="840" h="1158" extrusionOk="0">
                  <a:moveTo>
                    <a:pt x="68" y="1"/>
                  </a:moveTo>
                  <a:cubicBezTo>
                    <a:pt x="36" y="1"/>
                    <a:pt x="1" y="23"/>
                    <a:pt x="8" y="59"/>
                  </a:cubicBezTo>
                  <a:cubicBezTo>
                    <a:pt x="127" y="499"/>
                    <a:pt x="377" y="868"/>
                    <a:pt x="722" y="1142"/>
                  </a:cubicBezTo>
                  <a:cubicBezTo>
                    <a:pt x="736" y="1153"/>
                    <a:pt x="751" y="1158"/>
                    <a:pt x="764" y="1158"/>
                  </a:cubicBezTo>
                  <a:cubicBezTo>
                    <a:pt x="808" y="1158"/>
                    <a:pt x="839" y="1107"/>
                    <a:pt x="794" y="1071"/>
                  </a:cubicBezTo>
                  <a:cubicBezTo>
                    <a:pt x="472" y="809"/>
                    <a:pt x="234" y="452"/>
                    <a:pt x="115" y="35"/>
                  </a:cubicBezTo>
                  <a:cubicBezTo>
                    <a:pt x="110" y="11"/>
                    <a:pt x="90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45575" y="935900"/>
              <a:ext cx="8650" cy="4475"/>
            </a:xfrm>
            <a:custGeom>
              <a:avLst/>
              <a:gdLst/>
              <a:ahLst/>
              <a:cxnLst/>
              <a:rect l="l" t="t" r="r" b="b"/>
              <a:pathLst>
                <a:path w="346" h="179" extrusionOk="0">
                  <a:moveTo>
                    <a:pt x="72" y="0"/>
                  </a:moveTo>
                  <a:cubicBezTo>
                    <a:pt x="48" y="0"/>
                    <a:pt x="12" y="24"/>
                    <a:pt x="0" y="48"/>
                  </a:cubicBezTo>
                  <a:cubicBezTo>
                    <a:pt x="0" y="84"/>
                    <a:pt x="12" y="107"/>
                    <a:pt x="48" y="119"/>
                  </a:cubicBezTo>
                  <a:cubicBezTo>
                    <a:pt x="119" y="143"/>
                    <a:pt x="191" y="167"/>
                    <a:pt x="262" y="179"/>
                  </a:cubicBezTo>
                  <a:cubicBezTo>
                    <a:pt x="298" y="179"/>
                    <a:pt x="322" y="167"/>
                    <a:pt x="346" y="143"/>
                  </a:cubicBezTo>
                  <a:cubicBezTo>
                    <a:pt x="346" y="107"/>
                    <a:pt x="322" y="84"/>
                    <a:pt x="298" y="60"/>
                  </a:cubicBezTo>
                  <a:cubicBezTo>
                    <a:pt x="227" y="48"/>
                    <a:pt x="143" y="24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89325" y="937375"/>
              <a:ext cx="10150" cy="3000"/>
            </a:xfrm>
            <a:custGeom>
              <a:avLst/>
              <a:gdLst/>
              <a:ahLst/>
              <a:cxnLst/>
              <a:rect l="l" t="t" r="r" b="b"/>
              <a:pathLst>
                <a:path w="406" h="120" extrusionOk="0">
                  <a:moveTo>
                    <a:pt x="60" y="1"/>
                  </a:moveTo>
                  <a:cubicBezTo>
                    <a:pt x="36" y="1"/>
                    <a:pt x="1" y="36"/>
                    <a:pt x="1" y="60"/>
                  </a:cubicBezTo>
                  <a:cubicBezTo>
                    <a:pt x="1" y="96"/>
                    <a:pt x="24" y="120"/>
                    <a:pt x="60" y="120"/>
                  </a:cubicBezTo>
                  <a:lnTo>
                    <a:pt x="346" y="120"/>
                  </a:lnTo>
                  <a:cubicBezTo>
                    <a:pt x="382" y="120"/>
                    <a:pt x="405" y="96"/>
                    <a:pt x="405" y="60"/>
                  </a:cubicBezTo>
                  <a:cubicBezTo>
                    <a:pt x="405" y="36"/>
                    <a:pt x="38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24750" y="918100"/>
              <a:ext cx="12825" cy="9900"/>
            </a:xfrm>
            <a:custGeom>
              <a:avLst/>
              <a:gdLst/>
              <a:ahLst/>
              <a:cxnLst/>
              <a:rect l="l" t="t" r="r" b="b"/>
              <a:pathLst>
                <a:path w="513" h="396" extrusionOk="0">
                  <a:moveTo>
                    <a:pt x="456" y="0"/>
                  </a:moveTo>
                  <a:cubicBezTo>
                    <a:pt x="445" y="0"/>
                    <a:pt x="432" y="7"/>
                    <a:pt x="417" y="22"/>
                  </a:cubicBezTo>
                  <a:cubicBezTo>
                    <a:pt x="286" y="105"/>
                    <a:pt x="155" y="212"/>
                    <a:pt x="36" y="295"/>
                  </a:cubicBezTo>
                  <a:cubicBezTo>
                    <a:pt x="0" y="319"/>
                    <a:pt x="0" y="343"/>
                    <a:pt x="12" y="367"/>
                  </a:cubicBezTo>
                  <a:cubicBezTo>
                    <a:pt x="30" y="384"/>
                    <a:pt x="47" y="395"/>
                    <a:pt x="69" y="395"/>
                  </a:cubicBezTo>
                  <a:cubicBezTo>
                    <a:pt x="77" y="395"/>
                    <a:pt x="86" y="394"/>
                    <a:pt x="96" y="391"/>
                  </a:cubicBezTo>
                  <a:cubicBezTo>
                    <a:pt x="227" y="295"/>
                    <a:pt x="358" y="200"/>
                    <a:pt x="477" y="105"/>
                  </a:cubicBezTo>
                  <a:cubicBezTo>
                    <a:pt x="512" y="93"/>
                    <a:pt x="512" y="57"/>
                    <a:pt x="489" y="34"/>
                  </a:cubicBezTo>
                  <a:cubicBezTo>
                    <a:pt x="482" y="13"/>
                    <a:pt x="471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22950" y="897000"/>
              <a:ext cx="8350" cy="5750"/>
            </a:xfrm>
            <a:custGeom>
              <a:avLst/>
              <a:gdLst/>
              <a:ahLst/>
              <a:cxnLst/>
              <a:rect l="l" t="t" r="r" b="b"/>
              <a:pathLst>
                <a:path w="334" h="230" extrusionOk="0">
                  <a:moveTo>
                    <a:pt x="51" y="1"/>
                  </a:moveTo>
                  <a:cubicBezTo>
                    <a:pt x="35" y="1"/>
                    <a:pt x="19" y="6"/>
                    <a:pt x="12" y="20"/>
                  </a:cubicBezTo>
                  <a:cubicBezTo>
                    <a:pt x="1" y="44"/>
                    <a:pt x="12" y="92"/>
                    <a:pt x="24" y="104"/>
                  </a:cubicBezTo>
                  <a:cubicBezTo>
                    <a:pt x="96" y="139"/>
                    <a:pt x="179" y="175"/>
                    <a:pt x="251" y="223"/>
                  </a:cubicBezTo>
                  <a:cubicBezTo>
                    <a:pt x="259" y="227"/>
                    <a:pt x="270" y="230"/>
                    <a:pt x="280" y="230"/>
                  </a:cubicBezTo>
                  <a:cubicBezTo>
                    <a:pt x="297" y="230"/>
                    <a:pt x="314" y="222"/>
                    <a:pt x="322" y="199"/>
                  </a:cubicBezTo>
                  <a:cubicBezTo>
                    <a:pt x="334" y="175"/>
                    <a:pt x="334" y="139"/>
                    <a:pt x="310" y="127"/>
                  </a:cubicBezTo>
                  <a:cubicBezTo>
                    <a:pt x="239" y="80"/>
                    <a:pt x="155" y="56"/>
                    <a:pt x="84" y="8"/>
                  </a:cubicBezTo>
                  <a:cubicBezTo>
                    <a:pt x="74" y="3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78025" y="902250"/>
              <a:ext cx="11325" cy="2700"/>
            </a:xfrm>
            <a:custGeom>
              <a:avLst/>
              <a:gdLst/>
              <a:ahLst/>
              <a:cxnLst/>
              <a:rect l="l" t="t" r="r" b="b"/>
              <a:pathLst>
                <a:path w="453" h="108" extrusionOk="0">
                  <a:moveTo>
                    <a:pt x="60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12" y="84"/>
                    <a:pt x="24" y="108"/>
                    <a:pt x="60" y="108"/>
                  </a:cubicBezTo>
                  <a:lnTo>
                    <a:pt x="393" y="108"/>
                  </a:lnTo>
                  <a:cubicBezTo>
                    <a:pt x="429" y="108"/>
                    <a:pt x="453" y="84"/>
                    <a:pt x="453" y="60"/>
                  </a:cubicBezTo>
                  <a:cubicBezTo>
                    <a:pt x="453" y="25"/>
                    <a:pt x="42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40250" y="557150"/>
              <a:ext cx="15500" cy="15225"/>
            </a:xfrm>
            <a:custGeom>
              <a:avLst/>
              <a:gdLst/>
              <a:ahLst/>
              <a:cxnLst/>
              <a:rect l="l" t="t" r="r" b="b"/>
              <a:pathLst>
                <a:path w="620" h="609" extrusionOk="0">
                  <a:moveTo>
                    <a:pt x="567" y="1"/>
                  </a:moveTo>
                  <a:cubicBezTo>
                    <a:pt x="546" y="1"/>
                    <a:pt x="529" y="9"/>
                    <a:pt x="512" y="17"/>
                  </a:cubicBezTo>
                  <a:cubicBezTo>
                    <a:pt x="381" y="208"/>
                    <a:pt x="214" y="375"/>
                    <a:pt x="24" y="506"/>
                  </a:cubicBezTo>
                  <a:cubicBezTo>
                    <a:pt x="0" y="529"/>
                    <a:pt x="0" y="553"/>
                    <a:pt x="12" y="589"/>
                  </a:cubicBezTo>
                  <a:cubicBezTo>
                    <a:pt x="19" y="603"/>
                    <a:pt x="34" y="609"/>
                    <a:pt x="50" y="609"/>
                  </a:cubicBezTo>
                  <a:cubicBezTo>
                    <a:pt x="62" y="609"/>
                    <a:pt x="74" y="606"/>
                    <a:pt x="83" y="601"/>
                  </a:cubicBezTo>
                  <a:cubicBezTo>
                    <a:pt x="298" y="470"/>
                    <a:pt x="476" y="291"/>
                    <a:pt x="607" y="77"/>
                  </a:cubicBezTo>
                  <a:cubicBezTo>
                    <a:pt x="619" y="53"/>
                    <a:pt x="607" y="17"/>
                    <a:pt x="595" y="5"/>
                  </a:cubicBezTo>
                  <a:cubicBezTo>
                    <a:pt x="585" y="2"/>
                    <a:pt x="575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72375" y="471050"/>
              <a:ext cx="10150" cy="19475"/>
            </a:xfrm>
            <a:custGeom>
              <a:avLst/>
              <a:gdLst/>
              <a:ahLst/>
              <a:cxnLst/>
              <a:rect l="l" t="t" r="r" b="b"/>
              <a:pathLst>
                <a:path w="406" h="779" extrusionOk="0">
                  <a:moveTo>
                    <a:pt x="343" y="1"/>
                  </a:moveTo>
                  <a:cubicBezTo>
                    <a:pt x="326" y="1"/>
                    <a:pt x="313" y="7"/>
                    <a:pt x="299" y="21"/>
                  </a:cubicBezTo>
                  <a:cubicBezTo>
                    <a:pt x="215" y="247"/>
                    <a:pt x="108" y="473"/>
                    <a:pt x="25" y="699"/>
                  </a:cubicBezTo>
                  <a:cubicBezTo>
                    <a:pt x="1" y="723"/>
                    <a:pt x="1" y="759"/>
                    <a:pt x="37" y="771"/>
                  </a:cubicBezTo>
                  <a:cubicBezTo>
                    <a:pt x="42" y="776"/>
                    <a:pt x="53" y="778"/>
                    <a:pt x="65" y="778"/>
                  </a:cubicBezTo>
                  <a:cubicBezTo>
                    <a:pt x="82" y="778"/>
                    <a:pt x="101" y="773"/>
                    <a:pt x="108" y="759"/>
                  </a:cubicBezTo>
                  <a:cubicBezTo>
                    <a:pt x="203" y="532"/>
                    <a:pt x="299" y="306"/>
                    <a:pt x="394" y="80"/>
                  </a:cubicBezTo>
                  <a:cubicBezTo>
                    <a:pt x="406" y="56"/>
                    <a:pt x="406" y="21"/>
                    <a:pt x="382" y="9"/>
                  </a:cubicBezTo>
                  <a:cubicBezTo>
                    <a:pt x="367" y="4"/>
                    <a:pt x="35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76250" y="527200"/>
              <a:ext cx="6575" cy="11350"/>
            </a:xfrm>
            <a:custGeom>
              <a:avLst/>
              <a:gdLst/>
              <a:ahLst/>
              <a:cxnLst/>
              <a:rect l="l" t="t" r="r" b="b"/>
              <a:pathLst>
                <a:path w="263" h="454" extrusionOk="0">
                  <a:moveTo>
                    <a:pt x="203" y="1"/>
                  </a:moveTo>
                  <a:cubicBezTo>
                    <a:pt x="179" y="1"/>
                    <a:pt x="144" y="13"/>
                    <a:pt x="132" y="37"/>
                  </a:cubicBezTo>
                  <a:cubicBezTo>
                    <a:pt x="84" y="156"/>
                    <a:pt x="60" y="263"/>
                    <a:pt x="13" y="382"/>
                  </a:cubicBezTo>
                  <a:cubicBezTo>
                    <a:pt x="1" y="418"/>
                    <a:pt x="25" y="442"/>
                    <a:pt x="60" y="453"/>
                  </a:cubicBezTo>
                  <a:cubicBezTo>
                    <a:pt x="84" y="453"/>
                    <a:pt x="120" y="442"/>
                    <a:pt x="132" y="418"/>
                  </a:cubicBezTo>
                  <a:cubicBezTo>
                    <a:pt x="179" y="299"/>
                    <a:pt x="203" y="191"/>
                    <a:pt x="251" y="72"/>
                  </a:cubicBezTo>
                  <a:cubicBezTo>
                    <a:pt x="263" y="37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81850" y="631600"/>
              <a:ext cx="9075" cy="21100"/>
            </a:xfrm>
            <a:custGeom>
              <a:avLst/>
              <a:gdLst/>
              <a:ahLst/>
              <a:cxnLst/>
              <a:rect l="l" t="t" r="r" b="b"/>
              <a:pathLst>
                <a:path w="363" h="844" extrusionOk="0">
                  <a:moveTo>
                    <a:pt x="291" y="1"/>
                  </a:moveTo>
                  <a:cubicBezTo>
                    <a:pt x="273" y="1"/>
                    <a:pt x="254" y="9"/>
                    <a:pt x="239" y="28"/>
                  </a:cubicBezTo>
                  <a:cubicBezTo>
                    <a:pt x="108" y="266"/>
                    <a:pt x="25" y="516"/>
                    <a:pt x="1" y="790"/>
                  </a:cubicBezTo>
                  <a:cubicBezTo>
                    <a:pt x="1" y="826"/>
                    <a:pt x="28" y="843"/>
                    <a:pt x="56" y="843"/>
                  </a:cubicBezTo>
                  <a:cubicBezTo>
                    <a:pt x="84" y="843"/>
                    <a:pt x="114" y="826"/>
                    <a:pt x="120" y="790"/>
                  </a:cubicBezTo>
                  <a:cubicBezTo>
                    <a:pt x="132" y="540"/>
                    <a:pt x="203" y="302"/>
                    <a:pt x="346" y="87"/>
                  </a:cubicBezTo>
                  <a:cubicBezTo>
                    <a:pt x="362" y="39"/>
                    <a:pt x="329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86325" y="688125"/>
              <a:ext cx="8650" cy="15225"/>
            </a:xfrm>
            <a:custGeom>
              <a:avLst/>
              <a:gdLst/>
              <a:ahLst/>
              <a:cxnLst/>
              <a:rect l="l" t="t" r="r" b="b"/>
              <a:pathLst>
                <a:path w="346" h="609" extrusionOk="0">
                  <a:moveTo>
                    <a:pt x="285" y="0"/>
                  </a:moveTo>
                  <a:cubicBezTo>
                    <a:pt x="262" y="0"/>
                    <a:pt x="239" y="9"/>
                    <a:pt x="239" y="17"/>
                  </a:cubicBezTo>
                  <a:cubicBezTo>
                    <a:pt x="167" y="184"/>
                    <a:pt x="84" y="362"/>
                    <a:pt x="12" y="529"/>
                  </a:cubicBezTo>
                  <a:cubicBezTo>
                    <a:pt x="1" y="553"/>
                    <a:pt x="1" y="589"/>
                    <a:pt x="24" y="601"/>
                  </a:cubicBezTo>
                  <a:cubicBezTo>
                    <a:pt x="39" y="605"/>
                    <a:pt x="52" y="608"/>
                    <a:pt x="63" y="608"/>
                  </a:cubicBezTo>
                  <a:cubicBezTo>
                    <a:pt x="80" y="608"/>
                    <a:pt x="94" y="603"/>
                    <a:pt x="108" y="589"/>
                  </a:cubicBezTo>
                  <a:cubicBezTo>
                    <a:pt x="179" y="422"/>
                    <a:pt x="251" y="243"/>
                    <a:pt x="322" y="77"/>
                  </a:cubicBezTo>
                  <a:cubicBezTo>
                    <a:pt x="346" y="41"/>
                    <a:pt x="346" y="17"/>
                    <a:pt x="310" y="5"/>
                  </a:cubicBezTo>
                  <a:cubicBezTo>
                    <a:pt x="303" y="2"/>
                    <a:pt x="294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2525" y="720700"/>
              <a:ext cx="3000" cy="12800"/>
            </a:xfrm>
            <a:custGeom>
              <a:avLst/>
              <a:gdLst/>
              <a:ahLst/>
              <a:cxnLst/>
              <a:rect l="l" t="t" r="r" b="b"/>
              <a:pathLst>
                <a:path w="120" h="512" extrusionOk="0">
                  <a:moveTo>
                    <a:pt x="60" y="0"/>
                  </a:moveTo>
                  <a:cubicBezTo>
                    <a:pt x="12" y="0"/>
                    <a:pt x="0" y="24"/>
                    <a:pt x="0" y="60"/>
                  </a:cubicBezTo>
                  <a:lnTo>
                    <a:pt x="0" y="452"/>
                  </a:lnTo>
                  <a:cubicBezTo>
                    <a:pt x="0" y="488"/>
                    <a:pt x="24" y="512"/>
                    <a:pt x="60" y="512"/>
                  </a:cubicBezTo>
                  <a:cubicBezTo>
                    <a:pt x="83" y="512"/>
                    <a:pt x="119" y="488"/>
                    <a:pt x="119" y="452"/>
                  </a:cubicBezTo>
                  <a:lnTo>
                    <a:pt x="119" y="60"/>
                  </a:lnTo>
                  <a:cubicBezTo>
                    <a:pt x="119" y="24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9300" y="771225"/>
              <a:ext cx="4850" cy="17075"/>
            </a:xfrm>
            <a:custGeom>
              <a:avLst/>
              <a:gdLst/>
              <a:ahLst/>
              <a:cxnLst/>
              <a:rect l="l" t="t" r="r" b="b"/>
              <a:pathLst>
                <a:path w="194" h="683" extrusionOk="0">
                  <a:moveTo>
                    <a:pt x="92" y="1"/>
                  </a:moveTo>
                  <a:cubicBezTo>
                    <a:pt x="77" y="1"/>
                    <a:pt x="51" y="32"/>
                    <a:pt x="51" y="63"/>
                  </a:cubicBezTo>
                  <a:cubicBezTo>
                    <a:pt x="86" y="241"/>
                    <a:pt x="74" y="432"/>
                    <a:pt x="15" y="610"/>
                  </a:cubicBezTo>
                  <a:cubicBezTo>
                    <a:pt x="1" y="653"/>
                    <a:pt x="32" y="682"/>
                    <a:pt x="63" y="682"/>
                  </a:cubicBezTo>
                  <a:cubicBezTo>
                    <a:pt x="84" y="682"/>
                    <a:pt x="105" y="668"/>
                    <a:pt x="110" y="634"/>
                  </a:cubicBezTo>
                  <a:cubicBezTo>
                    <a:pt x="170" y="444"/>
                    <a:pt x="193" y="253"/>
                    <a:pt x="158" y="63"/>
                  </a:cubicBezTo>
                  <a:cubicBezTo>
                    <a:pt x="158" y="27"/>
                    <a:pt x="134" y="3"/>
                    <a:pt x="98" y="3"/>
                  </a:cubicBezTo>
                  <a:cubicBezTo>
                    <a:pt x="97" y="1"/>
                    <a:pt x="9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18525" y="633150"/>
              <a:ext cx="20750" cy="4150"/>
            </a:xfrm>
            <a:custGeom>
              <a:avLst/>
              <a:gdLst/>
              <a:ahLst/>
              <a:cxnLst/>
              <a:rect l="l" t="t" r="r" b="b"/>
              <a:pathLst>
                <a:path w="830" h="166" extrusionOk="0">
                  <a:moveTo>
                    <a:pt x="740" y="1"/>
                  </a:moveTo>
                  <a:cubicBezTo>
                    <a:pt x="736" y="1"/>
                    <a:pt x="731" y="1"/>
                    <a:pt x="726" y="2"/>
                  </a:cubicBezTo>
                  <a:cubicBezTo>
                    <a:pt x="560" y="48"/>
                    <a:pt x="387" y="65"/>
                    <a:pt x="217" y="65"/>
                  </a:cubicBezTo>
                  <a:cubicBezTo>
                    <a:pt x="168" y="65"/>
                    <a:pt x="120" y="64"/>
                    <a:pt x="71" y="61"/>
                  </a:cubicBezTo>
                  <a:cubicBezTo>
                    <a:pt x="68" y="60"/>
                    <a:pt x="64" y="60"/>
                    <a:pt x="61" y="60"/>
                  </a:cubicBezTo>
                  <a:cubicBezTo>
                    <a:pt x="0" y="60"/>
                    <a:pt x="4" y="156"/>
                    <a:pt x="71" y="156"/>
                  </a:cubicBezTo>
                  <a:cubicBezTo>
                    <a:pt x="135" y="163"/>
                    <a:pt x="198" y="166"/>
                    <a:pt x="260" y="166"/>
                  </a:cubicBezTo>
                  <a:cubicBezTo>
                    <a:pt x="431" y="166"/>
                    <a:pt x="596" y="144"/>
                    <a:pt x="762" y="109"/>
                  </a:cubicBezTo>
                  <a:cubicBezTo>
                    <a:pt x="829" y="86"/>
                    <a:pt x="81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63450" y="673900"/>
              <a:ext cx="13425" cy="11050"/>
            </a:xfrm>
            <a:custGeom>
              <a:avLst/>
              <a:gdLst/>
              <a:ahLst/>
              <a:cxnLst/>
              <a:rect l="l" t="t" r="r" b="b"/>
              <a:pathLst>
                <a:path w="537" h="442" extrusionOk="0">
                  <a:moveTo>
                    <a:pt x="472" y="1"/>
                  </a:moveTo>
                  <a:cubicBezTo>
                    <a:pt x="456" y="1"/>
                    <a:pt x="443" y="8"/>
                    <a:pt x="429" y="15"/>
                  </a:cubicBezTo>
                  <a:cubicBezTo>
                    <a:pt x="298" y="122"/>
                    <a:pt x="167" y="241"/>
                    <a:pt x="36" y="348"/>
                  </a:cubicBezTo>
                  <a:cubicBezTo>
                    <a:pt x="0" y="360"/>
                    <a:pt x="12" y="408"/>
                    <a:pt x="36" y="419"/>
                  </a:cubicBezTo>
                  <a:cubicBezTo>
                    <a:pt x="47" y="436"/>
                    <a:pt x="60" y="442"/>
                    <a:pt x="72" y="442"/>
                  </a:cubicBezTo>
                  <a:cubicBezTo>
                    <a:pt x="87" y="442"/>
                    <a:pt x="101" y="433"/>
                    <a:pt x="107" y="419"/>
                  </a:cubicBezTo>
                  <a:cubicBezTo>
                    <a:pt x="238" y="312"/>
                    <a:pt x="369" y="205"/>
                    <a:pt x="512" y="98"/>
                  </a:cubicBezTo>
                  <a:cubicBezTo>
                    <a:pt x="536" y="74"/>
                    <a:pt x="524" y="38"/>
                    <a:pt x="512" y="15"/>
                  </a:cubicBezTo>
                  <a:cubicBezTo>
                    <a:pt x="497" y="5"/>
                    <a:pt x="48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25450" y="673925"/>
              <a:ext cx="19775" cy="6925"/>
            </a:xfrm>
            <a:custGeom>
              <a:avLst/>
              <a:gdLst/>
              <a:ahLst/>
              <a:cxnLst/>
              <a:rect l="l" t="t" r="r" b="b"/>
              <a:pathLst>
                <a:path w="791" h="277" extrusionOk="0">
                  <a:moveTo>
                    <a:pt x="700" y="1"/>
                  </a:moveTo>
                  <a:cubicBezTo>
                    <a:pt x="696" y="1"/>
                    <a:pt x="692" y="1"/>
                    <a:pt x="687" y="2"/>
                  </a:cubicBezTo>
                  <a:cubicBezTo>
                    <a:pt x="485" y="61"/>
                    <a:pt x="271" y="109"/>
                    <a:pt x="68" y="168"/>
                  </a:cubicBezTo>
                  <a:cubicBezTo>
                    <a:pt x="1" y="180"/>
                    <a:pt x="18" y="277"/>
                    <a:pt x="81" y="277"/>
                  </a:cubicBezTo>
                  <a:cubicBezTo>
                    <a:pt x="85" y="277"/>
                    <a:pt x="88" y="276"/>
                    <a:pt x="92" y="276"/>
                  </a:cubicBezTo>
                  <a:cubicBezTo>
                    <a:pt x="306" y="216"/>
                    <a:pt x="509" y="168"/>
                    <a:pt x="723" y="109"/>
                  </a:cubicBezTo>
                  <a:cubicBezTo>
                    <a:pt x="791" y="98"/>
                    <a:pt x="773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0575" y="684575"/>
              <a:ext cx="28775" cy="27225"/>
            </a:xfrm>
            <a:custGeom>
              <a:avLst/>
              <a:gdLst/>
              <a:ahLst/>
              <a:cxnLst/>
              <a:rect l="l" t="t" r="r" b="b"/>
              <a:pathLst>
                <a:path w="1151" h="1089" extrusionOk="0">
                  <a:moveTo>
                    <a:pt x="79" y="1"/>
                  </a:moveTo>
                  <a:cubicBezTo>
                    <a:pt x="43" y="1"/>
                    <a:pt x="0" y="90"/>
                    <a:pt x="54" y="112"/>
                  </a:cubicBezTo>
                  <a:cubicBezTo>
                    <a:pt x="435" y="350"/>
                    <a:pt x="780" y="683"/>
                    <a:pt x="1030" y="1064"/>
                  </a:cubicBezTo>
                  <a:cubicBezTo>
                    <a:pt x="1044" y="1081"/>
                    <a:pt x="1061" y="1089"/>
                    <a:pt x="1077" y="1089"/>
                  </a:cubicBezTo>
                  <a:cubicBezTo>
                    <a:pt x="1116" y="1089"/>
                    <a:pt x="1151" y="1047"/>
                    <a:pt x="1126" y="1004"/>
                  </a:cubicBezTo>
                  <a:cubicBezTo>
                    <a:pt x="852" y="600"/>
                    <a:pt x="494" y="278"/>
                    <a:pt x="90" y="4"/>
                  </a:cubicBezTo>
                  <a:cubicBezTo>
                    <a:pt x="86" y="2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22325" y="730300"/>
              <a:ext cx="16775" cy="11175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91" y="0"/>
                  </a:moveTo>
                  <a:cubicBezTo>
                    <a:pt x="582" y="0"/>
                    <a:pt x="572" y="3"/>
                    <a:pt x="562" y="9"/>
                  </a:cubicBezTo>
                  <a:cubicBezTo>
                    <a:pt x="395" y="128"/>
                    <a:pt x="217" y="235"/>
                    <a:pt x="50" y="354"/>
                  </a:cubicBezTo>
                  <a:cubicBezTo>
                    <a:pt x="0" y="384"/>
                    <a:pt x="33" y="446"/>
                    <a:pt x="80" y="446"/>
                  </a:cubicBezTo>
                  <a:cubicBezTo>
                    <a:pt x="89" y="446"/>
                    <a:pt x="99" y="444"/>
                    <a:pt x="109" y="438"/>
                  </a:cubicBezTo>
                  <a:cubicBezTo>
                    <a:pt x="276" y="330"/>
                    <a:pt x="455" y="223"/>
                    <a:pt x="621" y="104"/>
                  </a:cubicBezTo>
                  <a:cubicBezTo>
                    <a:pt x="671" y="65"/>
                    <a:pt x="638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78025" y="712150"/>
              <a:ext cx="13125" cy="6675"/>
            </a:xfrm>
            <a:custGeom>
              <a:avLst/>
              <a:gdLst/>
              <a:ahLst/>
              <a:cxnLst/>
              <a:rect l="l" t="t" r="r" b="b"/>
              <a:pathLst>
                <a:path w="525" h="267" extrusionOk="0">
                  <a:moveTo>
                    <a:pt x="468" y="1"/>
                  </a:moveTo>
                  <a:cubicBezTo>
                    <a:pt x="457" y="1"/>
                    <a:pt x="444" y="4"/>
                    <a:pt x="429" y="9"/>
                  </a:cubicBezTo>
                  <a:cubicBezTo>
                    <a:pt x="298" y="68"/>
                    <a:pt x="167" y="128"/>
                    <a:pt x="24" y="175"/>
                  </a:cubicBezTo>
                  <a:cubicBezTo>
                    <a:pt x="1" y="187"/>
                    <a:pt x="1" y="235"/>
                    <a:pt x="13" y="247"/>
                  </a:cubicBezTo>
                  <a:cubicBezTo>
                    <a:pt x="20" y="261"/>
                    <a:pt x="35" y="266"/>
                    <a:pt x="51" y="266"/>
                  </a:cubicBezTo>
                  <a:cubicBezTo>
                    <a:pt x="62" y="266"/>
                    <a:pt x="74" y="264"/>
                    <a:pt x="84" y="259"/>
                  </a:cubicBezTo>
                  <a:cubicBezTo>
                    <a:pt x="227" y="199"/>
                    <a:pt x="358" y="140"/>
                    <a:pt x="489" y="104"/>
                  </a:cubicBezTo>
                  <a:cubicBezTo>
                    <a:pt x="525" y="80"/>
                    <a:pt x="525" y="44"/>
                    <a:pt x="501" y="21"/>
                  </a:cubicBezTo>
                  <a:cubicBezTo>
                    <a:pt x="494" y="7"/>
                    <a:pt x="483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65550" y="647075"/>
              <a:ext cx="16125" cy="4450"/>
            </a:xfrm>
            <a:custGeom>
              <a:avLst/>
              <a:gdLst/>
              <a:ahLst/>
              <a:cxnLst/>
              <a:rect l="l" t="t" r="r" b="b"/>
              <a:pathLst>
                <a:path w="645" h="178" extrusionOk="0">
                  <a:moveTo>
                    <a:pt x="180" y="0"/>
                  </a:moveTo>
                  <a:cubicBezTo>
                    <a:pt x="140" y="0"/>
                    <a:pt x="100" y="2"/>
                    <a:pt x="60" y="4"/>
                  </a:cubicBezTo>
                  <a:cubicBezTo>
                    <a:pt x="24" y="4"/>
                    <a:pt x="0" y="40"/>
                    <a:pt x="0" y="64"/>
                  </a:cubicBezTo>
                  <a:cubicBezTo>
                    <a:pt x="0" y="88"/>
                    <a:pt x="24" y="111"/>
                    <a:pt x="60" y="111"/>
                  </a:cubicBezTo>
                  <a:cubicBezTo>
                    <a:pt x="94" y="109"/>
                    <a:pt x="130" y="107"/>
                    <a:pt x="166" y="107"/>
                  </a:cubicBezTo>
                  <a:cubicBezTo>
                    <a:pt x="289" y="107"/>
                    <a:pt x="419" y="125"/>
                    <a:pt x="548" y="171"/>
                  </a:cubicBezTo>
                  <a:cubicBezTo>
                    <a:pt x="557" y="175"/>
                    <a:pt x="566" y="177"/>
                    <a:pt x="573" y="177"/>
                  </a:cubicBezTo>
                  <a:cubicBezTo>
                    <a:pt x="626" y="177"/>
                    <a:pt x="644" y="84"/>
                    <a:pt x="572" y="64"/>
                  </a:cubicBezTo>
                  <a:cubicBezTo>
                    <a:pt x="452" y="18"/>
                    <a:pt x="317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05400" y="358150"/>
              <a:ext cx="4775" cy="15800"/>
            </a:xfrm>
            <a:custGeom>
              <a:avLst/>
              <a:gdLst/>
              <a:ahLst/>
              <a:cxnLst/>
              <a:rect l="l" t="t" r="r" b="b"/>
              <a:pathLst>
                <a:path w="191" h="632" extrusionOk="0">
                  <a:moveTo>
                    <a:pt x="107" y="0"/>
                  </a:moveTo>
                  <a:cubicBezTo>
                    <a:pt x="71" y="0"/>
                    <a:pt x="48" y="12"/>
                    <a:pt x="24" y="48"/>
                  </a:cubicBezTo>
                  <a:cubicBezTo>
                    <a:pt x="0" y="226"/>
                    <a:pt x="12" y="417"/>
                    <a:pt x="71" y="584"/>
                  </a:cubicBezTo>
                  <a:cubicBezTo>
                    <a:pt x="83" y="607"/>
                    <a:pt x="119" y="631"/>
                    <a:pt x="143" y="631"/>
                  </a:cubicBezTo>
                  <a:cubicBezTo>
                    <a:pt x="179" y="607"/>
                    <a:pt x="191" y="584"/>
                    <a:pt x="191" y="548"/>
                  </a:cubicBezTo>
                  <a:cubicBezTo>
                    <a:pt x="131" y="405"/>
                    <a:pt x="119" y="226"/>
                    <a:pt x="143" y="72"/>
                  </a:cubicBezTo>
                  <a:cubicBezTo>
                    <a:pt x="143" y="48"/>
                    <a:pt x="131" y="12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67900" y="352200"/>
              <a:ext cx="3000" cy="10125"/>
            </a:xfrm>
            <a:custGeom>
              <a:avLst/>
              <a:gdLst/>
              <a:ahLst/>
              <a:cxnLst/>
              <a:rect l="l" t="t" r="r" b="b"/>
              <a:pathLst>
                <a:path w="120" h="405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345"/>
                  </a:lnTo>
                  <a:cubicBezTo>
                    <a:pt x="0" y="369"/>
                    <a:pt x="24" y="405"/>
                    <a:pt x="60" y="405"/>
                  </a:cubicBezTo>
                  <a:cubicBezTo>
                    <a:pt x="108" y="405"/>
                    <a:pt x="119" y="393"/>
                    <a:pt x="119" y="345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48850" y="353375"/>
              <a:ext cx="3000" cy="10150"/>
            </a:xfrm>
            <a:custGeom>
              <a:avLst/>
              <a:gdLst/>
              <a:ahLst/>
              <a:cxnLst/>
              <a:rect l="l" t="t" r="r" b="b"/>
              <a:pathLst>
                <a:path w="120" h="406" extrusionOk="0">
                  <a:moveTo>
                    <a:pt x="60" y="1"/>
                  </a:moveTo>
                  <a:cubicBezTo>
                    <a:pt x="36" y="1"/>
                    <a:pt x="0" y="25"/>
                    <a:pt x="0" y="60"/>
                  </a:cubicBezTo>
                  <a:lnTo>
                    <a:pt x="0" y="346"/>
                  </a:lnTo>
                  <a:cubicBezTo>
                    <a:pt x="0" y="370"/>
                    <a:pt x="36" y="406"/>
                    <a:pt x="60" y="406"/>
                  </a:cubicBezTo>
                  <a:cubicBezTo>
                    <a:pt x="96" y="382"/>
                    <a:pt x="119" y="370"/>
                    <a:pt x="119" y="346"/>
                  </a:cubicBezTo>
                  <a:lnTo>
                    <a:pt x="119" y="60"/>
                  </a:lnTo>
                  <a:cubicBezTo>
                    <a:pt x="119" y="25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87850" y="349500"/>
              <a:ext cx="4475" cy="10150"/>
            </a:xfrm>
            <a:custGeom>
              <a:avLst/>
              <a:gdLst/>
              <a:ahLst/>
              <a:cxnLst/>
              <a:rect l="l" t="t" r="r" b="b"/>
              <a:pathLst>
                <a:path w="179" h="406" extrusionOk="0">
                  <a:moveTo>
                    <a:pt x="48" y="1"/>
                  </a:moveTo>
                  <a:cubicBezTo>
                    <a:pt x="24" y="25"/>
                    <a:pt x="0" y="49"/>
                    <a:pt x="0" y="84"/>
                  </a:cubicBezTo>
                  <a:cubicBezTo>
                    <a:pt x="24" y="168"/>
                    <a:pt x="48" y="275"/>
                    <a:pt x="60" y="358"/>
                  </a:cubicBezTo>
                  <a:cubicBezTo>
                    <a:pt x="60" y="394"/>
                    <a:pt x="107" y="406"/>
                    <a:pt x="143" y="406"/>
                  </a:cubicBezTo>
                  <a:cubicBezTo>
                    <a:pt x="167" y="394"/>
                    <a:pt x="179" y="358"/>
                    <a:pt x="179" y="334"/>
                  </a:cubicBezTo>
                  <a:cubicBezTo>
                    <a:pt x="167" y="239"/>
                    <a:pt x="143" y="144"/>
                    <a:pt x="119" y="49"/>
                  </a:cubicBezTo>
                  <a:cubicBezTo>
                    <a:pt x="119" y="25"/>
                    <a:pt x="83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28300" y="358150"/>
              <a:ext cx="4500" cy="10150"/>
            </a:xfrm>
            <a:custGeom>
              <a:avLst/>
              <a:gdLst/>
              <a:ahLst/>
              <a:cxnLst/>
              <a:rect l="l" t="t" r="r" b="b"/>
              <a:pathLst>
                <a:path w="180" h="406" extrusionOk="0">
                  <a:moveTo>
                    <a:pt x="48" y="0"/>
                  </a:moveTo>
                  <a:cubicBezTo>
                    <a:pt x="25" y="12"/>
                    <a:pt x="1" y="48"/>
                    <a:pt x="1" y="72"/>
                  </a:cubicBezTo>
                  <a:cubicBezTo>
                    <a:pt x="25" y="167"/>
                    <a:pt x="48" y="274"/>
                    <a:pt x="60" y="357"/>
                  </a:cubicBezTo>
                  <a:cubicBezTo>
                    <a:pt x="60" y="393"/>
                    <a:pt x="108" y="405"/>
                    <a:pt x="144" y="405"/>
                  </a:cubicBezTo>
                  <a:cubicBezTo>
                    <a:pt x="168" y="393"/>
                    <a:pt x="179" y="357"/>
                    <a:pt x="179" y="334"/>
                  </a:cubicBezTo>
                  <a:cubicBezTo>
                    <a:pt x="168" y="238"/>
                    <a:pt x="144" y="131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39625" y="5843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60" y="1"/>
                  </a:moveTo>
                  <a:cubicBezTo>
                    <a:pt x="24" y="1"/>
                    <a:pt x="0" y="37"/>
                    <a:pt x="0" y="60"/>
                  </a:cubicBezTo>
                  <a:lnTo>
                    <a:pt x="0" y="227"/>
                  </a:lnTo>
                  <a:cubicBezTo>
                    <a:pt x="0" y="251"/>
                    <a:pt x="24" y="287"/>
                    <a:pt x="60" y="287"/>
                  </a:cubicBezTo>
                  <a:cubicBezTo>
                    <a:pt x="84" y="275"/>
                    <a:pt x="119" y="251"/>
                    <a:pt x="119" y="227"/>
                  </a:cubicBezTo>
                  <a:lnTo>
                    <a:pt x="119" y="60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264925" y="589725"/>
              <a:ext cx="3000" cy="6875"/>
            </a:xfrm>
            <a:custGeom>
              <a:avLst/>
              <a:gdLst/>
              <a:ahLst/>
              <a:cxnLst/>
              <a:rect l="l" t="t" r="r" b="b"/>
              <a:pathLst>
                <a:path w="120" h="275" extrusionOk="0">
                  <a:moveTo>
                    <a:pt x="60" y="0"/>
                  </a:moveTo>
                  <a:cubicBezTo>
                    <a:pt x="24" y="0"/>
                    <a:pt x="0" y="24"/>
                    <a:pt x="0" y="60"/>
                  </a:cubicBezTo>
                  <a:lnTo>
                    <a:pt x="0" y="215"/>
                  </a:lnTo>
                  <a:cubicBezTo>
                    <a:pt x="0" y="250"/>
                    <a:pt x="24" y="274"/>
                    <a:pt x="60" y="274"/>
                  </a:cubicBezTo>
                  <a:cubicBezTo>
                    <a:pt x="84" y="262"/>
                    <a:pt x="119" y="250"/>
                    <a:pt x="119" y="215"/>
                  </a:cubicBezTo>
                  <a:lnTo>
                    <a:pt x="119" y="60"/>
                  </a:lnTo>
                  <a:cubicBezTo>
                    <a:pt x="119" y="24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86050" y="586750"/>
              <a:ext cx="3000" cy="6875"/>
            </a:xfrm>
            <a:custGeom>
              <a:avLst/>
              <a:gdLst/>
              <a:ahLst/>
              <a:cxnLst/>
              <a:rect l="l" t="t" r="r" b="b"/>
              <a:pathLst>
                <a:path w="120" h="275" extrusionOk="0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lnTo>
                    <a:pt x="1" y="215"/>
                  </a:lnTo>
                  <a:cubicBezTo>
                    <a:pt x="1" y="250"/>
                    <a:pt x="36" y="274"/>
                    <a:pt x="60" y="274"/>
                  </a:cubicBezTo>
                  <a:cubicBezTo>
                    <a:pt x="96" y="274"/>
                    <a:pt x="120" y="250"/>
                    <a:pt x="120" y="215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02725" y="578875"/>
              <a:ext cx="5075" cy="7125"/>
            </a:xfrm>
            <a:custGeom>
              <a:avLst/>
              <a:gdLst/>
              <a:ahLst/>
              <a:cxnLst/>
              <a:rect l="l" t="t" r="r" b="b"/>
              <a:pathLst>
                <a:path w="203" h="285" extrusionOk="0">
                  <a:moveTo>
                    <a:pt x="63" y="0"/>
                  </a:moveTo>
                  <a:cubicBezTo>
                    <a:pt x="57" y="0"/>
                    <a:pt x="52" y="2"/>
                    <a:pt x="48" y="6"/>
                  </a:cubicBezTo>
                  <a:cubicBezTo>
                    <a:pt x="24" y="29"/>
                    <a:pt x="0" y="53"/>
                    <a:pt x="0" y="89"/>
                  </a:cubicBezTo>
                  <a:cubicBezTo>
                    <a:pt x="24" y="149"/>
                    <a:pt x="48" y="208"/>
                    <a:pt x="60" y="244"/>
                  </a:cubicBezTo>
                  <a:cubicBezTo>
                    <a:pt x="60" y="268"/>
                    <a:pt x="84" y="279"/>
                    <a:pt x="96" y="279"/>
                  </a:cubicBezTo>
                  <a:cubicBezTo>
                    <a:pt x="104" y="279"/>
                    <a:pt x="112" y="285"/>
                    <a:pt x="123" y="285"/>
                  </a:cubicBezTo>
                  <a:cubicBezTo>
                    <a:pt x="129" y="285"/>
                    <a:pt x="135" y="283"/>
                    <a:pt x="143" y="279"/>
                  </a:cubicBezTo>
                  <a:cubicBezTo>
                    <a:pt x="167" y="268"/>
                    <a:pt x="203" y="232"/>
                    <a:pt x="179" y="208"/>
                  </a:cubicBezTo>
                  <a:cubicBezTo>
                    <a:pt x="167" y="149"/>
                    <a:pt x="143" y="89"/>
                    <a:pt x="119" y="41"/>
                  </a:cubicBezTo>
                  <a:cubicBezTo>
                    <a:pt x="119" y="29"/>
                    <a:pt x="108" y="6"/>
                    <a:pt x="96" y="6"/>
                  </a:cubicBezTo>
                  <a:cubicBezTo>
                    <a:pt x="88" y="6"/>
                    <a:pt x="7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67575" y="407875"/>
              <a:ext cx="56900" cy="16175"/>
            </a:xfrm>
            <a:custGeom>
              <a:avLst/>
              <a:gdLst/>
              <a:ahLst/>
              <a:cxnLst/>
              <a:rect l="l" t="t" r="r" b="b"/>
              <a:pathLst>
                <a:path w="2276" h="647" extrusionOk="0">
                  <a:moveTo>
                    <a:pt x="1633" y="0"/>
                  </a:moveTo>
                  <a:cubicBezTo>
                    <a:pt x="1290" y="0"/>
                    <a:pt x="935" y="58"/>
                    <a:pt x="632" y="190"/>
                  </a:cubicBezTo>
                  <a:cubicBezTo>
                    <a:pt x="418" y="273"/>
                    <a:pt x="1" y="512"/>
                    <a:pt x="441" y="619"/>
                  </a:cubicBezTo>
                  <a:cubicBezTo>
                    <a:pt x="531" y="639"/>
                    <a:pt x="628" y="646"/>
                    <a:pt x="728" y="646"/>
                  </a:cubicBezTo>
                  <a:cubicBezTo>
                    <a:pt x="987" y="646"/>
                    <a:pt x="1266" y="594"/>
                    <a:pt x="1489" y="559"/>
                  </a:cubicBezTo>
                  <a:cubicBezTo>
                    <a:pt x="1704" y="523"/>
                    <a:pt x="2001" y="488"/>
                    <a:pt x="2168" y="345"/>
                  </a:cubicBezTo>
                  <a:cubicBezTo>
                    <a:pt x="2239" y="285"/>
                    <a:pt x="2275" y="226"/>
                    <a:pt x="2275" y="166"/>
                  </a:cubicBezTo>
                  <a:cubicBezTo>
                    <a:pt x="2275" y="35"/>
                    <a:pt x="2061" y="23"/>
                    <a:pt x="1894" y="11"/>
                  </a:cubicBezTo>
                  <a:cubicBezTo>
                    <a:pt x="1809" y="4"/>
                    <a:pt x="1721" y="0"/>
                    <a:pt x="1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71450" y="406300"/>
              <a:ext cx="54500" cy="19725"/>
            </a:xfrm>
            <a:custGeom>
              <a:avLst/>
              <a:gdLst/>
              <a:ahLst/>
              <a:cxnLst/>
              <a:rect l="l" t="t" r="r" b="b"/>
              <a:pathLst>
                <a:path w="2180" h="789" extrusionOk="0">
                  <a:moveTo>
                    <a:pt x="1464" y="136"/>
                  </a:moveTo>
                  <a:cubicBezTo>
                    <a:pt x="1550" y="136"/>
                    <a:pt x="1638" y="139"/>
                    <a:pt x="1727" y="146"/>
                  </a:cubicBezTo>
                  <a:cubicBezTo>
                    <a:pt x="1858" y="158"/>
                    <a:pt x="2025" y="170"/>
                    <a:pt x="2025" y="229"/>
                  </a:cubicBezTo>
                  <a:cubicBezTo>
                    <a:pt x="2025" y="277"/>
                    <a:pt x="2013" y="301"/>
                    <a:pt x="1953" y="348"/>
                  </a:cubicBezTo>
                  <a:cubicBezTo>
                    <a:pt x="1799" y="455"/>
                    <a:pt x="1549" y="503"/>
                    <a:pt x="1358" y="527"/>
                  </a:cubicBezTo>
                  <a:lnTo>
                    <a:pt x="1203" y="563"/>
                  </a:lnTo>
                  <a:cubicBezTo>
                    <a:pt x="1013" y="587"/>
                    <a:pt x="783" y="624"/>
                    <a:pt x="569" y="624"/>
                  </a:cubicBezTo>
                  <a:cubicBezTo>
                    <a:pt x="474" y="624"/>
                    <a:pt x="382" y="617"/>
                    <a:pt x="298" y="598"/>
                  </a:cubicBezTo>
                  <a:cubicBezTo>
                    <a:pt x="179" y="575"/>
                    <a:pt x="167" y="551"/>
                    <a:pt x="167" y="551"/>
                  </a:cubicBezTo>
                  <a:cubicBezTo>
                    <a:pt x="167" y="515"/>
                    <a:pt x="275" y="408"/>
                    <a:pt x="489" y="301"/>
                  </a:cubicBezTo>
                  <a:cubicBezTo>
                    <a:pt x="768" y="195"/>
                    <a:pt x="1101" y="136"/>
                    <a:pt x="1464" y="136"/>
                  </a:cubicBezTo>
                  <a:close/>
                  <a:moveTo>
                    <a:pt x="1435" y="0"/>
                  </a:moveTo>
                  <a:cubicBezTo>
                    <a:pt x="1064" y="0"/>
                    <a:pt x="713" y="71"/>
                    <a:pt x="429" y="194"/>
                  </a:cubicBezTo>
                  <a:cubicBezTo>
                    <a:pt x="298" y="253"/>
                    <a:pt x="1" y="384"/>
                    <a:pt x="13" y="563"/>
                  </a:cubicBezTo>
                  <a:cubicBezTo>
                    <a:pt x="36" y="694"/>
                    <a:pt x="191" y="741"/>
                    <a:pt x="251" y="753"/>
                  </a:cubicBezTo>
                  <a:cubicBezTo>
                    <a:pt x="358" y="765"/>
                    <a:pt x="465" y="789"/>
                    <a:pt x="572" y="789"/>
                  </a:cubicBezTo>
                  <a:cubicBezTo>
                    <a:pt x="787" y="789"/>
                    <a:pt x="1025" y="741"/>
                    <a:pt x="1239" y="729"/>
                  </a:cubicBezTo>
                  <a:lnTo>
                    <a:pt x="1382" y="694"/>
                  </a:lnTo>
                  <a:cubicBezTo>
                    <a:pt x="1596" y="670"/>
                    <a:pt x="1858" y="622"/>
                    <a:pt x="2037" y="491"/>
                  </a:cubicBezTo>
                  <a:cubicBezTo>
                    <a:pt x="2132" y="408"/>
                    <a:pt x="2180" y="325"/>
                    <a:pt x="2180" y="253"/>
                  </a:cubicBezTo>
                  <a:cubicBezTo>
                    <a:pt x="2180" y="39"/>
                    <a:pt x="1930" y="27"/>
                    <a:pt x="1727" y="15"/>
                  </a:cubicBezTo>
                  <a:cubicBezTo>
                    <a:pt x="1629" y="5"/>
                    <a:pt x="153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09250" y="408325"/>
              <a:ext cx="14025" cy="9775"/>
            </a:xfrm>
            <a:custGeom>
              <a:avLst/>
              <a:gdLst/>
              <a:ahLst/>
              <a:cxnLst/>
              <a:rect l="l" t="t" r="r" b="b"/>
              <a:pathLst>
                <a:path w="561" h="391" extrusionOk="0">
                  <a:moveTo>
                    <a:pt x="318" y="1"/>
                  </a:moveTo>
                  <a:cubicBezTo>
                    <a:pt x="300" y="1"/>
                    <a:pt x="281" y="2"/>
                    <a:pt x="263" y="5"/>
                  </a:cubicBezTo>
                  <a:cubicBezTo>
                    <a:pt x="108" y="29"/>
                    <a:pt x="1" y="124"/>
                    <a:pt x="25" y="232"/>
                  </a:cubicBezTo>
                  <a:cubicBezTo>
                    <a:pt x="35" y="325"/>
                    <a:pt x="135" y="391"/>
                    <a:pt x="255" y="391"/>
                  </a:cubicBezTo>
                  <a:cubicBezTo>
                    <a:pt x="273" y="391"/>
                    <a:pt x="292" y="389"/>
                    <a:pt x="310" y="386"/>
                  </a:cubicBezTo>
                  <a:cubicBezTo>
                    <a:pt x="465" y="363"/>
                    <a:pt x="560" y="267"/>
                    <a:pt x="549" y="160"/>
                  </a:cubicBezTo>
                  <a:cubicBezTo>
                    <a:pt x="538" y="67"/>
                    <a:pt x="43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60750" y="399650"/>
              <a:ext cx="56575" cy="16200"/>
            </a:xfrm>
            <a:custGeom>
              <a:avLst/>
              <a:gdLst/>
              <a:ahLst/>
              <a:cxnLst/>
              <a:rect l="l" t="t" r="r" b="b"/>
              <a:pathLst>
                <a:path w="2263" h="648" extrusionOk="0">
                  <a:moveTo>
                    <a:pt x="1664" y="0"/>
                  </a:moveTo>
                  <a:cubicBezTo>
                    <a:pt x="1312" y="0"/>
                    <a:pt x="942" y="49"/>
                    <a:pt x="620" y="186"/>
                  </a:cubicBezTo>
                  <a:cubicBezTo>
                    <a:pt x="417" y="269"/>
                    <a:pt x="1" y="519"/>
                    <a:pt x="429" y="614"/>
                  </a:cubicBezTo>
                  <a:cubicBezTo>
                    <a:pt x="524" y="638"/>
                    <a:pt x="626" y="647"/>
                    <a:pt x="730" y="647"/>
                  </a:cubicBezTo>
                  <a:cubicBezTo>
                    <a:pt x="991" y="647"/>
                    <a:pt x="1267" y="589"/>
                    <a:pt x="1489" y="555"/>
                  </a:cubicBezTo>
                  <a:cubicBezTo>
                    <a:pt x="1691" y="531"/>
                    <a:pt x="1989" y="483"/>
                    <a:pt x="2156" y="352"/>
                  </a:cubicBezTo>
                  <a:cubicBezTo>
                    <a:pt x="2227" y="293"/>
                    <a:pt x="2263" y="233"/>
                    <a:pt x="2263" y="174"/>
                  </a:cubicBezTo>
                  <a:cubicBezTo>
                    <a:pt x="2263" y="19"/>
                    <a:pt x="2072" y="19"/>
                    <a:pt x="1894" y="7"/>
                  </a:cubicBezTo>
                  <a:cubicBezTo>
                    <a:pt x="1818" y="3"/>
                    <a:pt x="1742" y="0"/>
                    <a:pt x="1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64925" y="397675"/>
              <a:ext cx="54200" cy="19725"/>
            </a:xfrm>
            <a:custGeom>
              <a:avLst/>
              <a:gdLst/>
              <a:ahLst/>
              <a:cxnLst/>
              <a:rect l="l" t="t" r="r" b="b"/>
              <a:pathLst>
                <a:path w="2168" h="789" extrusionOk="0">
                  <a:moveTo>
                    <a:pt x="1528" y="140"/>
                  </a:moveTo>
                  <a:cubicBezTo>
                    <a:pt x="1593" y="140"/>
                    <a:pt x="1660" y="142"/>
                    <a:pt x="1727" y="146"/>
                  </a:cubicBezTo>
                  <a:cubicBezTo>
                    <a:pt x="1858" y="158"/>
                    <a:pt x="2024" y="181"/>
                    <a:pt x="2024" y="241"/>
                  </a:cubicBezTo>
                  <a:cubicBezTo>
                    <a:pt x="2024" y="277"/>
                    <a:pt x="2012" y="312"/>
                    <a:pt x="1953" y="360"/>
                  </a:cubicBezTo>
                  <a:cubicBezTo>
                    <a:pt x="1798" y="455"/>
                    <a:pt x="1548" y="503"/>
                    <a:pt x="1358" y="539"/>
                  </a:cubicBezTo>
                  <a:lnTo>
                    <a:pt x="1203" y="562"/>
                  </a:lnTo>
                  <a:cubicBezTo>
                    <a:pt x="1003" y="596"/>
                    <a:pt x="767" y="635"/>
                    <a:pt x="554" y="635"/>
                  </a:cubicBezTo>
                  <a:cubicBezTo>
                    <a:pt x="463" y="635"/>
                    <a:pt x="376" y="628"/>
                    <a:pt x="298" y="610"/>
                  </a:cubicBezTo>
                  <a:cubicBezTo>
                    <a:pt x="179" y="574"/>
                    <a:pt x="167" y="550"/>
                    <a:pt x="167" y="550"/>
                  </a:cubicBezTo>
                  <a:cubicBezTo>
                    <a:pt x="143" y="515"/>
                    <a:pt x="262" y="419"/>
                    <a:pt x="488" y="312"/>
                  </a:cubicBezTo>
                  <a:cubicBezTo>
                    <a:pt x="784" y="200"/>
                    <a:pt x="1140" y="140"/>
                    <a:pt x="1528" y="140"/>
                  </a:cubicBezTo>
                  <a:close/>
                  <a:moveTo>
                    <a:pt x="1434" y="0"/>
                  </a:moveTo>
                  <a:cubicBezTo>
                    <a:pt x="1063" y="0"/>
                    <a:pt x="712" y="70"/>
                    <a:pt x="429" y="193"/>
                  </a:cubicBezTo>
                  <a:cubicBezTo>
                    <a:pt x="262" y="253"/>
                    <a:pt x="0" y="396"/>
                    <a:pt x="12" y="562"/>
                  </a:cubicBezTo>
                  <a:cubicBezTo>
                    <a:pt x="24" y="693"/>
                    <a:pt x="191" y="741"/>
                    <a:pt x="250" y="753"/>
                  </a:cubicBezTo>
                  <a:cubicBezTo>
                    <a:pt x="357" y="777"/>
                    <a:pt x="465" y="789"/>
                    <a:pt x="560" y="789"/>
                  </a:cubicBezTo>
                  <a:cubicBezTo>
                    <a:pt x="774" y="789"/>
                    <a:pt x="1012" y="741"/>
                    <a:pt x="1239" y="729"/>
                  </a:cubicBezTo>
                  <a:lnTo>
                    <a:pt x="1381" y="693"/>
                  </a:lnTo>
                  <a:cubicBezTo>
                    <a:pt x="1596" y="670"/>
                    <a:pt x="1858" y="622"/>
                    <a:pt x="2036" y="491"/>
                  </a:cubicBezTo>
                  <a:cubicBezTo>
                    <a:pt x="2132" y="419"/>
                    <a:pt x="2167" y="324"/>
                    <a:pt x="2167" y="253"/>
                  </a:cubicBezTo>
                  <a:cubicBezTo>
                    <a:pt x="2167" y="38"/>
                    <a:pt x="1929" y="27"/>
                    <a:pt x="1727" y="15"/>
                  </a:cubicBezTo>
                  <a:cubicBezTo>
                    <a:pt x="1628" y="5"/>
                    <a:pt x="1531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02725" y="399700"/>
              <a:ext cx="14000" cy="9775"/>
            </a:xfrm>
            <a:custGeom>
              <a:avLst/>
              <a:gdLst/>
              <a:ahLst/>
              <a:cxnLst/>
              <a:rect l="l" t="t" r="r" b="b"/>
              <a:pathLst>
                <a:path w="560" h="391" extrusionOk="0">
                  <a:moveTo>
                    <a:pt x="309" y="1"/>
                  </a:moveTo>
                  <a:cubicBezTo>
                    <a:pt x="290" y="1"/>
                    <a:pt x="271" y="2"/>
                    <a:pt x="250" y="5"/>
                  </a:cubicBezTo>
                  <a:cubicBezTo>
                    <a:pt x="108" y="29"/>
                    <a:pt x="0" y="124"/>
                    <a:pt x="12" y="231"/>
                  </a:cubicBezTo>
                  <a:cubicBezTo>
                    <a:pt x="33" y="325"/>
                    <a:pt x="135" y="391"/>
                    <a:pt x="255" y="391"/>
                  </a:cubicBezTo>
                  <a:cubicBezTo>
                    <a:pt x="273" y="391"/>
                    <a:pt x="291" y="389"/>
                    <a:pt x="310" y="386"/>
                  </a:cubicBezTo>
                  <a:cubicBezTo>
                    <a:pt x="453" y="362"/>
                    <a:pt x="560" y="267"/>
                    <a:pt x="548" y="160"/>
                  </a:cubicBezTo>
                  <a:cubicBezTo>
                    <a:pt x="538" y="67"/>
                    <a:pt x="437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7336195" y="1288739"/>
            <a:ext cx="1418754" cy="1983419"/>
            <a:chOff x="4609200" y="3546400"/>
            <a:chExt cx="770350" cy="1076950"/>
          </a:xfrm>
        </p:grpSpPr>
        <p:sp>
          <p:nvSpPr>
            <p:cNvPr id="579" name="Google Shape;579;p33"/>
            <p:cNvSpPr/>
            <p:nvPr/>
          </p:nvSpPr>
          <p:spPr>
            <a:xfrm>
              <a:off x="4731525" y="4171475"/>
              <a:ext cx="145575" cy="441450"/>
            </a:xfrm>
            <a:custGeom>
              <a:avLst/>
              <a:gdLst/>
              <a:ahLst/>
              <a:cxnLst/>
              <a:rect l="l" t="t" r="r" b="b"/>
              <a:pathLst>
                <a:path w="5823" h="17658" extrusionOk="0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833325" y="4270600"/>
              <a:ext cx="71775" cy="342325"/>
            </a:xfrm>
            <a:custGeom>
              <a:avLst/>
              <a:gdLst/>
              <a:ahLst/>
              <a:cxnLst/>
              <a:rect l="l" t="t" r="r" b="b"/>
              <a:pathLst>
                <a:path w="2871" h="13693" extrusionOk="0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085150" y="4296200"/>
              <a:ext cx="64325" cy="323575"/>
            </a:xfrm>
            <a:custGeom>
              <a:avLst/>
              <a:gdLst/>
              <a:ahLst/>
              <a:cxnLst/>
              <a:rect l="l" t="t" r="r" b="b"/>
              <a:pathLst>
                <a:path w="2573" h="12943" extrusionOk="0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117600" y="4248575"/>
              <a:ext cx="158675" cy="371200"/>
            </a:xfrm>
            <a:custGeom>
              <a:avLst/>
              <a:gdLst/>
              <a:ahLst/>
              <a:cxnLst/>
              <a:rect l="l" t="t" r="r" b="b"/>
              <a:pathLst>
                <a:path w="6347" h="14848" extrusionOk="0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197075" y="4248575"/>
              <a:ext cx="148250" cy="144975"/>
            </a:xfrm>
            <a:custGeom>
              <a:avLst/>
              <a:gdLst/>
              <a:ahLst/>
              <a:cxnLst/>
              <a:rect l="l" t="t" r="r" b="b"/>
              <a:pathLst>
                <a:path w="5930" h="5799" extrusionOk="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23875" y="4379250"/>
              <a:ext cx="55675" cy="29175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864000" y="3560100"/>
              <a:ext cx="5075" cy="79200"/>
            </a:xfrm>
            <a:custGeom>
              <a:avLst/>
              <a:gdLst/>
              <a:ahLst/>
              <a:cxnLst/>
              <a:rect l="l" t="t" r="r" b="b"/>
              <a:pathLst>
                <a:path w="20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855650" y="3546400"/>
              <a:ext cx="22350" cy="27700"/>
            </a:xfrm>
            <a:custGeom>
              <a:avLst/>
              <a:gdLst/>
              <a:ahLst/>
              <a:cxnLst/>
              <a:rect l="l" t="t" r="r" b="b"/>
              <a:pathLst>
                <a:path w="894" h="1108" extrusionOk="0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879775" y="3582425"/>
              <a:ext cx="64900" cy="64600"/>
            </a:xfrm>
            <a:custGeom>
              <a:avLst/>
              <a:gdLst/>
              <a:ahLst/>
              <a:cxnLst/>
              <a:rect l="l" t="t" r="r" b="b"/>
              <a:pathLst>
                <a:path w="2596" h="2584" extrusionOk="0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933350" y="3567350"/>
              <a:ext cx="28300" cy="25200"/>
            </a:xfrm>
            <a:custGeom>
              <a:avLst/>
              <a:gdLst/>
              <a:ahLst/>
              <a:cxnLst/>
              <a:rect l="l" t="t" r="r" b="b"/>
              <a:pathLst>
                <a:path w="1132" h="1008" extrusionOk="0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609200" y="3582900"/>
              <a:ext cx="617350" cy="773525"/>
            </a:xfrm>
            <a:custGeom>
              <a:avLst/>
              <a:gdLst/>
              <a:ahLst/>
              <a:cxnLst/>
              <a:rect l="l" t="t" r="r" b="b"/>
              <a:pathLst>
                <a:path w="24694" h="30941" extrusionOk="0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783625" y="3551150"/>
              <a:ext cx="66700" cy="70875"/>
            </a:xfrm>
            <a:custGeom>
              <a:avLst/>
              <a:gdLst/>
              <a:ahLst/>
              <a:cxnLst/>
              <a:rect l="l" t="t" r="r" b="b"/>
              <a:pathLst>
                <a:path w="2668" h="2835" extrusionOk="0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25575" y="3582100"/>
              <a:ext cx="125325" cy="78325"/>
            </a:xfrm>
            <a:custGeom>
              <a:avLst/>
              <a:gdLst/>
              <a:ahLst/>
              <a:cxnLst/>
              <a:rect l="l" t="t" r="r" b="b"/>
              <a:pathLst>
                <a:path w="5013" h="3133" extrusionOk="0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789575" y="3697775"/>
              <a:ext cx="57775" cy="16825"/>
            </a:xfrm>
            <a:custGeom>
              <a:avLst/>
              <a:gdLst/>
              <a:ahLst/>
              <a:cxnLst/>
              <a:rect l="l" t="t" r="r" b="b"/>
              <a:pathLst>
                <a:path w="2311" h="673" extrusionOk="0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914300" y="3645475"/>
              <a:ext cx="78600" cy="29675"/>
            </a:xfrm>
            <a:custGeom>
              <a:avLst/>
              <a:gdLst/>
              <a:ahLst/>
              <a:cxnLst/>
              <a:rect l="l" t="t" r="r" b="b"/>
              <a:pathLst>
                <a:path w="3144" h="1187" extrusionOk="0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802375" y="3563950"/>
              <a:ext cx="33950" cy="54200"/>
            </a:xfrm>
            <a:custGeom>
              <a:avLst/>
              <a:gdLst/>
              <a:ahLst/>
              <a:cxnLst/>
              <a:rect l="l" t="t" r="r" b="b"/>
              <a:pathLst>
                <a:path w="1358" h="2168" extrusionOk="0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905075" y="4114300"/>
              <a:ext cx="77400" cy="63150"/>
            </a:xfrm>
            <a:custGeom>
              <a:avLst/>
              <a:gdLst/>
              <a:ahLst/>
              <a:cxnLst/>
              <a:rect l="l" t="t" r="r" b="b"/>
              <a:pathLst>
                <a:path w="3096" h="2526" extrusionOk="0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25925" y="4145525"/>
              <a:ext cx="39600" cy="24475"/>
            </a:xfrm>
            <a:custGeom>
              <a:avLst/>
              <a:gdLst/>
              <a:ahLst/>
              <a:cxnLst/>
              <a:rect l="l" t="t" r="r" b="b"/>
              <a:pathLst>
                <a:path w="1584" h="979" extrusionOk="0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003875" y="4192300"/>
              <a:ext cx="34275" cy="23850"/>
            </a:xfrm>
            <a:custGeom>
              <a:avLst/>
              <a:gdLst/>
              <a:ahLst/>
              <a:cxnLst/>
              <a:rect l="l" t="t" r="r" b="b"/>
              <a:pathLst>
                <a:path w="1371" h="954" extrusionOk="0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098550" y="4183375"/>
              <a:ext cx="51225" cy="37250"/>
            </a:xfrm>
            <a:custGeom>
              <a:avLst/>
              <a:gdLst/>
              <a:ahLst/>
              <a:cxnLst/>
              <a:rect l="l" t="t" r="r" b="b"/>
              <a:pathLst>
                <a:path w="2049" h="1490" extrusionOk="0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139325" y="4237550"/>
              <a:ext cx="28300" cy="21750"/>
            </a:xfrm>
            <a:custGeom>
              <a:avLst/>
              <a:gdLst/>
              <a:ahLst/>
              <a:cxnLst/>
              <a:rect l="l" t="t" r="r" b="b"/>
              <a:pathLst>
                <a:path w="1132" h="870" extrusionOk="0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679450" y="35910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236300" y="4279800"/>
              <a:ext cx="9550" cy="16725"/>
            </a:xfrm>
            <a:custGeom>
              <a:avLst/>
              <a:gdLst/>
              <a:ahLst/>
              <a:cxnLst/>
              <a:rect l="l" t="t" r="r" b="b"/>
              <a:pathLst>
                <a:path w="382" h="669" extrusionOk="0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50050" y="4290775"/>
              <a:ext cx="8050" cy="15850"/>
            </a:xfrm>
            <a:custGeom>
              <a:avLst/>
              <a:gdLst/>
              <a:ahLst/>
              <a:cxnLst/>
              <a:rect l="l" t="t" r="r" b="b"/>
              <a:pathLst>
                <a:path w="322" h="634" extrusionOk="0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258675" y="4305125"/>
              <a:ext cx="9550" cy="16850"/>
            </a:xfrm>
            <a:custGeom>
              <a:avLst/>
              <a:gdLst/>
              <a:ahLst/>
              <a:cxnLst/>
              <a:rect l="l" t="t" r="r" b="b"/>
              <a:pathLst>
                <a:path w="382" h="674" extrusionOk="0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273275" y="4321900"/>
              <a:ext cx="5975" cy="8425"/>
            </a:xfrm>
            <a:custGeom>
              <a:avLst/>
              <a:gdLst/>
              <a:ahLst/>
              <a:cxnLst/>
              <a:rect l="l" t="t" r="r" b="b"/>
              <a:pathLst>
                <a:path w="239" h="337" extrusionOk="0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283375" y="4333500"/>
              <a:ext cx="7175" cy="11200"/>
            </a:xfrm>
            <a:custGeom>
              <a:avLst/>
              <a:gdLst/>
              <a:ahLst/>
              <a:cxnLst/>
              <a:rect l="l" t="t" r="r" b="b"/>
              <a:pathLst>
                <a:path w="287" h="448" extrusionOk="0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296475" y="4342925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306600" y="4354225"/>
              <a:ext cx="6575" cy="10225"/>
            </a:xfrm>
            <a:custGeom>
              <a:avLst/>
              <a:gdLst/>
              <a:ahLst/>
              <a:cxnLst/>
              <a:rect l="l" t="t" r="r" b="b"/>
              <a:pathLst>
                <a:path w="263" h="409" extrusionOk="0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350606" y="4395400"/>
              <a:ext cx="23375" cy="11450"/>
            </a:xfrm>
            <a:custGeom>
              <a:avLst/>
              <a:gdLst/>
              <a:ahLst/>
              <a:cxnLst/>
              <a:rect l="l" t="t" r="r" b="b"/>
              <a:pathLst>
                <a:path w="935" h="458" extrusionOk="0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61000" y="4579550"/>
              <a:ext cx="39900" cy="37175"/>
            </a:xfrm>
            <a:custGeom>
              <a:avLst/>
              <a:gdLst/>
              <a:ahLst/>
              <a:cxnLst/>
              <a:rect l="l" t="t" r="r" b="b"/>
              <a:pathLst>
                <a:path w="1596" h="1487" extrusionOk="0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870825" y="4580225"/>
              <a:ext cx="38725" cy="36650"/>
            </a:xfrm>
            <a:custGeom>
              <a:avLst/>
              <a:gdLst/>
              <a:ahLst/>
              <a:cxnLst/>
              <a:rect l="l" t="t" r="r" b="b"/>
              <a:pathLst>
                <a:path w="1549" h="1466" extrusionOk="0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100325" y="4580000"/>
              <a:ext cx="37525" cy="43075"/>
            </a:xfrm>
            <a:custGeom>
              <a:avLst/>
              <a:gdLst/>
              <a:ahLst/>
              <a:cxnLst/>
              <a:rect l="l" t="t" r="r" b="b"/>
              <a:pathLst>
                <a:path w="1501" h="1723" extrusionOk="0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231600" y="4582400"/>
              <a:ext cx="51525" cy="40950"/>
            </a:xfrm>
            <a:custGeom>
              <a:avLst/>
              <a:gdLst/>
              <a:ahLst/>
              <a:cxnLst/>
              <a:rect l="l" t="t" r="r" b="b"/>
              <a:pathLst>
                <a:path w="2061" h="1638" extrusionOk="0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817550" y="3635975"/>
              <a:ext cx="48850" cy="21475"/>
            </a:xfrm>
            <a:custGeom>
              <a:avLst/>
              <a:gdLst/>
              <a:ahLst/>
              <a:cxnLst/>
              <a:rect l="l" t="t" r="r" b="b"/>
              <a:pathLst>
                <a:path w="1954" h="859" extrusionOk="0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23800" y="3634175"/>
              <a:ext cx="44375" cy="24175"/>
            </a:xfrm>
            <a:custGeom>
              <a:avLst/>
              <a:gdLst/>
              <a:ahLst/>
              <a:cxnLst/>
              <a:rect l="l" t="t" r="r" b="b"/>
              <a:pathLst>
                <a:path w="1775" h="967" extrusionOk="0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826775" y="3635400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3"/>
          <p:cNvGrpSpPr/>
          <p:nvPr/>
        </p:nvGrpSpPr>
        <p:grpSpPr>
          <a:xfrm>
            <a:off x="5975540" y="973951"/>
            <a:ext cx="359263" cy="484201"/>
            <a:chOff x="10040900" y="2136025"/>
            <a:chExt cx="240825" cy="324575"/>
          </a:xfrm>
        </p:grpSpPr>
        <p:sp>
          <p:nvSpPr>
            <p:cNvPr id="617" name="Google Shape;617;p33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3"/>
          <p:cNvGrpSpPr/>
          <p:nvPr/>
        </p:nvGrpSpPr>
        <p:grpSpPr>
          <a:xfrm>
            <a:off x="7969570" y="3408480"/>
            <a:ext cx="376829" cy="369482"/>
            <a:chOff x="8537200" y="2042550"/>
            <a:chExt cx="252600" cy="247675"/>
          </a:xfrm>
        </p:grpSpPr>
        <p:sp>
          <p:nvSpPr>
            <p:cNvPr id="625" name="Google Shape;625;p33"/>
            <p:cNvSpPr/>
            <p:nvPr/>
          </p:nvSpPr>
          <p:spPr>
            <a:xfrm>
              <a:off x="8632075" y="2042550"/>
              <a:ext cx="11050" cy="247675"/>
            </a:xfrm>
            <a:custGeom>
              <a:avLst/>
              <a:gdLst/>
              <a:ahLst/>
              <a:cxnLst/>
              <a:rect l="l" t="t" r="r" b="b"/>
              <a:pathLst>
                <a:path w="442" h="9907" extrusionOk="0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8537200" y="2135025"/>
              <a:ext cx="252600" cy="48450"/>
            </a:xfrm>
            <a:custGeom>
              <a:avLst/>
              <a:gdLst/>
              <a:ahLst/>
              <a:cxnLst/>
              <a:rect l="l" t="t" r="r" b="b"/>
              <a:pathLst>
                <a:path w="10104" h="1938" extrusionOk="0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8554025" y="2093900"/>
              <a:ext cx="134425" cy="187950"/>
            </a:xfrm>
            <a:custGeom>
              <a:avLst/>
              <a:gdLst/>
              <a:ahLst/>
              <a:cxnLst/>
              <a:rect l="l" t="t" r="r" b="b"/>
              <a:pathLst>
                <a:path w="5377" h="7518" extrusionOk="0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8571475" y="2108150"/>
              <a:ext cx="176700" cy="112925"/>
            </a:xfrm>
            <a:custGeom>
              <a:avLst/>
              <a:gdLst/>
              <a:ahLst/>
              <a:cxnLst/>
              <a:rect l="l" t="t" r="r" b="b"/>
              <a:pathLst>
                <a:path w="7068" h="4517" extrusionOk="0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3"/>
          <p:cNvGrpSpPr/>
          <p:nvPr/>
        </p:nvGrpSpPr>
        <p:grpSpPr>
          <a:xfrm>
            <a:off x="8226493" y="1324352"/>
            <a:ext cx="338937" cy="281279"/>
            <a:chOff x="9145625" y="2491050"/>
            <a:chExt cx="227200" cy="188550"/>
          </a:xfrm>
        </p:grpSpPr>
        <p:sp>
          <p:nvSpPr>
            <p:cNvPr id="630" name="Google Shape;630;p33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>
            <a:off x="5968506" y="3974719"/>
            <a:ext cx="239024" cy="367617"/>
            <a:chOff x="8613625" y="2973700"/>
            <a:chExt cx="160225" cy="246425"/>
          </a:xfrm>
        </p:grpSpPr>
        <p:sp>
          <p:nvSpPr>
            <p:cNvPr id="635" name="Google Shape;635;p33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3"/>
          <p:cNvGrpSpPr/>
          <p:nvPr/>
        </p:nvGrpSpPr>
        <p:grpSpPr>
          <a:xfrm>
            <a:off x="6979289" y="1914464"/>
            <a:ext cx="151455" cy="193822"/>
            <a:chOff x="9583700" y="1904250"/>
            <a:chExt cx="101525" cy="129925"/>
          </a:xfrm>
        </p:grpSpPr>
        <p:sp>
          <p:nvSpPr>
            <p:cNvPr id="640" name="Google Shape;640;p33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3"/>
          <p:cNvGrpSpPr/>
          <p:nvPr/>
        </p:nvGrpSpPr>
        <p:grpSpPr>
          <a:xfrm>
            <a:off x="7081018" y="2161301"/>
            <a:ext cx="373770" cy="357100"/>
            <a:chOff x="9642600" y="1433300"/>
            <a:chExt cx="250550" cy="239375"/>
          </a:xfrm>
        </p:grpSpPr>
        <p:sp>
          <p:nvSpPr>
            <p:cNvPr id="645" name="Google Shape;645;p33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>
            <a:off x="8082598" y="1914484"/>
            <a:ext cx="360158" cy="349678"/>
            <a:chOff x="9625250" y="807250"/>
            <a:chExt cx="241425" cy="234400"/>
          </a:xfrm>
        </p:grpSpPr>
        <p:sp>
          <p:nvSpPr>
            <p:cNvPr id="655" name="Google Shape;655;p3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3"/>
          <p:cNvGrpSpPr/>
          <p:nvPr/>
        </p:nvGrpSpPr>
        <p:grpSpPr>
          <a:xfrm rot="-9900149">
            <a:off x="7238325" y="1792707"/>
            <a:ext cx="357359" cy="289475"/>
            <a:chOff x="12370600" y="1010850"/>
            <a:chExt cx="304800" cy="246900"/>
          </a:xfrm>
        </p:grpSpPr>
        <p:sp>
          <p:nvSpPr>
            <p:cNvPr id="665" name="Google Shape;665;p33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33"/>
          <p:cNvSpPr/>
          <p:nvPr/>
        </p:nvSpPr>
        <p:spPr>
          <a:xfrm>
            <a:off x="5948797" y="502533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3"/>
          <p:cNvGrpSpPr/>
          <p:nvPr/>
        </p:nvGrpSpPr>
        <p:grpSpPr>
          <a:xfrm rot="-3729207" flipH="1">
            <a:off x="6897746" y="3993058"/>
            <a:ext cx="361001" cy="530202"/>
            <a:chOff x="13306125" y="2595100"/>
            <a:chExt cx="242000" cy="355425"/>
          </a:xfrm>
        </p:grpSpPr>
        <p:sp>
          <p:nvSpPr>
            <p:cNvPr id="673" name="Google Shape;673;p33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3"/>
          <p:cNvGrpSpPr/>
          <p:nvPr/>
        </p:nvGrpSpPr>
        <p:grpSpPr>
          <a:xfrm>
            <a:off x="6098316" y="2044535"/>
            <a:ext cx="826420" cy="372092"/>
            <a:chOff x="13901425" y="2040450"/>
            <a:chExt cx="553975" cy="249425"/>
          </a:xfrm>
        </p:grpSpPr>
        <p:sp>
          <p:nvSpPr>
            <p:cNvPr id="678" name="Google Shape;678;p33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3"/>
          <p:cNvGrpSpPr/>
          <p:nvPr/>
        </p:nvGrpSpPr>
        <p:grpSpPr>
          <a:xfrm>
            <a:off x="7336037" y="3912831"/>
            <a:ext cx="1300106" cy="690665"/>
            <a:chOff x="2079425" y="4264975"/>
            <a:chExt cx="737900" cy="392000"/>
          </a:xfrm>
        </p:grpSpPr>
        <p:sp>
          <p:nvSpPr>
            <p:cNvPr id="690" name="Google Shape;690;p33"/>
            <p:cNvSpPr/>
            <p:nvPr/>
          </p:nvSpPr>
          <p:spPr>
            <a:xfrm>
              <a:off x="2394025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455050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552400" y="4447100"/>
              <a:ext cx="31275" cy="89025"/>
            </a:xfrm>
            <a:custGeom>
              <a:avLst/>
              <a:gdLst/>
              <a:ahLst/>
              <a:cxnLst/>
              <a:rect l="l" t="t" r="r" b="b"/>
              <a:pathLst>
                <a:path w="1251" h="3561" extrusionOk="0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584825" y="4448600"/>
              <a:ext cx="41700" cy="85450"/>
            </a:xfrm>
            <a:custGeom>
              <a:avLst/>
              <a:gdLst/>
              <a:ahLst/>
              <a:cxnLst/>
              <a:rect l="l" t="t" r="r" b="b"/>
              <a:pathLst>
                <a:path w="1668" h="3418" extrusionOk="0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51450" y="4264975"/>
              <a:ext cx="565750" cy="391700"/>
            </a:xfrm>
            <a:custGeom>
              <a:avLst/>
              <a:gdLst/>
              <a:ahLst/>
              <a:cxnLst/>
              <a:rect l="l" t="t" r="r" b="b"/>
              <a:pathLst>
                <a:path w="22630" h="15668" extrusionOk="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438975" y="4265000"/>
              <a:ext cx="378350" cy="391975"/>
            </a:xfrm>
            <a:custGeom>
              <a:avLst/>
              <a:gdLst/>
              <a:ahLst/>
              <a:cxnLst/>
              <a:rect l="l" t="t" r="r" b="b"/>
              <a:pathLst>
                <a:path w="15134" h="15679" extrusionOk="0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253850" y="4320600"/>
              <a:ext cx="70850" cy="70875"/>
            </a:xfrm>
            <a:custGeom>
              <a:avLst/>
              <a:gdLst/>
              <a:ahLst/>
              <a:cxnLst/>
              <a:rect l="l" t="t" r="r" b="b"/>
              <a:pathLst>
                <a:path w="2834" h="2835" extrusionOk="0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278250" y="4346750"/>
              <a:ext cx="19375" cy="22675"/>
            </a:xfrm>
            <a:custGeom>
              <a:avLst/>
              <a:gdLst/>
              <a:ahLst/>
              <a:cxnLst/>
              <a:rect l="l" t="t" r="r" b="b"/>
              <a:pathLst>
                <a:path w="775" h="907" extrusionOk="0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374700" y="4339350"/>
              <a:ext cx="70550" cy="70575"/>
            </a:xfrm>
            <a:custGeom>
              <a:avLst/>
              <a:gdLst/>
              <a:ahLst/>
              <a:cxnLst/>
              <a:rect l="l" t="t" r="r" b="b"/>
              <a:pathLst>
                <a:path w="2822" h="2823" extrusionOk="0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397300" y="4364850"/>
              <a:ext cx="20275" cy="23325"/>
            </a:xfrm>
            <a:custGeom>
              <a:avLst/>
              <a:gdLst/>
              <a:ahLst/>
              <a:cxnLst/>
              <a:rect l="l" t="t" r="r" b="b"/>
              <a:pathLst>
                <a:path w="811" h="933" extrusionOk="0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425" y="4435575"/>
              <a:ext cx="211650" cy="62750"/>
            </a:xfrm>
            <a:custGeom>
              <a:avLst/>
              <a:gdLst/>
              <a:ahLst/>
              <a:cxnLst/>
              <a:rect l="l" t="t" r="r" b="b"/>
              <a:pathLst>
                <a:path w="8466" h="2510" extrusionOk="0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638125" y="4375000"/>
              <a:ext cx="17275" cy="13800"/>
            </a:xfrm>
            <a:custGeom>
              <a:avLst/>
              <a:gdLst/>
              <a:ahLst/>
              <a:cxnLst/>
              <a:rect l="l" t="t" r="r" b="b"/>
              <a:pathLst>
                <a:path w="691" h="552" extrusionOk="0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591075" y="4347200"/>
              <a:ext cx="17600" cy="15400"/>
            </a:xfrm>
            <a:custGeom>
              <a:avLst/>
              <a:gdLst/>
              <a:ahLst/>
              <a:cxnLst/>
              <a:rect l="l" t="t" r="r" b="b"/>
              <a:pathLst>
                <a:path w="704" h="616" extrusionOk="0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571150" y="4306325"/>
              <a:ext cx="15800" cy="16725"/>
            </a:xfrm>
            <a:custGeom>
              <a:avLst/>
              <a:gdLst/>
              <a:ahLst/>
              <a:cxnLst/>
              <a:rect l="l" t="t" r="r" b="b"/>
              <a:pathLst>
                <a:path w="632" h="669" extrusionOk="0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553925" y="4344925"/>
              <a:ext cx="11300" cy="8700"/>
            </a:xfrm>
            <a:custGeom>
              <a:avLst/>
              <a:gdLst/>
              <a:ahLst/>
              <a:cxnLst/>
              <a:rect l="l" t="t" r="r" b="b"/>
              <a:pathLst>
                <a:path w="452" h="348" extrusionOk="0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539625" y="4329500"/>
              <a:ext cx="11000" cy="8800"/>
            </a:xfrm>
            <a:custGeom>
              <a:avLst/>
              <a:gdLst/>
              <a:ahLst/>
              <a:cxnLst/>
              <a:rect l="l" t="t" r="r" b="b"/>
              <a:pathLst>
                <a:path w="440" h="352" extrusionOk="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633000" y="4569275"/>
              <a:ext cx="15150" cy="27925"/>
            </a:xfrm>
            <a:custGeom>
              <a:avLst/>
              <a:gdLst/>
              <a:ahLst/>
              <a:cxnLst/>
              <a:rect l="l" t="t" r="r" b="b"/>
              <a:pathLst>
                <a:path w="606" h="1117" extrusionOk="0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616675" y="4578600"/>
              <a:ext cx="3000" cy="13925"/>
            </a:xfrm>
            <a:custGeom>
              <a:avLst/>
              <a:gdLst/>
              <a:ahLst/>
              <a:cxnLst/>
              <a:rect l="l" t="t" r="r" b="b"/>
              <a:pathLst>
                <a:path w="120" h="557" extrusionOk="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576200" y="4595625"/>
              <a:ext cx="34550" cy="6000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599425" y="4617650"/>
              <a:ext cx="16400" cy="7775"/>
            </a:xfrm>
            <a:custGeom>
              <a:avLst/>
              <a:gdLst/>
              <a:ahLst/>
              <a:cxnLst/>
              <a:rect l="l" t="t" r="r" b="b"/>
              <a:pathLst>
                <a:path w="656" h="311" extrusionOk="0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623825" y="4627175"/>
              <a:ext cx="6875" cy="14825"/>
            </a:xfrm>
            <a:custGeom>
              <a:avLst/>
              <a:gdLst/>
              <a:ahLst/>
              <a:cxnLst/>
              <a:rect l="l" t="t" r="r" b="b"/>
              <a:pathLst>
                <a:path w="275" h="593" extrusionOk="0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44375" y="4628675"/>
              <a:ext cx="4475" cy="15800"/>
            </a:xfrm>
            <a:custGeom>
              <a:avLst/>
              <a:gdLst/>
              <a:ahLst/>
              <a:cxnLst/>
              <a:rect l="l" t="t" r="r" b="b"/>
              <a:pathLst>
                <a:path w="179" h="632" extrusionOk="0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660450" y="4628075"/>
              <a:ext cx="3575" cy="15500"/>
            </a:xfrm>
            <a:custGeom>
              <a:avLst/>
              <a:gdLst/>
              <a:ahLst/>
              <a:cxnLst/>
              <a:rect l="l" t="t" r="r" b="b"/>
              <a:pathLst>
                <a:path w="143" h="620" extrusionOk="0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73475" y="4626575"/>
              <a:ext cx="5975" cy="13000"/>
            </a:xfrm>
            <a:custGeom>
              <a:avLst/>
              <a:gdLst/>
              <a:ahLst/>
              <a:cxnLst/>
              <a:rect l="l" t="t" r="r" b="b"/>
              <a:pathLst>
                <a:path w="239" h="520" extrusionOk="0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687525" y="4620925"/>
              <a:ext cx="11625" cy="15475"/>
            </a:xfrm>
            <a:custGeom>
              <a:avLst/>
              <a:gdLst/>
              <a:ahLst/>
              <a:cxnLst/>
              <a:rect l="l" t="t" r="r" b="b"/>
              <a:pathLst>
                <a:path w="465" h="619" extrusionOk="0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03000" y="4614850"/>
              <a:ext cx="12525" cy="7425"/>
            </a:xfrm>
            <a:custGeom>
              <a:avLst/>
              <a:gdLst/>
              <a:ahLst/>
              <a:cxnLst/>
              <a:rect l="l" t="t" r="r" b="b"/>
              <a:pathLst>
                <a:path w="501" h="297" extrusionOk="0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712825" y="4604075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722350" y="4591100"/>
              <a:ext cx="11925" cy="6125"/>
            </a:xfrm>
            <a:custGeom>
              <a:avLst/>
              <a:gdLst/>
              <a:ahLst/>
              <a:cxnLst/>
              <a:rect l="l" t="t" r="r" b="b"/>
              <a:pathLst>
                <a:path w="477" h="245" extrusionOk="0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728500" y="4578000"/>
              <a:ext cx="16025" cy="6125"/>
            </a:xfrm>
            <a:custGeom>
              <a:avLst/>
              <a:gdLst/>
              <a:ahLst/>
              <a:cxnLst/>
              <a:rect l="l" t="t" r="r" b="b"/>
              <a:pathLst>
                <a:path w="641" h="245" extrusionOk="0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731875" y="4562825"/>
              <a:ext cx="16700" cy="8025"/>
            </a:xfrm>
            <a:custGeom>
              <a:avLst/>
              <a:gdLst/>
              <a:ahLst/>
              <a:cxnLst/>
              <a:rect l="l" t="t" r="r" b="b"/>
              <a:pathLst>
                <a:path w="668" h="321" extrusionOk="0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734150" y="4548825"/>
              <a:ext cx="21425" cy="7625"/>
            </a:xfrm>
            <a:custGeom>
              <a:avLst/>
              <a:gdLst/>
              <a:ahLst/>
              <a:cxnLst/>
              <a:rect l="l" t="t" r="r" b="b"/>
              <a:pathLst>
                <a:path w="857" h="305" extrusionOk="0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735750" y="4533400"/>
              <a:ext cx="28775" cy="6925"/>
            </a:xfrm>
            <a:custGeom>
              <a:avLst/>
              <a:gdLst/>
              <a:ahLst/>
              <a:cxnLst/>
              <a:rect l="l" t="t" r="r" b="b"/>
              <a:pathLst>
                <a:path w="1151" h="277" extrusionOk="0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733600" y="4509025"/>
              <a:ext cx="27200" cy="13875"/>
            </a:xfrm>
            <a:custGeom>
              <a:avLst/>
              <a:gdLst/>
              <a:ahLst/>
              <a:cxnLst/>
              <a:rect l="l" t="t" r="r" b="b"/>
              <a:pathLst>
                <a:path w="1088" h="555" extrusionOk="0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730075" y="4483900"/>
              <a:ext cx="27250" cy="18025"/>
            </a:xfrm>
            <a:custGeom>
              <a:avLst/>
              <a:gdLst/>
              <a:ahLst/>
              <a:cxnLst/>
              <a:rect l="l" t="t" r="r" b="b"/>
              <a:pathLst>
                <a:path w="1090" h="721" extrusionOk="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717925" y="4464300"/>
              <a:ext cx="28850" cy="23100"/>
            </a:xfrm>
            <a:custGeom>
              <a:avLst/>
              <a:gdLst/>
              <a:ahLst/>
              <a:cxnLst/>
              <a:rect l="l" t="t" r="r" b="b"/>
              <a:pathLst>
                <a:path w="1154" h="924" extrusionOk="0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3"/>
          <p:cNvGrpSpPr/>
          <p:nvPr/>
        </p:nvGrpSpPr>
        <p:grpSpPr>
          <a:xfrm>
            <a:off x="7926063" y="1686426"/>
            <a:ext cx="239016" cy="165238"/>
            <a:chOff x="13172775" y="1798450"/>
            <a:chExt cx="208675" cy="144250"/>
          </a:xfrm>
        </p:grpSpPr>
        <p:sp>
          <p:nvSpPr>
            <p:cNvPr id="726" name="Google Shape;726;p33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5975550" y="2533334"/>
            <a:ext cx="1810189" cy="1265118"/>
            <a:chOff x="9207397" y="2608217"/>
            <a:chExt cx="1703066" cy="1190251"/>
          </a:xfrm>
        </p:grpSpPr>
        <p:grpSp>
          <p:nvGrpSpPr>
            <p:cNvPr id="733" name="Google Shape;733;p33"/>
            <p:cNvGrpSpPr/>
            <p:nvPr/>
          </p:nvGrpSpPr>
          <p:grpSpPr>
            <a:xfrm>
              <a:off x="9207397" y="2608217"/>
              <a:ext cx="1703066" cy="1190251"/>
              <a:chOff x="855450" y="1144125"/>
              <a:chExt cx="1019800" cy="712725"/>
            </a:xfrm>
          </p:grpSpPr>
          <p:sp>
            <p:nvSpPr>
              <p:cNvPr id="734" name="Google Shape;734;p33"/>
              <p:cNvSpPr/>
              <p:nvPr/>
            </p:nvSpPr>
            <p:spPr>
              <a:xfrm>
                <a:off x="914975" y="1144125"/>
                <a:ext cx="960275" cy="712725"/>
              </a:xfrm>
              <a:custGeom>
                <a:avLst/>
                <a:gdLst/>
                <a:ahLst/>
                <a:cxnLst/>
                <a:rect l="l" t="t" r="r" b="b"/>
                <a:pathLst>
                  <a:path w="38411" h="28509" extrusionOk="0">
                    <a:moveTo>
                      <a:pt x="16892" y="1"/>
                    </a:moveTo>
                    <a:cubicBezTo>
                      <a:pt x="16734" y="1"/>
                      <a:pt x="16581" y="3"/>
                      <a:pt x="16431" y="8"/>
                    </a:cubicBezTo>
                    <a:cubicBezTo>
                      <a:pt x="14610" y="56"/>
                      <a:pt x="12788" y="115"/>
                      <a:pt x="10955" y="175"/>
                    </a:cubicBezTo>
                    <a:cubicBezTo>
                      <a:pt x="8276" y="258"/>
                      <a:pt x="5382" y="413"/>
                      <a:pt x="3287" y="2092"/>
                    </a:cubicBezTo>
                    <a:cubicBezTo>
                      <a:pt x="1239" y="3747"/>
                      <a:pt x="429" y="6509"/>
                      <a:pt x="168" y="9128"/>
                    </a:cubicBezTo>
                    <a:cubicBezTo>
                      <a:pt x="13" y="10664"/>
                      <a:pt x="1" y="12212"/>
                      <a:pt x="132" y="13748"/>
                    </a:cubicBezTo>
                    <a:cubicBezTo>
                      <a:pt x="418" y="17082"/>
                      <a:pt x="1370" y="20320"/>
                      <a:pt x="2323" y="23535"/>
                    </a:cubicBezTo>
                    <a:cubicBezTo>
                      <a:pt x="2704" y="24868"/>
                      <a:pt x="3096" y="26178"/>
                      <a:pt x="3477" y="27488"/>
                    </a:cubicBezTo>
                    <a:cubicBezTo>
                      <a:pt x="3513" y="27619"/>
                      <a:pt x="3561" y="27750"/>
                      <a:pt x="3656" y="27845"/>
                    </a:cubicBezTo>
                    <a:cubicBezTo>
                      <a:pt x="3775" y="27940"/>
                      <a:pt x="3978" y="27940"/>
                      <a:pt x="4132" y="27940"/>
                    </a:cubicBezTo>
                    <a:cubicBezTo>
                      <a:pt x="4597" y="27928"/>
                      <a:pt x="5049" y="27916"/>
                      <a:pt x="5502" y="27905"/>
                    </a:cubicBezTo>
                    <a:cubicBezTo>
                      <a:pt x="5287" y="26202"/>
                      <a:pt x="5192" y="24166"/>
                      <a:pt x="6514" y="23082"/>
                    </a:cubicBezTo>
                    <a:cubicBezTo>
                      <a:pt x="6895" y="24630"/>
                      <a:pt x="7109" y="26202"/>
                      <a:pt x="7168" y="27785"/>
                    </a:cubicBezTo>
                    <a:cubicBezTo>
                      <a:pt x="7764" y="27809"/>
                      <a:pt x="8359" y="27857"/>
                      <a:pt x="8954" y="27881"/>
                    </a:cubicBezTo>
                    <a:cubicBezTo>
                      <a:pt x="8942" y="26500"/>
                      <a:pt x="9109" y="25118"/>
                      <a:pt x="9431" y="23773"/>
                    </a:cubicBezTo>
                    <a:cubicBezTo>
                      <a:pt x="9478" y="23583"/>
                      <a:pt x="9538" y="23356"/>
                      <a:pt x="9704" y="23225"/>
                    </a:cubicBezTo>
                    <a:cubicBezTo>
                      <a:pt x="9872" y="23085"/>
                      <a:pt x="10091" y="23048"/>
                      <a:pt x="10309" y="23048"/>
                    </a:cubicBezTo>
                    <a:cubicBezTo>
                      <a:pt x="10386" y="23048"/>
                      <a:pt x="10463" y="23052"/>
                      <a:pt x="10538" y="23059"/>
                    </a:cubicBezTo>
                    <a:cubicBezTo>
                      <a:pt x="12407" y="23213"/>
                      <a:pt x="14276" y="23380"/>
                      <a:pt x="16146" y="23523"/>
                    </a:cubicBezTo>
                    <a:cubicBezTo>
                      <a:pt x="16658" y="23571"/>
                      <a:pt x="17205" y="23630"/>
                      <a:pt x="17551" y="23999"/>
                    </a:cubicBezTo>
                    <a:cubicBezTo>
                      <a:pt x="17777" y="24273"/>
                      <a:pt x="17872" y="24642"/>
                      <a:pt x="17944" y="24999"/>
                    </a:cubicBezTo>
                    <a:cubicBezTo>
                      <a:pt x="18086" y="25607"/>
                      <a:pt x="18205" y="26238"/>
                      <a:pt x="18336" y="26845"/>
                    </a:cubicBezTo>
                    <a:cubicBezTo>
                      <a:pt x="18420" y="27309"/>
                      <a:pt x="18539" y="27809"/>
                      <a:pt x="18872" y="28166"/>
                    </a:cubicBezTo>
                    <a:cubicBezTo>
                      <a:pt x="19061" y="28377"/>
                      <a:pt x="19362" y="28509"/>
                      <a:pt x="19646" y="28509"/>
                    </a:cubicBezTo>
                    <a:cubicBezTo>
                      <a:pt x="19843" y="28509"/>
                      <a:pt x="20033" y="28444"/>
                      <a:pt x="20170" y="28297"/>
                    </a:cubicBezTo>
                    <a:cubicBezTo>
                      <a:pt x="19968" y="26892"/>
                      <a:pt x="20110" y="25440"/>
                      <a:pt x="20539" y="24095"/>
                    </a:cubicBezTo>
                    <a:cubicBezTo>
                      <a:pt x="21444" y="25345"/>
                      <a:pt x="21980" y="26869"/>
                      <a:pt x="22039" y="28416"/>
                    </a:cubicBezTo>
                    <a:lnTo>
                      <a:pt x="23516" y="28416"/>
                    </a:lnTo>
                    <a:cubicBezTo>
                      <a:pt x="23325" y="24749"/>
                      <a:pt x="23635" y="21035"/>
                      <a:pt x="24432" y="17451"/>
                    </a:cubicBezTo>
                    <a:cubicBezTo>
                      <a:pt x="26516" y="18951"/>
                      <a:pt x="28623" y="20475"/>
                      <a:pt x="30945" y="21570"/>
                    </a:cubicBezTo>
                    <a:cubicBezTo>
                      <a:pt x="32919" y="22512"/>
                      <a:pt x="35082" y="23143"/>
                      <a:pt x="37258" y="23143"/>
                    </a:cubicBezTo>
                    <a:cubicBezTo>
                      <a:pt x="37642" y="23143"/>
                      <a:pt x="38027" y="23124"/>
                      <a:pt x="38410" y="23082"/>
                    </a:cubicBezTo>
                    <a:lnTo>
                      <a:pt x="38232" y="21511"/>
                    </a:lnTo>
                    <a:cubicBezTo>
                      <a:pt x="37933" y="21636"/>
                      <a:pt x="37623" y="21687"/>
                      <a:pt x="37310" y="21687"/>
                    </a:cubicBezTo>
                    <a:cubicBezTo>
                      <a:pt x="36636" y="21687"/>
                      <a:pt x="35945" y="21449"/>
                      <a:pt x="35303" y="21189"/>
                    </a:cubicBezTo>
                    <a:cubicBezTo>
                      <a:pt x="34529" y="20880"/>
                      <a:pt x="33767" y="20523"/>
                      <a:pt x="33124" y="19999"/>
                    </a:cubicBezTo>
                    <a:cubicBezTo>
                      <a:pt x="31159" y="18391"/>
                      <a:pt x="30767" y="15558"/>
                      <a:pt x="30838" y="13022"/>
                    </a:cubicBezTo>
                    <a:cubicBezTo>
                      <a:pt x="30909" y="10474"/>
                      <a:pt x="31279" y="7843"/>
                      <a:pt x="30362" y="5473"/>
                    </a:cubicBezTo>
                    <a:cubicBezTo>
                      <a:pt x="29433" y="3116"/>
                      <a:pt x="27195" y="1330"/>
                      <a:pt x="24694" y="973"/>
                    </a:cubicBezTo>
                    <a:cubicBezTo>
                      <a:pt x="24694" y="973"/>
                      <a:pt x="20040" y="1"/>
                      <a:pt x="168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1227825" y="1214925"/>
                <a:ext cx="263150" cy="40805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16322" extrusionOk="0">
                    <a:moveTo>
                      <a:pt x="6827" y="1"/>
                    </a:moveTo>
                    <a:cubicBezTo>
                      <a:pt x="5482" y="1"/>
                      <a:pt x="4162" y="206"/>
                      <a:pt x="3013" y="784"/>
                    </a:cubicBezTo>
                    <a:cubicBezTo>
                      <a:pt x="1143" y="1712"/>
                      <a:pt x="0" y="3915"/>
                      <a:pt x="1060" y="5606"/>
                    </a:cubicBezTo>
                    <a:cubicBezTo>
                      <a:pt x="1667" y="6570"/>
                      <a:pt x="2905" y="7261"/>
                      <a:pt x="3060" y="8368"/>
                    </a:cubicBezTo>
                    <a:cubicBezTo>
                      <a:pt x="3275" y="9785"/>
                      <a:pt x="1572" y="10773"/>
                      <a:pt x="1000" y="12095"/>
                    </a:cubicBezTo>
                    <a:cubicBezTo>
                      <a:pt x="608" y="12964"/>
                      <a:pt x="762" y="14024"/>
                      <a:pt x="1393" y="14809"/>
                    </a:cubicBezTo>
                    <a:cubicBezTo>
                      <a:pt x="2239" y="15845"/>
                      <a:pt x="3739" y="16321"/>
                      <a:pt x="5144" y="16321"/>
                    </a:cubicBezTo>
                    <a:cubicBezTo>
                      <a:pt x="6584" y="16321"/>
                      <a:pt x="7930" y="15917"/>
                      <a:pt x="9275" y="15500"/>
                    </a:cubicBezTo>
                    <a:cubicBezTo>
                      <a:pt x="9513" y="15428"/>
                      <a:pt x="9763" y="15345"/>
                      <a:pt x="9930" y="15190"/>
                    </a:cubicBezTo>
                    <a:cubicBezTo>
                      <a:pt x="10121" y="15012"/>
                      <a:pt x="10180" y="14738"/>
                      <a:pt x="10204" y="14488"/>
                    </a:cubicBezTo>
                    <a:cubicBezTo>
                      <a:pt x="10525" y="12273"/>
                      <a:pt x="9752" y="10011"/>
                      <a:pt x="9752" y="7761"/>
                    </a:cubicBezTo>
                    <a:cubicBezTo>
                      <a:pt x="9752" y="6463"/>
                      <a:pt x="10002" y="5189"/>
                      <a:pt x="10109" y="3891"/>
                    </a:cubicBezTo>
                    <a:cubicBezTo>
                      <a:pt x="10192" y="2701"/>
                      <a:pt x="10168" y="1498"/>
                      <a:pt x="10002" y="308"/>
                    </a:cubicBezTo>
                    <a:lnTo>
                      <a:pt x="9347" y="200"/>
                    </a:lnTo>
                    <a:cubicBezTo>
                      <a:pt x="8521" y="81"/>
                      <a:pt x="7669" y="1"/>
                      <a:pt x="6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1638300" y="1522625"/>
                <a:ext cx="508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7" extrusionOk="0">
                    <a:moveTo>
                      <a:pt x="1916" y="0"/>
                    </a:moveTo>
                    <a:cubicBezTo>
                      <a:pt x="1912" y="0"/>
                      <a:pt x="1909" y="1"/>
                      <a:pt x="1905" y="1"/>
                    </a:cubicBezTo>
                    <a:cubicBezTo>
                      <a:pt x="1607" y="25"/>
                      <a:pt x="1322" y="108"/>
                      <a:pt x="1036" y="180"/>
                    </a:cubicBezTo>
                    <a:cubicBezTo>
                      <a:pt x="714" y="251"/>
                      <a:pt x="381" y="346"/>
                      <a:pt x="71" y="465"/>
                    </a:cubicBezTo>
                    <a:cubicBezTo>
                      <a:pt x="0" y="477"/>
                      <a:pt x="0" y="596"/>
                      <a:pt x="83" y="596"/>
                    </a:cubicBezTo>
                    <a:cubicBezTo>
                      <a:pt x="679" y="525"/>
                      <a:pt x="1393" y="418"/>
                      <a:pt x="1953" y="168"/>
                    </a:cubicBezTo>
                    <a:cubicBezTo>
                      <a:pt x="2032" y="122"/>
                      <a:pt x="1992" y="0"/>
                      <a:pt x="1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1662400" y="1554500"/>
                <a:ext cx="384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490" extrusionOk="0">
                    <a:moveTo>
                      <a:pt x="1429" y="0"/>
                    </a:moveTo>
                    <a:cubicBezTo>
                      <a:pt x="1227" y="0"/>
                      <a:pt x="1012" y="131"/>
                      <a:pt x="810" y="191"/>
                    </a:cubicBezTo>
                    <a:cubicBezTo>
                      <a:pt x="572" y="250"/>
                      <a:pt x="334" y="274"/>
                      <a:pt x="108" y="333"/>
                    </a:cubicBezTo>
                    <a:cubicBezTo>
                      <a:pt x="0" y="333"/>
                      <a:pt x="36" y="476"/>
                      <a:pt x="119" y="488"/>
                    </a:cubicBezTo>
                    <a:cubicBezTo>
                      <a:pt x="146" y="489"/>
                      <a:pt x="172" y="490"/>
                      <a:pt x="198" y="490"/>
                    </a:cubicBezTo>
                    <a:cubicBezTo>
                      <a:pt x="424" y="490"/>
                      <a:pt x="656" y="446"/>
                      <a:pt x="870" y="393"/>
                    </a:cubicBezTo>
                    <a:cubicBezTo>
                      <a:pt x="1072" y="333"/>
                      <a:pt x="1346" y="298"/>
                      <a:pt x="1489" y="131"/>
                    </a:cubicBezTo>
                    <a:cubicBezTo>
                      <a:pt x="1536" y="83"/>
                      <a:pt x="1501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1682975" y="1587150"/>
                <a:ext cx="2860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58" extrusionOk="0">
                    <a:moveTo>
                      <a:pt x="1024" y="0"/>
                    </a:moveTo>
                    <a:cubicBezTo>
                      <a:pt x="1009" y="0"/>
                      <a:pt x="992" y="5"/>
                      <a:pt x="975" y="16"/>
                    </a:cubicBezTo>
                    <a:cubicBezTo>
                      <a:pt x="797" y="135"/>
                      <a:pt x="642" y="266"/>
                      <a:pt x="475" y="397"/>
                    </a:cubicBezTo>
                    <a:cubicBezTo>
                      <a:pt x="320" y="539"/>
                      <a:pt x="118" y="647"/>
                      <a:pt x="23" y="837"/>
                    </a:cubicBezTo>
                    <a:cubicBezTo>
                      <a:pt x="1" y="892"/>
                      <a:pt x="40" y="957"/>
                      <a:pt x="102" y="957"/>
                    </a:cubicBezTo>
                    <a:cubicBezTo>
                      <a:pt x="107" y="957"/>
                      <a:pt x="113" y="957"/>
                      <a:pt x="118" y="956"/>
                    </a:cubicBezTo>
                    <a:cubicBezTo>
                      <a:pt x="297" y="897"/>
                      <a:pt x="439" y="742"/>
                      <a:pt x="594" y="611"/>
                    </a:cubicBezTo>
                    <a:cubicBezTo>
                      <a:pt x="773" y="456"/>
                      <a:pt x="940" y="313"/>
                      <a:pt x="1094" y="147"/>
                    </a:cubicBezTo>
                    <a:cubicBezTo>
                      <a:pt x="1143" y="98"/>
                      <a:pt x="1096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1701125" y="1620650"/>
                <a:ext cx="2535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43" extrusionOk="0">
                    <a:moveTo>
                      <a:pt x="932" y="0"/>
                    </a:moveTo>
                    <a:cubicBezTo>
                      <a:pt x="915" y="0"/>
                      <a:pt x="897" y="10"/>
                      <a:pt x="880" y="33"/>
                    </a:cubicBezTo>
                    <a:cubicBezTo>
                      <a:pt x="726" y="200"/>
                      <a:pt x="583" y="402"/>
                      <a:pt x="416" y="581"/>
                    </a:cubicBezTo>
                    <a:cubicBezTo>
                      <a:pt x="285" y="723"/>
                      <a:pt x="71" y="866"/>
                      <a:pt x="11" y="1057"/>
                    </a:cubicBezTo>
                    <a:cubicBezTo>
                      <a:pt x="1" y="1109"/>
                      <a:pt x="45" y="1142"/>
                      <a:pt x="88" y="1142"/>
                    </a:cubicBezTo>
                    <a:cubicBezTo>
                      <a:pt x="94" y="1142"/>
                      <a:pt x="100" y="1142"/>
                      <a:pt x="106" y="1140"/>
                    </a:cubicBezTo>
                    <a:cubicBezTo>
                      <a:pt x="309" y="1116"/>
                      <a:pt x="475" y="878"/>
                      <a:pt x="606" y="723"/>
                    </a:cubicBezTo>
                    <a:cubicBezTo>
                      <a:pt x="761" y="533"/>
                      <a:pt x="892" y="342"/>
                      <a:pt x="987" y="116"/>
                    </a:cubicBezTo>
                    <a:cubicBezTo>
                      <a:pt x="1013" y="65"/>
                      <a:pt x="977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1731750" y="1649750"/>
                <a:ext cx="22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001" extrusionOk="0">
                    <a:moveTo>
                      <a:pt x="782" y="1"/>
                    </a:moveTo>
                    <a:cubicBezTo>
                      <a:pt x="769" y="1"/>
                      <a:pt x="754" y="4"/>
                      <a:pt x="739" y="12"/>
                    </a:cubicBezTo>
                    <a:cubicBezTo>
                      <a:pt x="548" y="95"/>
                      <a:pt x="382" y="214"/>
                      <a:pt x="251" y="381"/>
                    </a:cubicBezTo>
                    <a:cubicBezTo>
                      <a:pt x="143" y="512"/>
                      <a:pt x="1" y="726"/>
                      <a:pt x="1" y="905"/>
                    </a:cubicBezTo>
                    <a:cubicBezTo>
                      <a:pt x="1" y="956"/>
                      <a:pt x="49" y="1001"/>
                      <a:pt x="98" y="1001"/>
                    </a:cubicBezTo>
                    <a:cubicBezTo>
                      <a:pt x="118" y="1001"/>
                      <a:pt x="138" y="993"/>
                      <a:pt x="155" y="976"/>
                    </a:cubicBezTo>
                    <a:cubicBezTo>
                      <a:pt x="263" y="857"/>
                      <a:pt x="310" y="679"/>
                      <a:pt x="417" y="548"/>
                    </a:cubicBezTo>
                    <a:cubicBezTo>
                      <a:pt x="513" y="393"/>
                      <a:pt x="667" y="250"/>
                      <a:pt x="810" y="131"/>
                    </a:cubicBezTo>
                    <a:cubicBezTo>
                      <a:pt x="880" y="91"/>
                      <a:pt x="850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788300" y="1668100"/>
                <a:ext cx="867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31" extrusionOk="0">
                    <a:moveTo>
                      <a:pt x="273" y="1"/>
                    </a:moveTo>
                    <a:cubicBezTo>
                      <a:pt x="239" y="1"/>
                      <a:pt x="202" y="19"/>
                      <a:pt x="191" y="52"/>
                    </a:cubicBezTo>
                    <a:cubicBezTo>
                      <a:pt x="132" y="183"/>
                      <a:pt x="96" y="338"/>
                      <a:pt x="60" y="469"/>
                    </a:cubicBezTo>
                    <a:cubicBezTo>
                      <a:pt x="25" y="588"/>
                      <a:pt x="1" y="695"/>
                      <a:pt x="60" y="790"/>
                    </a:cubicBezTo>
                    <a:cubicBezTo>
                      <a:pt x="69" y="817"/>
                      <a:pt x="98" y="830"/>
                      <a:pt x="122" y="830"/>
                    </a:cubicBezTo>
                    <a:cubicBezTo>
                      <a:pt x="130" y="830"/>
                      <a:pt x="138" y="829"/>
                      <a:pt x="144" y="826"/>
                    </a:cubicBezTo>
                    <a:cubicBezTo>
                      <a:pt x="251" y="754"/>
                      <a:pt x="263" y="623"/>
                      <a:pt x="298" y="516"/>
                    </a:cubicBezTo>
                    <a:cubicBezTo>
                      <a:pt x="322" y="361"/>
                      <a:pt x="334" y="230"/>
                      <a:pt x="334" y="76"/>
                    </a:cubicBezTo>
                    <a:cubicBezTo>
                      <a:pt x="347" y="25"/>
                      <a:pt x="312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1837725" y="1677950"/>
                <a:ext cx="100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49" extrusionOk="0">
                    <a:moveTo>
                      <a:pt x="312" y="1"/>
                    </a:moveTo>
                    <a:cubicBezTo>
                      <a:pt x="280" y="1"/>
                      <a:pt x="248" y="19"/>
                      <a:pt x="238" y="63"/>
                    </a:cubicBezTo>
                    <a:lnTo>
                      <a:pt x="107" y="456"/>
                    </a:lnTo>
                    <a:cubicBezTo>
                      <a:pt x="72" y="563"/>
                      <a:pt x="0" y="694"/>
                      <a:pt x="48" y="801"/>
                    </a:cubicBezTo>
                    <a:cubicBezTo>
                      <a:pt x="56" y="833"/>
                      <a:pt x="85" y="848"/>
                      <a:pt x="117" y="848"/>
                    </a:cubicBezTo>
                    <a:cubicBezTo>
                      <a:pt x="134" y="848"/>
                      <a:pt x="151" y="844"/>
                      <a:pt x="167" y="837"/>
                    </a:cubicBezTo>
                    <a:cubicBezTo>
                      <a:pt x="250" y="753"/>
                      <a:pt x="262" y="622"/>
                      <a:pt x="298" y="503"/>
                    </a:cubicBezTo>
                    <a:cubicBezTo>
                      <a:pt x="322" y="372"/>
                      <a:pt x="357" y="217"/>
                      <a:pt x="381" y="86"/>
                    </a:cubicBezTo>
                    <a:cubicBezTo>
                      <a:pt x="402" y="37"/>
                      <a:pt x="357" y="1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1023625" y="1807400"/>
                <a:ext cx="882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539" extrusionOk="0">
                    <a:moveTo>
                      <a:pt x="217" y="1"/>
                    </a:moveTo>
                    <a:cubicBezTo>
                      <a:pt x="197" y="1"/>
                      <a:pt x="174" y="14"/>
                      <a:pt x="167" y="28"/>
                    </a:cubicBezTo>
                    <a:cubicBezTo>
                      <a:pt x="1" y="445"/>
                      <a:pt x="72" y="1052"/>
                      <a:pt x="179" y="1493"/>
                    </a:cubicBezTo>
                    <a:cubicBezTo>
                      <a:pt x="200" y="1523"/>
                      <a:pt x="235" y="1538"/>
                      <a:pt x="269" y="1538"/>
                    </a:cubicBezTo>
                    <a:cubicBezTo>
                      <a:pt x="313" y="1538"/>
                      <a:pt x="353" y="1511"/>
                      <a:pt x="346" y="1457"/>
                    </a:cubicBezTo>
                    <a:cubicBezTo>
                      <a:pt x="322" y="1207"/>
                      <a:pt x="298" y="957"/>
                      <a:pt x="286" y="695"/>
                    </a:cubicBezTo>
                    <a:cubicBezTo>
                      <a:pt x="263" y="469"/>
                      <a:pt x="298" y="254"/>
                      <a:pt x="251" y="28"/>
                    </a:cubicBezTo>
                    <a:cubicBezTo>
                      <a:pt x="246" y="8"/>
                      <a:pt x="232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043225" y="1814950"/>
                <a:ext cx="632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008" extrusionOk="0">
                    <a:moveTo>
                      <a:pt x="204" y="0"/>
                    </a:moveTo>
                    <a:cubicBezTo>
                      <a:pt x="194" y="0"/>
                      <a:pt x="185" y="7"/>
                      <a:pt x="181" y="24"/>
                    </a:cubicBezTo>
                    <a:cubicBezTo>
                      <a:pt x="121" y="155"/>
                      <a:pt x="110" y="310"/>
                      <a:pt x="98" y="452"/>
                    </a:cubicBezTo>
                    <a:cubicBezTo>
                      <a:pt x="62" y="619"/>
                      <a:pt x="38" y="786"/>
                      <a:pt x="14" y="941"/>
                    </a:cubicBezTo>
                    <a:cubicBezTo>
                      <a:pt x="0" y="982"/>
                      <a:pt x="31" y="1007"/>
                      <a:pt x="61" y="1007"/>
                    </a:cubicBezTo>
                    <a:cubicBezTo>
                      <a:pt x="83" y="1007"/>
                      <a:pt x="105" y="994"/>
                      <a:pt x="110" y="964"/>
                    </a:cubicBezTo>
                    <a:lnTo>
                      <a:pt x="193" y="464"/>
                    </a:lnTo>
                    <a:cubicBezTo>
                      <a:pt x="229" y="321"/>
                      <a:pt x="252" y="167"/>
                      <a:pt x="241" y="36"/>
                    </a:cubicBezTo>
                    <a:cubicBezTo>
                      <a:pt x="241" y="20"/>
                      <a:pt x="221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1126925" y="1806850"/>
                <a:ext cx="655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324" extrusionOk="0">
                    <a:moveTo>
                      <a:pt x="133" y="1"/>
                    </a:moveTo>
                    <a:cubicBezTo>
                      <a:pt x="117" y="1"/>
                      <a:pt x="101" y="10"/>
                      <a:pt x="95" y="26"/>
                    </a:cubicBezTo>
                    <a:cubicBezTo>
                      <a:pt x="0" y="217"/>
                      <a:pt x="24" y="455"/>
                      <a:pt x="36" y="657"/>
                    </a:cubicBezTo>
                    <a:cubicBezTo>
                      <a:pt x="48" y="872"/>
                      <a:pt x="60" y="1098"/>
                      <a:pt x="155" y="1300"/>
                    </a:cubicBezTo>
                    <a:cubicBezTo>
                      <a:pt x="159" y="1317"/>
                      <a:pt x="170" y="1323"/>
                      <a:pt x="183" y="1323"/>
                    </a:cubicBezTo>
                    <a:cubicBezTo>
                      <a:pt x="208" y="1323"/>
                      <a:pt x="238" y="1300"/>
                      <a:pt x="238" y="1276"/>
                    </a:cubicBezTo>
                    <a:cubicBezTo>
                      <a:pt x="262" y="1050"/>
                      <a:pt x="214" y="836"/>
                      <a:pt x="202" y="622"/>
                    </a:cubicBezTo>
                    <a:cubicBezTo>
                      <a:pt x="202" y="419"/>
                      <a:pt x="226" y="229"/>
                      <a:pt x="179" y="38"/>
                    </a:cubicBezTo>
                    <a:cubicBezTo>
                      <a:pt x="172" y="13"/>
                      <a:pt x="152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3"/>
              <p:cNvSpPr/>
              <p:nvPr/>
            </p:nvSpPr>
            <p:spPr>
              <a:xfrm>
                <a:off x="1115600" y="1819400"/>
                <a:ext cx="45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730" extrusionOk="0">
                    <a:moveTo>
                      <a:pt x="80" y="1"/>
                    </a:moveTo>
                    <a:cubicBezTo>
                      <a:pt x="57" y="1"/>
                      <a:pt x="36" y="12"/>
                      <a:pt x="36" y="36"/>
                    </a:cubicBezTo>
                    <a:cubicBezTo>
                      <a:pt x="1" y="239"/>
                      <a:pt x="13" y="453"/>
                      <a:pt x="24" y="667"/>
                    </a:cubicBezTo>
                    <a:cubicBezTo>
                      <a:pt x="18" y="709"/>
                      <a:pt x="48" y="730"/>
                      <a:pt x="80" y="730"/>
                    </a:cubicBezTo>
                    <a:cubicBezTo>
                      <a:pt x="111" y="730"/>
                      <a:pt x="144" y="709"/>
                      <a:pt x="144" y="667"/>
                    </a:cubicBezTo>
                    <a:cubicBezTo>
                      <a:pt x="144" y="453"/>
                      <a:pt x="179" y="251"/>
                      <a:pt x="132" y="36"/>
                    </a:cubicBezTo>
                    <a:cubicBezTo>
                      <a:pt x="126" y="12"/>
                      <a:pt x="102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1404925" y="1820925"/>
                <a:ext cx="7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8" extrusionOk="0">
                    <a:moveTo>
                      <a:pt x="78" y="0"/>
                    </a:moveTo>
                    <a:cubicBezTo>
                      <a:pt x="49" y="0"/>
                      <a:pt x="12" y="27"/>
                      <a:pt x="12" y="59"/>
                    </a:cubicBezTo>
                    <a:cubicBezTo>
                      <a:pt x="1" y="261"/>
                      <a:pt x="60" y="452"/>
                      <a:pt x="60" y="666"/>
                    </a:cubicBezTo>
                    <a:cubicBezTo>
                      <a:pt x="72" y="868"/>
                      <a:pt x="60" y="1071"/>
                      <a:pt x="60" y="1273"/>
                    </a:cubicBezTo>
                    <a:cubicBezTo>
                      <a:pt x="60" y="1313"/>
                      <a:pt x="93" y="1338"/>
                      <a:pt x="125" y="1338"/>
                    </a:cubicBezTo>
                    <a:cubicBezTo>
                      <a:pt x="150" y="1338"/>
                      <a:pt x="174" y="1322"/>
                      <a:pt x="179" y="1285"/>
                    </a:cubicBezTo>
                    <a:cubicBezTo>
                      <a:pt x="239" y="904"/>
                      <a:pt x="286" y="392"/>
                      <a:pt x="108" y="23"/>
                    </a:cubicBezTo>
                    <a:cubicBezTo>
                      <a:pt x="104" y="7"/>
                      <a:pt x="92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1398675" y="1828925"/>
                <a:ext cx="45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007" extrusionOk="0">
                    <a:moveTo>
                      <a:pt x="88" y="1"/>
                    </a:moveTo>
                    <a:cubicBezTo>
                      <a:pt x="69" y="1"/>
                      <a:pt x="48" y="12"/>
                      <a:pt x="36" y="36"/>
                    </a:cubicBezTo>
                    <a:cubicBezTo>
                      <a:pt x="0" y="334"/>
                      <a:pt x="12" y="655"/>
                      <a:pt x="24" y="953"/>
                    </a:cubicBezTo>
                    <a:cubicBezTo>
                      <a:pt x="24" y="989"/>
                      <a:pt x="51" y="1007"/>
                      <a:pt x="79" y="1007"/>
                    </a:cubicBezTo>
                    <a:cubicBezTo>
                      <a:pt x="108" y="1007"/>
                      <a:pt x="137" y="989"/>
                      <a:pt x="143" y="953"/>
                    </a:cubicBezTo>
                    <a:cubicBezTo>
                      <a:pt x="167" y="655"/>
                      <a:pt x="179" y="334"/>
                      <a:pt x="131" y="36"/>
                    </a:cubicBezTo>
                    <a:cubicBezTo>
                      <a:pt x="125" y="12"/>
                      <a:pt x="10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1498325" y="1813825"/>
                <a:ext cx="87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623" extrusionOk="0">
                    <a:moveTo>
                      <a:pt x="150" y="0"/>
                    </a:moveTo>
                    <a:cubicBezTo>
                      <a:pt x="128" y="0"/>
                      <a:pt x="101" y="16"/>
                      <a:pt x="86" y="45"/>
                    </a:cubicBezTo>
                    <a:cubicBezTo>
                      <a:pt x="27" y="533"/>
                      <a:pt x="86" y="1033"/>
                      <a:pt x="15" y="1545"/>
                    </a:cubicBezTo>
                    <a:cubicBezTo>
                      <a:pt x="1" y="1588"/>
                      <a:pt x="38" y="1622"/>
                      <a:pt x="75" y="1622"/>
                    </a:cubicBezTo>
                    <a:cubicBezTo>
                      <a:pt x="100" y="1622"/>
                      <a:pt x="125" y="1607"/>
                      <a:pt x="134" y="1569"/>
                    </a:cubicBezTo>
                    <a:cubicBezTo>
                      <a:pt x="241" y="1093"/>
                      <a:pt x="348" y="497"/>
                      <a:pt x="182" y="21"/>
                    </a:cubicBezTo>
                    <a:cubicBezTo>
                      <a:pt x="177" y="7"/>
                      <a:pt x="165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1483500" y="1826225"/>
                <a:ext cx="627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17" extrusionOk="0">
                    <a:moveTo>
                      <a:pt x="121" y="1"/>
                    </a:moveTo>
                    <a:cubicBezTo>
                      <a:pt x="102" y="1"/>
                      <a:pt x="80" y="14"/>
                      <a:pt x="72" y="37"/>
                    </a:cubicBezTo>
                    <a:cubicBezTo>
                      <a:pt x="1" y="287"/>
                      <a:pt x="72" y="597"/>
                      <a:pt x="108" y="859"/>
                    </a:cubicBezTo>
                    <a:cubicBezTo>
                      <a:pt x="114" y="896"/>
                      <a:pt x="146" y="917"/>
                      <a:pt x="175" y="917"/>
                    </a:cubicBezTo>
                    <a:cubicBezTo>
                      <a:pt x="202" y="917"/>
                      <a:pt x="227" y="899"/>
                      <a:pt x="227" y="859"/>
                    </a:cubicBezTo>
                    <a:cubicBezTo>
                      <a:pt x="227" y="597"/>
                      <a:pt x="251" y="275"/>
                      <a:pt x="144" y="13"/>
                    </a:cubicBezTo>
                    <a:cubicBezTo>
                      <a:pt x="139" y="5"/>
                      <a:pt x="131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1260275" y="1265050"/>
                <a:ext cx="820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5821" extrusionOk="0">
                    <a:moveTo>
                      <a:pt x="1414" y="1"/>
                    </a:moveTo>
                    <a:cubicBezTo>
                      <a:pt x="1408" y="1"/>
                      <a:pt x="1400" y="2"/>
                      <a:pt x="1393" y="5"/>
                    </a:cubicBezTo>
                    <a:cubicBezTo>
                      <a:pt x="322" y="529"/>
                      <a:pt x="0" y="1839"/>
                      <a:pt x="357" y="2910"/>
                    </a:cubicBezTo>
                    <a:cubicBezTo>
                      <a:pt x="786" y="4172"/>
                      <a:pt x="1988" y="5244"/>
                      <a:pt x="3167" y="5815"/>
                    </a:cubicBezTo>
                    <a:cubicBezTo>
                      <a:pt x="3175" y="5819"/>
                      <a:pt x="3183" y="5820"/>
                      <a:pt x="3191" y="5820"/>
                    </a:cubicBezTo>
                    <a:cubicBezTo>
                      <a:pt x="3241" y="5820"/>
                      <a:pt x="3280" y="5761"/>
                      <a:pt x="3239" y="5720"/>
                    </a:cubicBezTo>
                    <a:cubicBezTo>
                      <a:pt x="2310" y="4946"/>
                      <a:pt x="1250" y="4399"/>
                      <a:pt x="679" y="3256"/>
                    </a:cubicBezTo>
                    <a:cubicBezTo>
                      <a:pt x="143" y="2172"/>
                      <a:pt x="286" y="708"/>
                      <a:pt x="1453" y="88"/>
                    </a:cubicBezTo>
                    <a:cubicBezTo>
                      <a:pt x="1494" y="68"/>
                      <a:pt x="1463" y="1"/>
                      <a:pt x="1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1295100" y="1325975"/>
                <a:ext cx="40950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91" extrusionOk="0">
                    <a:moveTo>
                      <a:pt x="48" y="0"/>
                    </a:moveTo>
                    <a:cubicBezTo>
                      <a:pt x="24" y="0"/>
                      <a:pt x="0" y="15"/>
                      <a:pt x="0" y="45"/>
                    </a:cubicBezTo>
                    <a:cubicBezTo>
                      <a:pt x="60" y="1021"/>
                      <a:pt x="798" y="1926"/>
                      <a:pt x="1572" y="2485"/>
                    </a:cubicBezTo>
                    <a:cubicBezTo>
                      <a:pt x="1576" y="2489"/>
                      <a:pt x="1580" y="2491"/>
                      <a:pt x="1585" y="2491"/>
                    </a:cubicBezTo>
                    <a:cubicBezTo>
                      <a:pt x="1609" y="2491"/>
                      <a:pt x="1637" y="2446"/>
                      <a:pt x="1607" y="2426"/>
                    </a:cubicBezTo>
                    <a:cubicBezTo>
                      <a:pt x="988" y="1676"/>
                      <a:pt x="203" y="1080"/>
                      <a:pt x="95" y="45"/>
                    </a:cubicBezTo>
                    <a:cubicBezTo>
                      <a:pt x="95" y="15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1339450" y="1369025"/>
                <a:ext cx="7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81" extrusionOk="0">
                    <a:moveTo>
                      <a:pt x="83" y="1"/>
                    </a:moveTo>
                    <a:cubicBezTo>
                      <a:pt x="58" y="1"/>
                      <a:pt x="25" y="16"/>
                      <a:pt x="12" y="49"/>
                    </a:cubicBezTo>
                    <a:cubicBezTo>
                      <a:pt x="0" y="347"/>
                      <a:pt x="48" y="728"/>
                      <a:pt x="250" y="966"/>
                    </a:cubicBezTo>
                    <a:cubicBezTo>
                      <a:pt x="257" y="977"/>
                      <a:pt x="266" y="981"/>
                      <a:pt x="274" y="981"/>
                    </a:cubicBezTo>
                    <a:cubicBezTo>
                      <a:pt x="292" y="981"/>
                      <a:pt x="310" y="959"/>
                      <a:pt x="310" y="942"/>
                    </a:cubicBezTo>
                    <a:cubicBezTo>
                      <a:pt x="274" y="799"/>
                      <a:pt x="214" y="668"/>
                      <a:pt x="167" y="525"/>
                    </a:cubicBezTo>
                    <a:cubicBezTo>
                      <a:pt x="119" y="359"/>
                      <a:pt x="107" y="192"/>
                      <a:pt x="119" y="25"/>
                    </a:cubicBezTo>
                    <a:cubicBezTo>
                      <a:pt x="119" y="10"/>
                      <a:pt x="103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1294900" y="1566225"/>
                <a:ext cx="1575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1572" extrusionOk="0">
                    <a:moveTo>
                      <a:pt x="70" y="0"/>
                    </a:moveTo>
                    <a:cubicBezTo>
                      <a:pt x="37" y="0"/>
                      <a:pt x="0" y="29"/>
                      <a:pt x="8" y="67"/>
                    </a:cubicBezTo>
                    <a:cubicBezTo>
                      <a:pt x="341" y="1150"/>
                      <a:pt x="1473" y="1531"/>
                      <a:pt x="2497" y="1567"/>
                    </a:cubicBezTo>
                    <a:cubicBezTo>
                      <a:pt x="2579" y="1570"/>
                      <a:pt x="2663" y="1572"/>
                      <a:pt x="2747" y="1572"/>
                    </a:cubicBezTo>
                    <a:cubicBezTo>
                      <a:pt x="3961" y="1572"/>
                      <a:pt x="5245" y="1249"/>
                      <a:pt x="6259" y="603"/>
                    </a:cubicBezTo>
                    <a:cubicBezTo>
                      <a:pt x="6300" y="572"/>
                      <a:pt x="6270" y="514"/>
                      <a:pt x="6238" y="514"/>
                    </a:cubicBezTo>
                    <a:cubicBezTo>
                      <a:pt x="6233" y="514"/>
                      <a:pt x="6228" y="516"/>
                      <a:pt x="6223" y="519"/>
                    </a:cubicBezTo>
                    <a:cubicBezTo>
                      <a:pt x="5164" y="1031"/>
                      <a:pt x="4104" y="1400"/>
                      <a:pt x="2913" y="1436"/>
                    </a:cubicBezTo>
                    <a:cubicBezTo>
                      <a:pt x="2867" y="1437"/>
                      <a:pt x="2820" y="1438"/>
                      <a:pt x="2772" y="1438"/>
                    </a:cubicBezTo>
                    <a:cubicBezTo>
                      <a:pt x="1716" y="1438"/>
                      <a:pt x="468" y="1170"/>
                      <a:pt x="115" y="31"/>
                    </a:cubicBezTo>
                    <a:cubicBezTo>
                      <a:pt x="107" y="10"/>
                      <a:pt x="89" y="0"/>
                      <a:pt x="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1373475" y="1540900"/>
                <a:ext cx="5277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927" extrusionOk="0">
                    <a:moveTo>
                      <a:pt x="2073" y="0"/>
                    </a:moveTo>
                    <a:cubicBezTo>
                      <a:pt x="2065" y="0"/>
                      <a:pt x="2055" y="3"/>
                      <a:pt x="2044" y="8"/>
                    </a:cubicBezTo>
                    <a:cubicBezTo>
                      <a:pt x="1699" y="187"/>
                      <a:pt x="1401" y="425"/>
                      <a:pt x="1056" y="568"/>
                    </a:cubicBezTo>
                    <a:cubicBezTo>
                      <a:pt x="723" y="699"/>
                      <a:pt x="401" y="782"/>
                      <a:pt x="56" y="842"/>
                    </a:cubicBezTo>
                    <a:cubicBezTo>
                      <a:pt x="0" y="853"/>
                      <a:pt x="7" y="926"/>
                      <a:pt x="47" y="926"/>
                    </a:cubicBezTo>
                    <a:cubicBezTo>
                      <a:pt x="50" y="926"/>
                      <a:pt x="53" y="926"/>
                      <a:pt x="56" y="925"/>
                    </a:cubicBezTo>
                    <a:cubicBezTo>
                      <a:pt x="735" y="854"/>
                      <a:pt x="1616" y="604"/>
                      <a:pt x="2092" y="44"/>
                    </a:cubicBezTo>
                    <a:cubicBezTo>
                      <a:pt x="2110" y="26"/>
                      <a:pt x="2100" y="0"/>
                      <a:pt x="2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1369300" y="1403675"/>
                <a:ext cx="58175" cy="1050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02" extrusionOk="0">
                    <a:moveTo>
                      <a:pt x="2269" y="1"/>
                    </a:moveTo>
                    <a:cubicBezTo>
                      <a:pt x="2259" y="1"/>
                      <a:pt x="2251" y="6"/>
                      <a:pt x="2247" y="20"/>
                    </a:cubicBezTo>
                    <a:cubicBezTo>
                      <a:pt x="2080" y="354"/>
                      <a:pt x="2033" y="711"/>
                      <a:pt x="1973" y="1092"/>
                    </a:cubicBezTo>
                    <a:cubicBezTo>
                      <a:pt x="1902" y="1509"/>
                      <a:pt x="1783" y="1890"/>
                      <a:pt x="1616" y="2283"/>
                    </a:cubicBezTo>
                    <a:cubicBezTo>
                      <a:pt x="1259" y="3033"/>
                      <a:pt x="699" y="3652"/>
                      <a:pt x="32" y="4152"/>
                    </a:cubicBezTo>
                    <a:cubicBezTo>
                      <a:pt x="1" y="4162"/>
                      <a:pt x="25" y="4201"/>
                      <a:pt x="48" y="4201"/>
                    </a:cubicBezTo>
                    <a:cubicBezTo>
                      <a:pt x="51" y="4201"/>
                      <a:pt x="54" y="4201"/>
                      <a:pt x="56" y="4199"/>
                    </a:cubicBezTo>
                    <a:cubicBezTo>
                      <a:pt x="723" y="3807"/>
                      <a:pt x="1247" y="3235"/>
                      <a:pt x="1604" y="2544"/>
                    </a:cubicBezTo>
                    <a:cubicBezTo>
                      <a:pt x="1783" y="2235"/>
                      <a:pt x="1914" y="1890"/>
                      <a:pt x="1997" y="1532"/>
                    </a:cubicBezTo>
                    <a:cubicBezTo>
                      <a:pt x="2116" y="1044"/>
                      <a:pt x="2092" y="532"/>
                      <a:pt x="2318" y="68"/>
                    </a:cubicBezTo>
                    <a:cubicBezTo>
                      <a:pt x="2327" y="34"/>
                      <a:pt x="2294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1515725" y="1173275"/>
                <a:ext cx="3432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415" extrusionOk="0">
                    <a:moveTo>
                      <a:pt x="94" y="0"/>
                    </a:moveTo>
                    <a:cubicBezTo>
                      <a:pt x="44" y="0"/>
                      <a:pt x="0" y="59"/>
                      <a:pt x="45" y="104"/>
                    </a:cubicBezTo>
                    <a:cubicBezTo>
                      <a:pt x="260" y="342"/>
                      <a:pt x="486" y="569"/>
                      <a:pt x="688" y="807"/>
                    </a:cubicBezTo>
                    <a:cubicBezTo>
                      <a:pt x="879" y="1021"/>
                      <a:pt x="1057" y="1259"/>
                      <a:pt x="1295" y="1402"/>
                    </a:cubicBezTo>
                    <a:cubicBezTo>
                      <a:pt x="1304" y="1411"/>
                      <a:pt x="1314" y="1415"/>
                      <a:pt x="1322" y="1415"/>
                    </a:cubicBezTo>
                    <a:cubicBezTo>
                      <a:pt x="1350" y="1415"/>
                      <a:pt x="1373" y="1379"/>
                      <a:pt x="1355" y="1343"/>
                    </a:cubicBezTo>
                    <a:cubicBezTo>
                      <a:pt x="1224" y="1104"/>
                      <a:pt x="986" y="902"/>
                      <a:pt x="795" y="700"/>
                    </a:cubicBezTo>
                    <a:cubicBezTo>
                      <a:pt x="569" y="485"/>
                      <a:pt x="367" y="259"/>
                      <a:pt x="141" y="21"/>
                    </a:cubicBezTo>
                    <a:cubicBezTo>
                      <a:pt x="126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1549025" y="1188275"/>
                <a:ext cx="166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033" extrusionOk="0">
                    <a:moveTo>
                      <a:pt x="83" y="1"/>
                    </a:moveTo>
                    <a:cubicBezTo>
                      <a:pt x="33" y="1"/>
                      <a:pt x="1" y="54"/>
                      <a:pt x="47" y="100"/>
                    </a:cubicBezTo>
                    <a:cubicBezTo>
                      <a:pt x="178" y="219"/>
                      <a:pt x="285" y="373"/>
                      <a:pt x="368" y="540"/>
                    </a:cubicBezTo>
                    <a:cubicBezTo>
                      <a:pt x="440" y="683"/>
                      <a:pt x="440" y="874"/>
                      <a:pt x="535" y="1016"/>
                    </a:cubicBezTo>
                    <a:cubicBezTo>
                      <a:pt x="540" y="1026"/>
                      <a:pt x="551" y="1032"/>
                      <a:pt x="563" y="1032"/>
                    </a:cubicBezTo>
                    <a:cubicBezTo>
                      <a:pt x="580" y="1032"/>
                      <a:pt x="599" y="1020"/>
                      <a:pt x="606" y="993"/>
                    </a:cubicBezTo>
                    <a:cubicBezTo>
                      <a:pt x="666" y="850"/>
                      <a:pt x="559" y="623"/>
                      <a:pt x="499" y="493"/>
                    </a:cubicBezTo>
                    <a:cubicBezTo>
                      <a:pt x="416" y="314"/>
                      <a:pt x="285" y="147"/>
                      <a:pt x="130" y="16"/>
                    </a:cubicBezTo>
                    <a:cubicBezTo>
                      <a:pt x="114" y="5"/>
                      <a:pt x="9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1579050" y="1208975"/>
                <a:ext cx="39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787" extrusionOk="0">
                    <a:moveTo>
                      <a:pt x="81" y="1"/>
                    </a:moveTo>
                    <a:cubicBezTo>
                      <a:pt x="54" y="1"/>
                      <a:pt x="24" y="16"/>
                      <a:pt x="13" y="46"/>
                    </a:cubicBezTo>
                    <a:lnTo>
                      <a:pt x="13" y="450"/>
                    </a:lnTo>
                    <a:cubicBezTo>
                      <a:pt x="13" y="557"/>
                      <a:pt x="1" y="677"/>
                      <a:pt x="48" y="760"/>
                    </a:cubicBezTo>
                    <a:cubicBezTo>
                      <a:pt x="54" y="778"/>
                      <a:pt x="66" y="787"/>
                      <a:pt x="78" y="787"/>
                    </a:cubicBezTo>
                    <a:cubicBezTo>
                      <a:pt x="90" y="787"/>
                      <a:pt x="102" y="778"/>
                      <a:pt x="108" y="760"/>
                    </a:cubicBezTo>
                    <a:cubicBezTo>
                      <a:pt x="155" y="665"/>
                      <a:pt x="132" y="557"/>
                      <a:pt x="132" y="450"/>
                    </a:cubicBezTo>
                    <a:lnTo>
                      <a:pt x="132" y="46"/>
                    </a:lnTo>
                    <a:cubicBezTo>
                      <a:pt x="132" y="16"/>
                      <a:pt x="108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1601075" y="1224225"/>
                <a:ext cx="74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692" extrusionOk="0">
                    <a:moveTo>
                      <a:pt x="220" y="0"/>
                    </a:moveTo>
                    <a:cubicBezTo>
                      <a:pt x="200" y="0"/>
                      <a:pt x="184" y="9"/>
                      <a:pt x="179" y="31"/>
                    </a:cubicBezTo>
                    <a:cubicBezTo>
                      <a:pt x="144" y="138"/>
                      <a:pt x="108" y="257"/>
                      <a:pt x="72" y="364"/>
                    </a:cubicBezTo>
                    <a:cubicBezTo>
                      <a:pt x="48" y="448"/>
                      <a:pt x="1" y="555"/>
                      <a:pt x="1" y="662"/>
                    </a:cubicBezTo>
                    <a:cubicBezTo>
                      <a:pt x="1" y="677"/>
                      <a:pt x="20" y="692"/>
                      <a:pt x="37" y="692"/>
                    </a:cubicBezTo>
                    <a:cubicBezTo>
                      <a:pt x="47" y="692"/>
                      <a:pt x="56" y="687"/>
                      <a:pt x="60" y="674"/>
                    </a:cubicBezTo>
                    <a:cubicBezTo>
                      <a:pt x="120" y="590"/>
                      <a:pt x="144" y="483"/>
                      <a:pt x="179" y="388"/>
                    </a:cubicBezTo>
                    <a:cubicBezTo>
                      <a:pt x="203" y="293"/>
                      <a:pt x="251" y="174"/>
                      <a:pt x="298" y="67"/>
                    </a:cubicBezTo>
                    <a:cubicBezTo>
                      <a:pt x="298" y="29"/>
                      <a:pt x="255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1618650" y="1262775"/>
                <a:ext cx="9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7" extrusionOk="0">
                    <a:moveTo>
                      <a:pt x="12" y="1"/>
                    </a:moveTo>
                    <a:cubicBezTo>
                      <a:pt x="0" y="1"/>
                      <a:pt x="0" y="37"/>
                      <a:pt x="12" y="37"/>
                    </a:cubicBezTo>
                    <a:cubicBezTo>
                      <a:pt x="36" y="37"/>
                      <a:pt x="36" y="1"/>
                      <a:pt x="12" y="1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1645725" y="1412175"/>
                <a:ext cx="52725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76" extrusionOk="0">
                    <a:moveTo>
                      <a:pt x="1977" y="1"/>
                    </a:moveTo>
                    <a:cubicBezTo>
                      <a:pt x="1330" y="1"/>
                      <a:pt x="684" y="112"/>
                      <a:pt x="48" y="180"/>
                    </a:cubicBezTo>
                    <a:cubicBezTo>
                      <a:pt x="1" y="180"/>
                      <a:pt x="1" y="276"/>
                      <a:pt x="60" y="276"/>
                    </a:cubicBezTo>
                    <a:cubicBezTo>
                      <a:pt x="727" y="216"/>
                      <a:pt x="1429" y="192"/>
                      <a:pt x="2084" y="61"/>
                    </a:cubicBezTo>
                    <a:cubicBezTo>
                      <a:pt x="2108" y="61"/>
                      <a:pt x="2108" y="2"/>
                      <a:pt x="2072" y="2"/>
                    </a:cubicBezTo>
                    <a:cubicBezTo>
                      <a:pt x="2040" y="1"/>
                      <a:pt x="2009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1655850" y="1468225"/>
                <a:ext cx="303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57" extrusionOk="0">
                    <a:moveTo>
                      <a:pt x="716" y="0"/>
                    </a:moveTo>
                    <a:cubicBezTo>
                      <a:pt x="498" y="0"/>
                      <a:pt x="277" y="15"/>
                      <a:pt x="72" y="22"/>
                    </a:cubicBezTo>
                    <a:cubicBezTo>
                      <a:pt x="0" y="34"/>
                      <a:pt x="0" y="141"/>
                      <a:pt x="72" y="141"/>
                    </a:cubicBezTo>
                    <a:cubicBezTo>
                      <a:pt x="283" y="141"/>
                      <a:pt x="502" y="157"/>
                      <a:pt x="717" y="157"/>
                    </a:cubicBezTo>
                    <a:cubicBezTo>
                      <a:pt x="878" y="157"/>
                      <a:pt x="1038" y="148"/>
                      <a:pt x="1191" y="117"/>
                    </a:cubicBezTo>
                    <a:cubicBezTo>
                      <a:pt x="1215" y="117"/>
                      <a:pt x="1215" y="58"/>
                      <a:pt x="1191" y="34"/>
                    </a:cubicBezTo>
                    <a:cubicBezTo>
                      <a:pt x="1039" y="9"/>
                      <a:pt x="878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962300" y="1366675"/>
                <a:ext cx="97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51" extrusionOk="0">
                    <a:moveTo>
                      <a:pt x="303" y="0"/>
                    </a:moveTo>
                    <a:cubicBezTo>
                      <a:pt x="260" y="0"/>
                      <a:pt x="215" y="30"/>
                      <a:pt x="215" y="84"/>
                    </a:cubicBezTo>
                    <a:cubicBezTo>
                      <a:pt x="215" y="214"/>
                      <a:pt x="191" y="334"/>
                      <a:pt x="132" y="453"/>
                    </a:cubicBezTo>
                    <a:cubicBezTo>
                      <a:pt x="96" y="524"/>
                      <a:pt x="1" y="619"/>
                      <a:pt x="37" y="703"/>
                    </a:cubicBezTo>
                    <a:cubicBezTo>
                      <a:pt x="60" y="738"/>
                      <a:pt x="72" y="750"/>
                      <a:pt x="96" y="750"/>
                    </a:cubicBezTo>
                    <a:cubicBezTo>
                      <a:pt x="101" y="751"/>
                      <a:pt x="105" y="751"/>
                      <a:pt x="109" y="751"/>
                    </a:cubicBezTo>
                    <a:cubicBezTo>
                      <a:pt x="220" y="751"/>
                      <a:pt x="276" y="604"/>
                      <a:pt x="310" y="512"/>
                    </a:cubicBezTo>
                    <a:cubicBezTo>
                      <a:pt x="370" y="381"/>
                      <a:pt x="382" y="226"/>
                      <a:pt x="382" y="95"/>
                    </a:cubicBezTo>
                    <a:cubicBezTo>
                      <a:pt x="388" y="30"/>
                      <a:pt x="346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975100" y="1394825"/>
                <a:ext cx="107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37" extrusionOk="0">
                    <a:moveTo>
                      <a:pt x="313" y="1"/>
                    </a:moveTo>
                    <a:cubicBezTo>
                      <a:pt x="284" y="1"/>
                      <a:pt x="255" y="13"/>
                      <a:pt x="239" y="41"/>
                    </a:cubicBezTo>
                    <a:cubicBezTo>
                      <a:pt x="191" y="148"/>
                      <a:pt x="144" y="255"/>
                      <a:pt x="96" y="351"/>
                    </a:cubicBezTo>
                    <a:cubicBezTo>
                      <a:pt x="60" y="422"/>
                      <a:pt x="1" y="517"/>
                      <a:pt x="49" y="601"/>
                    </a:cubicBezTo>
                    <a:cubicBezTo>
                      <a:pt x="60" y="624"/>
                      <a:pt x="72" y="636"/>
                      <a:pt x="108" y="636"/>
                    </a:cubicBezTo>
                    <a:cubicBezTo>
                      <a:pt x="191" y="624"/>
                      <a:pt x="227" y="505"/>
                      <a:pt x="275" y="410"/>
                    </a:cubicBezTo>
                    <a:lnTo>
                      <a:pt x="406" y="101"/>
                    </a:lnTo>
                    <a:cubicBezTo>
                      <a:pt x="429" y="45"/>
                      <a:pt x="370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940575" y="1447825"/>
                <a:ext cx="89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27" extrusionOk="0">
                    <a:moveTo>
                      <a:pt x="260" y="0"/>
                    </a:moveTo>
                    <a:cubicBezTo>
                      <a:pt x="230" y="0"/>
                      <a:pt x="198" y="16"/>
                      <a:pt x="179" y="52"/>
                    </a:cubicBezTo>
                    <a:cubicBezTo>
                      <a:pt x="156" y="136"/>
                      <a:pt x="108" y="231"/>
                      <a:pt x="72" y="314"/>
                    </a:cubicBezTo>
                    <a:cubicBezTo>
                      <a:pt x="48" y="409"/>
                      <a:pt x="1" y="481"/>
                      <a:pt x="1" y="576"/>
                    </a:cubicBezTo>
                    <a:cubicBezTo>
                      <a:pt x="1" y="601"/>
                      <a:pt x="31" y="627"/>
                      <a:pt x="61" y="627"/>
                    </a:cubicBezTo>
                    <a:cubicBezTo>
                      <a:pt x="73" y="627"/>
                      <a:pt x="86" y="622"/>
                      <a:pt x="96" y="612"/>
                    </a:cubicBezTo>
                    <a:cubicBezTo>
                      <a:pt x="167" y="552"/>
                      <a:pt x="179" y="469"/>
                      <a:pt x="215" y="374"/>
                    </a:cubicBezTo>
                    <a:cubicBezTo>
                      <a:pt x="251" y="290"/>
                      <a:pt x="287" y="183"/>
                      <a:pt x="334" y="100"/>
                    </a:cubicBezTo>
                    <a:cubicBezTo>
                      <a:pt x="356" y="41"/>
                      <a:pt x="31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976600" y="1453100"/>
                <a:ext cx="82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720" extrusionOk="0">
                    <a:moveTo>
                      <a:pt x="241" y="0"/>
                    </a:moveTo>
                    <a:cubicBezTo>
                      <a:pt x="216" y="0"/>
                      <a:pt x="192" y="13"/>
                      <a:pt x="179" y="44"/>
                    </a:cubicBezTo>
                    <a:cubicBezTo>
                      <a:pt x="108" y="258"/>
                      <a:pt x="24" y="460"/>
                      <a:pt x="0" y="675"/>
                    </a:cubicBezTo>
                    <a:cubicBezTo>
                      <a:pt x="0" y="703"/>
                      <a:pt x="22" y="719"/>
                      <a:pt x="47" y="719"/>
                    </a:cubicBezTo>
                    <a:cubicBezTo>
                      <a:pt x="64" y="719"/>
                      <a:pt x="82" y="713"/>
                      <a:pt x="96" y="698"/>
                    </a:cubicBezTo>
                    <a:cubicBezTo>
                      <a:pt x="215" y="520"/>
                      <a:pt x="262" y="282"/>
                      <a:pt x="322" y="91"/>
                    </a:cubicBezTo>
                    <a:cubicBezTo>
                      <a:pt x="329" y="38"/>
                      <a:pt x="285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996850" y="1495875"/>
                <a:ext cx="10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33" extrusionOk="0">
                    <a:moveTo>
                      <a:pt x="347" y="0"/>
                    </a:moveTo>
                    <a:cubicBezTo>
                      <a:pt x="320" y="0"/>
                      <a:pt x="295" y="15"/>
                      <a:pt x="286" y="47"/>
                    </a:cubicBezTo>
                    <a:cubicBezTo>
                      <a:pt x="226" y="214"/>
                      <a:pt x="179" y="380"/>
                      <a:pt x="119" y="535"/>
                    </a:cubicBezTo>
                    <a:cubicBezTo>
                      <a:pt x="71" y="690"/>
                      <a:pt x="12" y="821"/>
                      <a:pt x="0" y="988"/>
                    </a:cubicBezTo>
                    <a:cubicBezTo>
                      <a:pt x="0" y="1017"/>
                      <a:pt x="22" y="1032"/>
                      <a:pt x="44" y="1032"/>
                    </a:cubicBezTo>
                    <a:cubicBezTo>
                      <a:pt x="59" y="1032"/>
                      <a:pt x="74" y="1026"/>
                      <a:pt x="83" y="1012"/>
                    </a:cubicBezTo>
                    <a:cubicBezTo>
                      <a:pt x="179" y="892"/>
                      <a:pt x="202" y="738"/>
                      <a:pt x="250" y="583"/>
                    </a:cubicBezTo>
                    <a:cubicBezTo>
                      <a:pt x="310" y="416"/>
                      <a:pt x="357" y="261"/>
                      <a:pt x="417" y="95"/>
                    </a:cubicBezTo>
                    <a:cubicBezTo>
                      <a:pt x="431" y="36"/>
                      <a:pt x="38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973625" y="1554050"/>
                <a:ext cx="58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720" extrusionOk="0">
                    <a:moveTo>
                      <a:pt x="149" y="0"/>
                    </a:moveTo>
                    <a:cubicBezTo>
                      <a:pt x="124" y="0"/>
                      <a:pt x="100" y="14"/>
                      <a:pt x="96" y="42"/>
                    </a:cubicBezTo>
                    <a:cubicBezTo>
                      <a:pt x="60" y="256"/>
                      <a:pt x="0" y="459"/>
                      <a:pt x="24" y="673"/>
                    </a:cubicBezTo>
                    <a:cubicBezTo>
                      <a:pt x="24" y="704"/>
                      <a:pt x="44" y="719"/>
                      <a:pt x="65" y="719"/>
                    </a:cubicBezTo>
                    <a:cubicBezTo>
                      <a:pt x="83" y="719"/>
                      <a:pt x="102" y="707"/>
                      <a:pt x="108" y="685"/>
                    </a:cubicBezTo>
                    <a:cubicBezTo>
                      <a:pt x="179" y="482"/>
                      <a:pt x="203" y="280"/>
                      <a:pt x="227" y="89"/>
                    </a:cubicBezTo>
                    <a:cubicBezTo>
                      <a:pt x="234" y="32"/>
                      <a:pt x="189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948400" y="1528850"/>
                <a:ext cx="89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4" extrusionOk="0">
                    <a:moveTo>
                      <a:pt x="262" y="0"/>
                    </a:moveTo>
                    <a:cubicBezTo>
                      <a:pt x="245" y="0"/>
                      <a:pt x="227" y="8"/>
                      <a:pt x="212" y="26"/>
                    </a:cubicBezTo>
                    <a:cubicBezTo>
                      <a:pt x="140" y="97"/>
                      <a:pt x="57" y="169"/>
                      <a:pt x="21" y="264"/>
                    </a:cubicBezTo>
                    <a:cubicBezTo>
                      <a:pt x="1" y="285"/>
                      <a:pt x="24" y="314"/>
                      <a:pt x="47" y="314"/>
                    </a:cubicBezTo>
                    <a:cubicBezTo>
                      <a:pt x="50" y="314"/>
                      <a:pt x="54" y="313"/>
                      <a:pt x="57" y="312"/>
                    </a:cubicBezTo>
                    <a:cubicBezTo>
                      <a:pt x="164" y="276"/>
                      <a:pt x="224" y="193"/>
                      <a:pt x="295" y="109"/>
                    </a:cubicBezTo>
                    <a:cubicBezTo>
                      <a:pt x="357" y="65"/>
                      <a:pt x="313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929875" y="1392575"/>
                <a:ext cx="3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0" extrusionOk="0">
                    <a:moveTo>
                      <a:pt x="72" y="0"/>
                    </a:moveTo>
                    <a:cubicBezTo>
                      <a:pt x="0" y="0"/>
                      <a:pt x="12" y="119"/>
                      <a:pt x="72" y="119"/>
                    </a:cubicBezTo>
                    <a:cubicBezTo>
                      <a:pt x="143" y="119"/>
                      <a:pt x="143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1028700" y="1407025"/>
                <a:ext cx="9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20" extrusionOk="0">
                    <a:moveTo>
                      <a:pt x="252" y="0"/>
                    </a:moveTo>
                    <a:cubicBezTo>
                      <a:pt x="231" y="0"/>
                      <a:pt x="213" y="9"/>
                      <a:pt x="202" y="29"/>
                    </a:cubicBezTo>
                    <a:cubicBezTo>
                      <a:pt x="119" y="160"/>
                      <a:pt x="36" y="303"/>
                      <a:pt x="0" y="458"/>
                    </a:cubicBezTo>
                    <a:cubicBezTo>
                      <a:pt x="0" y="492"/>
                      <a:pt x="24" y="520"/>
                      <a:pt x="51" y="520"/>
                    </a:cubicBezTo>
                    <a:cubicBezTo>
                      <a:pt x="62" y="520"/>
                      <a:pt x="73" y="516"/>
                      <a:pt x="83" y="505"/>
                    </a:cubicBezTo>
                    <a:cubicBezTo>
                      <a:pt x="179" y="398"/>
                      <a:pt x="262" y="255"/>
                      <a:pt x="321" y="124"/>
                    </a:cubicBezTo>
                    <a:cubicBezTo>
                      <a:pt x="364" y="56"/>
                      <a:pt x="30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1029350" y="1480575"/>
                <a:ext cx="59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15" extrusionOk="0">
                    <a:moveTo>
                      <a:pt x="148" y="0"/>
                    </a:moveTo>
                    <a:cubicBezTo>
                      <a:pt x="126" y="0"/>
                      <a:pt x="105" y="12"/>
                      <a:pt x="93" y="40"/>
                    </a:cubicBezTo>
                    <a:lnTo>
                      <a:pt x="10" y="254"/>
                    </a:lnTo>
                    <a:cubicBezTo>
                      <a:pt x="1" y="281"/>
                      <a:pt x="32" y="315"/>
                      <a:pt x="58" y="315"/>
                    </a:cubicBezTo>
                    <a:cubicBezTo>
                      <a:pt x="67" y="315"/>
                      <a:pt x="75" y="311"/>
                      <a:pt x="81" y="302"/>
                    </a:cubicBezTo>
                    <a:cubicBezTo>
                      <a:pt x="129" y="242"/>
                      <a:pt x="176" y="171"/>
                      <a:pt x="212" y="111"/>
                    </a:cubicBezTo>
                    <a:cubicBezTo>
                      <a:pt x="236" y="48"/>
                      <a:pt x="191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1032250" y="1546400"/>
                <a:ext cx="111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37" extrusionOk="0">
                    <a:moveTo>
                      <a:pt x="353" y="0"/>
                    </a:moveTo>
                    <a:cubicBezTo>
                      <a:pt x="322" y="0"/>
                      <a:pt x="289" y="16"/>
                      <a:pt x="275" y="50"/>
                    </a:cubicBezTo>
                    <a:cubicBezTo>
                      <a:pt x="215" y="205"/>
                      <a:pt x="179" y="336"/>
                      <a:pt x="120" y="479"/>
                    </a:cubicBezTo>
                    <a:cubicBezTo>
                      <a:pt x="72" y="622"/>
                      <a:pt x="13" y="741"/>
                      <a:pt x="1" y="884"/>
                    </a:cubicBezTo>
                    <a:cubicBezTo>
                      <a:pt x="1" y="915"/>
                      <a:pt x="27" y="937"/>
                      <a:pt x="52" y="937"/>
                    </a:cubicBezTo>
                    <a:cubicBezTo>
                      <a:pt x="64" y="937"/>
                      <a:pt x="76" y="931"/>
                      <a:pt x="84" y="919"/>
                    </a:cubicBezTo>
                    <a:cubicBezTo>
                      <a:pt x="179" y="812"/>
                      <a:pt x="203" y="681"/>
                      <a:pt x="251" y="562"/>
                    </a:cubicBezTo>
                    <a:cubicBezTo>
                      <a:pt x="310" y="407"/>
                      <a:pt x="370" y="241"/>
                      <a:pt x="430" y="98"/>
                    </a:cubicBezTo>
                    <a:cubicBezTo>
                      <a:pt x="444" y="34"/>
                      <a:pt x="399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1001900" y="1589200"/>
                <a:ext cx="842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20" extrusionOk="0">
                    <a:moveTo>
                      <a:pt x="248" y="1"/>
                    </a:moveTo>
                    <a:cubicBezTo>
                      <a:pt x="220" y="1"/>
                      <a:pt x="193" y="16"/>
                      <a:pt x="179" y="53"/>
                    </a:cubicBezTo>
                    <a:cubicBezTo>
                      <a:pt x="120" y="255"/>
                      <a:pt x="24" y="469"/>
                      <a:pt x="0" y="672"/>
                    </a:cubicBezTo>
                    <a:cubicBezTo>
                      <a:pt x="0" y="704"/>
                      <a:pt x="27" y="719"/>
                      <a:pt x="55" y="719"/>
                    </a:cubicBezTo>
                    <a:cubicBezTo>
                      <a:pt x="69" y="719"/>
                      <a:pt x="84" y="715"/>
                      <a:pt x="96" y="707"/>
                    </a:cubicBezTo>
                    <a:cubicBezTo>
                      <a:pt x="215" y="529"/>
                      <a:pt x="262" y="291"/>
                      <a:pt x="322" y="100"/>
                    </a:cubicBezTo>
                    <a:cubicBezTo>
                      <a:pt x="337" y="41"/>
                      <a:pt x="292" y="1"/>
                      <a:pt x="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991475" y="1655700"/>
                <a:ext cx="3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6" extrusionOk="0">
                    <a:moveTo>
                      <a:pt x="60" y="0"/>
                    </a:moveTo>
                    <a:cubicBezTo>
                      <a:pt x="1" y="0"/>
                      <a:pt x="1" y="95"/>
                      <a:pt x="60" y="95"/>
                    </a:cubicBezTo>
                    <a:cubicBezTo>
                      <a:pt x="144" y="95"/>
                      <a:pt x="144" y="0"/>
                      <a:pt x="60" y="0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855450" y="1296425"/>
                <a:ext cx="112250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6360" extrusionOk="0">
                    <a:moveTo>
                      <a:pt x="4489" y="0"/>
                    </a:moveTo>
                    <a:cubicBezTo>
                      <a:pt x="2465" y="774"/>
                      <a:pt x="858" y="2560"/>
                      <a:pt x="310" y="4668"/>
                    </a:cubicBezTo>
                    <a:cubicBezTo>
                      <a:pt x="12" y="5811"/>
                      <a:pt x="1" y="7013"/>
                      <a:pt x="72" y="8192"/>
                    </a:cubicBezTo>
                    <a:cubicBezTo>
                      <a:pt x="251" y="10990"/>
                      <a:pt x="846" y="13740"/>
                      <a:pt x="1834" y="16359"/>
                    </a:cubicBezTo>
                    <a:cubicBezTo>
                      <a:pt x="1608" y="14026"/>
                      <a:pt x="1417" y="11668"/>
                      <a:pt x="1215" y="9335"/>
                    </a:cubicBezTo>
                    <a:cubicBezTo>
                      <a:pt x="1120" y="8025"/>
                      <a:pt x="1013" y="6704"/>
                      <a:pt x="1370" y="5441"/>
                    </a:cubicBezTo>
                    <a:cubicBezTo>
                      <a:pt x="1870" y="3656"/>
                      <a:pt x="3203" y="2251"/>
                      <a:pt x="4489" y="929"/>
                    </a:cubicBezTo>
                    <a:lnTo>
                      <a:pt x="4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857100" y="1675925"/>
                <a:ext cx="842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215" extrusionOk="0">
                    <a:moveTo>
                      <a:pt x="1052" y="1600"/>
                    </a:moveTo>
                    <a:cubicBezTo>
                      <a:pt x="959" y="1812"/>
                      <a:pt x="847" y="2017"/>
                      <a:pt x="718" y="2213"/>
                    </a:cubicBezTo>
                    <a:lnTo>
                      <a:pt x="718" y="2213"/>
                    </a:lnTo>
                    <a:cubicBezTo>
                      <a:pt x="724" y="2181"/>
                      <a:pt x="730" y="2149"/>
                      <a:pt x="737" y="2118"/>
                    </a:cubicBezTo>
                    <a:lnTo>
                      <a:pt x="737" y="2118"/>
                    </a:lnTo>
                    <a:cubicBezTo>
                      <a:pt x="849" y="1949"/>
                      <a:pt x="954" y="1777"/>
                      <a:pt x="1052" y="1600"/>
                    </a:cubicBezTo>
                    <a:close/>
                    <a:moveTo>
                      <a:pt x="1254" y="1"/>
                    </a:moveTo>
                    <a:cubicBezTo>
                      <a:pt x="1230" y="1"/>
                      <a:pt x="1204" y="14"/>
                      <a:pt x="1185" y="48"/>
                    </a:cubicBezTo>
                    <a:cubicBezTo>
                      <a:pt x="730" y="879"/>
                      <a:pt x="351" y="1731"/>
                      <a:pt x="58" y="2605"/>
                    </a:cubicBezTo>
                    <a:lnTo>
                      <a:pt x="58" y="2605"/>
                    </a:lnTo>
                    <a:cubicBezTo>
                      <a:pt x="41" y="2626"/>
                      <a:pt x="24" y="2647"/>
                      <a:pt x="6" y="2668"/>
                    </a:cubicBezTo>
                    <a:cubicBezTo>
                      <a:pt x="15" y="2673"/>
                      <a:pt x="24" y="2678"/>
                      <a:pt x="32" y="2683"/>
                    </a:cubicBezTo>
                    <a:lnTo>
                      <a:pt x="32" y="2683"/>
                    </a:lnTo>
                    <a:cubicBezTo>
                      <a:pt x="28" y="2698"/>
                      <a:pt x="23" y="2712"/>
                      <a:pt x="18" y="2727"/>
                    </a:cubicBezTo>
                    <a:cubicBezTo>
                      <a:pt x="0" y="2798"/>
                      <a:pt x="67" y="2861"/>
                      <a:pt x="132" y="2861"/>
                    </a:cubicBezTo>
                    <a:cubicBezTo>
                      <a:pt x="155" y="2861"/>
                      <a:pt x="178" y="2853"/>
                      <a:pt x="197" y="2834"/>
                    </a:cubicBezTo>
                    <a:cubicBezTo>
                      <a:pt x="306" y="2705"/>
                      <a:pt x="411" y="2572"/>
                      <a:pt x="512" y="2437"/>
                    </a:cubicBezTo>
                    <a:lnTo>
                      <a:pt x="512" y="2437"/>
                    </a:lnTo>
                    <a:cubicBezTo>
                      <a:pt x="508" y="2462"/>
                      <a:pt x="504" y="2486"/>
                      <a:pt x="501" y="2511"/>
                    </a:cubicBezTo>
                    <a:lnTo>
                      <a:pt x="501" y="2511"/>
                    </a:lnTo>
                    <a:cubicBezTo>
                      <a:pt x="491" y="2524"/>
                      <a:pt x="481" y="2536"/>
                      <a:pt x="470" y="2549"/>
                    </a:cubicBezTo>
                    <a:cubicBezTo>
                      <a:pt x="478" y="2553"/>
                      <a:pt x="486" y="2558"/>
                      <a:pt x="494" y="2562"/>
                    </a:cubicBezTo>
                    <a:lnTo>
                      <a:pt x="494" y="2562"/>
                    </a:lnTo>
                    <a:cubicBezTo>
                      <a:pt x="490" y="2593"/>
                      <a:pt x="486" y="2624"/>
                      <a:pt x="482" y="2656"/>
                    </a:cubicBezTo>
                    <a:cubicBezTo>
                      <a:pt x="474" y="2713"/>
                      <a:pt x="539" y="2759"/>
                      <a:pt x="600" y="2759"/>
                    </a:cubicBezTo>
                    <a:cubicBezTo>
                      <a:pt x="627" y="2759"/>
                      <a:pt x="654" y="2750"/>
                      <a:pt x="673" y="2727"/>
                    </a:cubicBezTo>
                    <a:cubicBezTo>
                      <a:pt x="1007" y="2310"/>
                      <a:pt x="1255" y="1856"/>
                      <a:pt x="1418" y="1370"/>
                    </a:cubicBezTo>
                    <a:lnTo>
                      <a:pt x="1418" y="1370"/>
                    </a:lnTo>
                    <a:cubicBezTo>
                      <a:pt x="1435" y="1889"/>
                      <a:pt x="1487" y="2406"/>
                      <a:pt x="1575" y="2920"/>
                    </a:cubicBezTo>
                    <a:lnTo>
                      <a:pt x="1575" y="2920"/>
                    </a:lnTo>
                    <a:cubicBezTo>
                      <a:pt x="1576" y="2975"/>
                      <a:pt x="1577" y="3030"/>
                      <a:pt x="1578" y="3084"/>
                    </a:cubicBezTo>
                    <a:cubicBezTo>
                      <a:pt x="1586" y="3083"/>
                      <a:pt x="1595" y="3082"/>
                      <a:pt x="1604" y="3081"/>
                    </a:cubicBezTo>
                    <a:lnTo>
                      <a:pt x="1604" y="3081"/>
                    </a:lnTo>
                    <a:cubicBezTo>
                      <a:pt x="1607" y="3098"/>
                      <a:pt x="1610" y="3115"/>
                      <a:pt x="1613" y="3132"/>
                    </a:cubicBezTo>
                    <a:cubicBezTo>
                      <a:pt x="1624" y="3189"/>
                      <a:pt x="1667" y="3214"/>
                      <a:pt x="1714" y="3214"/>
                    </a:cubicBezTo>
                    <a:cubicBezTo>
                      <a:pt x="1775" y="3214"/>
                      <a:pt x="1840" y="3171"/>
                      <a:pt x="1840" y="3096"/>
                    </a:cubicBezTo>
                    <a:cubicBezTo>
                      <a:pt x="1840" y="2936"/>
                      <a:pt x="1838" y="2776"/>
                      <a:pt x="1835" y="2616"/>
                    </a:cubicBezTo>
                    <a:lnTo>
                      <a:pt x="1835" y="2616"/>
                    </a:lnTo>
                    <a:cubicBezTo>
                      <a:pt x="1852" y="2673"/>
                      <a:pt x="1870" y="2730"/>
                      <a:pt x="1888" y="2786"/>
                    </a:cubicBezTo>
                    <a:lnTo>
                      <a:pt x="1888" y="2786"/>
                    </a:lnTo>
                    <a:lnTo>
                      <a:pt x="1911" y="2918"/>
                    </a:lnTo>
                    <a:cubicBezTo>
                      <a:pt x="1917" y="2917"/>
                      <a:pt x="1923" y="2916"/>
                      <a:pt x="1930" y="2914"/>
                    </a:cubicBezTo>
                    <a:lnTo>
                      <a:pt x="1930" y="2914"/>
                    </a:lnTo>
                    <a:cubicBezTo>
                      <a:pt x="1931" y="2919"/>
                      <a:pt x="1933" y="2925"/>
                      <a:pt x="1935" y="2930"/>
                    </a:cubicBezTo>
                    <a:cubicBezTo>
                      <a:pt x="1954" y="2993"/>
                      <a:pt x="2001" y="3020"/>
                      <a:pt x="2048" y="3020"/>
                    </a:cubicBezTo>
                    <a:cubicBezTo>
                      <a:pt x="2116" y="3020"/>
                      <a:pt x="2182" y="2962"/>
                      <a:pt x="2161" y="2870"/>
                    </a:cubicBezTo>
                    <a:lnTo>
                      <a:pt x="1977" y="1837"/>
                    </a:lnTo>
                    <a:lnTo>
                      <a:pt x="1977" y="1837"/>
                    </a:lnTo>
                    <a:cubicBezTo>
                      <a:pt x="2102" y="2088"/>
                      <a:pt x="2219" y="2342"/>
                      <a:pt x="2328" y="2596"/>
                    </a:cubicBezTo>
                    <a:cubicBezTo>
                      <a:pt x="2347" y="2635"/>
                      <a:pt x="2383" y="2651"/>
                      <a:pt x="2420" y="2651"/>
                    </a:cubicBezTo>
                    <a:cubicBezTo>
                      <a:pt x="2499" y="2651"/>
                      <a:pt x="2586" y="2581"/>
                      <a:pt x="2554" y="2501"/>
                    </a:cubicBezTo>
                    <a:lnTo>
                      <a:pt x="2550" y="2491"/>
                    </a:lnTo>
                    <a:lnTo>
                      <a:pt x="2550" y="2491"/>
                    </a:lnTo>
                    <a:lnTo>
                      <a:pt x="2554" y="2489"/>
                    </a:lnTo>
                    <a:cubicBezTo>
                      <a:pt x="2517" y="2402"/>
                      <a:pt x="2479" y="2316"/>
                      <a:pt x="2440" y="2231"/>
                    </a:cubicBezTo>
                    <a:lnTo>
                      <a:pt x="2440" y="2231"/>
                    </a:lnTo>
                    <a:cubicBezTo>
                      <a:pt x="2478" y="2285"/>
                      <a:pt x="2516" y="2340"/>
                      <a:pt x="2554" y="2394"/>
                    </a:cubicBezTo>
                    <a:cubicBezTo>
                      <a:pt x="2580" y="2439"/>
                      <a:pt x="2617" y="2458"/>
                      <a:pt x="2653" y="2458"/>
                    </a:cubicBezTo>
                    <a:cubicBezTo>
                      <a:pt x="2731" y="2458"/>
                      <a:pt x="2805" y="2369"/>
                      <a:pt x="2756" y="2263"/>
                    </a:cubicBezTo>
                    <a:cubicBezTo>
                      <a:pt x="2755" y="2260"/>
                      <a:pt x="2754" y="2257"/>
                      <a:pt x="2752" y="2254"/>
                    </a:cubicBezTo>
                    <a:lnTo>
                      <a:pt x="2752" y="2254"/>
                    </a:lnTo>
                    <a:cubicBezTo>
                      <a:pt x="2754" y="2253"/>
                      <a:pt x="2755" y="2252"/>
                      <a:pt x="2756" y="2251"/>
                    </a:cubicBezTo>
                    <a:cubicBezTo>
                      <a:pt x="2751" y="2244"/>
                      <a:pt x="2746" y="2236"/>
                      <a:pt x="2741" y="2229"/>
                    </a:cubicBezTo>
                    <a:lnTo>
                      <a:pt x="2741" y="2229"/>
                    </a:lnTo>
                    <a:cubicBezTo>
                      <a:pt x="2593" y="1898"/>
                      <a:pt x="2417" y="1580"/>
                      <a:pt x="2217" y="1277"/>
                    </a:cubicBezTo>
                    <a:lnTo>
                      <a:pt x="2217" y="1277"/>
                    </a:lnTo>
                    <a:cubicBezTo>
                      <a:pt x="2442" y="1466"/>
                      <a:pt x="2669" y="1655"/>
                      <a:pt x="2899" y="1846"/>
                    </a:cubicBezTo>
                    <a:cubicBezTo>
                      <a:pt x="2926" y="1870"/>
                      <a:pt x="2955" y="1881"/>
                      <a:pt x="2982" y="1881"/>
                    </a:cubicBezTo>
                    <a:cubicBezTo>
                      <a:pt x="3075" y="1881"/>
                      <a:pt x="3149" y="1760"/>
                      <a:pt x="3066" y="1668"/>
                    </a:cubicBezTo>
                    <a:cubicBezTo>
                      <a:pt x="2838" y="1381"/>
                      <a:pt x="2595" y="1111"/>
                      <a:pt x="2339" y="852"/>
                    </a:cubicBezTo>
                    <a:lnTo>
                      <a:pt x="2339" y="852"/>
                    </a:lnTo>
                    <a:cubicBezTo>
                      <a:pt x="2605" y="987"/>
                      <a:pt x="2878" y="1112"/>
                      <a:pt x="3161" y="1227"/>
                    </a:cubicBezTo>
                    <a:cubicBezTo>
                      <a:pt x="3176" y="1233"/>
                      <a:pt x="3191" y="1236"/>
                      <a:pt x="3204" y="1236"/>
                    </a:cubicBezTo>
                    <a:cubicBezTo>
                      <a:pt x="3319" y="1236"/>
                      <a:pt x="3370" y="1032"/>
                      <a:pt x="3221" y="989"/>
                    </a:cubicBezTo>
                    <a:cubicBezTo>
                      <a:pt x="2663" y="775"/>
                      <a:pt x="2135" y="502"/>
                      <a:pt x="1644" y="172"/>
                    </a:cubicBezTo>
                    <a:lnTo>
                      <a:pt x="1644" y="172"/>
                    </a:lnTo>
                    <a:cubicBezTo>
                      <a:pt x="1637" y="130"/>
                      <a:pt x="1594" y="105"/>
                      <a:pt x="1548" y="105"/>
                    </a:cubicBezTo>
                    <a:cubicBezTo>
                      <a:pt x="1548" y="105"/>
                      <a:pt x="1547" y="105"/>
                      <a:pt x="1546" y="105"/>
                    </a:cubicBezTo>
                    <a:lnTo>
                      <a:pt x="1546" y="105"/>
                    </a:lnTo>
                    <a:cubicBezTo>
                      <a:pt x="1542" y="102"/>
                      <a:pt x="1538" y="100"/>
                      <a:pt x="1535" y="97"/>
                    </a:cubicBezTo>
                    <a:lnTo>
                      <a:pt x="1535" y="97"/>
                    </a:lnTo>
                    <a:cubicBezTo>
                      <a:pt x="1525" y="89"/>
                      <a:pt x="1516" y="80"/>
                      <a:pt x="1506" y="72"/>
                    </a:cubicBezTo>
                    <a:cubicBezTo>
                      <a:pt x="1505" y="73"/>
                      <a:pt x="1505" y="74"/>
                      <a:pt x="1504" y="76"/>
                    </a:cubicBezTo>
                    <a:lnTo>
                      <a:pt x="1504" y="76"/>
                    </a:lnTo>
                    <a:cubicBezTo>
                      <a:pt x="1497" y="70"/>
                      <a:pt x="1490" y="65"/>
                      <a:pt x="1482" y="60"/>
                    </a:cubicBezTo>
                    <a:cubicBezTo>
                      <a:pt x="1463" y="49"/>
                      <a:pt x="1443" y="44"/>
                      <a:pt x="1424" y="44"/>
                    </a:cubicBezTo>
                    <a:cubicBezTo>
                      <a:pt x="1324" y="44"/>
                      <a:pt x="1233" y="175"/>
                      <a:pt x="1320" y="256"/>
                    </a:cubicBezTo>
                    <a:lnTo>
                      <a:pt x="1320" y="256"/>
                    </a:lnTo>
                    <a:cubicBezTo>
                      <a:pt x="1283" y="266"/>
                      <a:pt x="1252" y="293"/>
                      <a:pt x="1235" y="326"/>
                    </a:cubicBezTo>
                    <a:lnTo>
                      <a:pt x="1235" y="326"/>
                    </a:lnTo>
                    <a:cubicBezTo>
                      <a:pt x="1200" y="360"/>
                      <a:pt x="1186" y="411"/>
                      <a:pt x="1220" y="465"/>
                    </a:cubicBezTo>
                    <a:cubicBezTo>
                      <a:pt x="1223" y="470"/>
                      <a:pt x="1226" y="475"/>
                      <a:pt x="1229" y="479"/>
                    </a:cubicBezTo>
                    <a:lnTo>
                      <a:pt x="1229" y="479"/>
                    </a:lnTo>
                    <a:cubicBezTo>
                      <a:pt x="984" y="875"/>
                      <a:pt x="796" y="1296"/>
                      <a:pt x="666" y="1742"/>
                    </a:cubicBezTo>
                    <a:lnTo>
                      <a:pt x="666" y="1742"/>
                    </a:lnTo>
                    <a:cubicBezTo>
                      <a:pt x="580" y="1884"/>
                      <a:pt x="490" y="2023"/>
                      <a:pt x="395" y="2159"/>
                    </a:cubicBezTo>
                    <a:lnTo>
                      <a:pt x="395" y="2159"/>
                    </a:lnTo>
                    <a:cubicBezTo>
                      <a:pt x="651" y="1457"/>
                      <a:pt x="947" y="785"/>
                      <a:pt x="1280" y="120"/>
                    </a:cubicBezTo>
                    <a:cubicBezTo>
                      <a:pt x="1345" y="63"/>
                      <a:pt x="1305" y="1"/>
                      <a:pt x="1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1553450" y="1343475"/>
                <a:ext cx="571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782" extrusionOk="0">
                    <a:moveTo>
                      <a:pt x="1562" y="0"/>
                    </a:moveTo>
                    <a:cubicBezTo>
                      <a:pt x="1259" y="0"/>
                      <a:pt x="924" y="48"/>
                      <a:pt x="663" y="48"/>
                    </a:cubicBezTo>
                    <a:cubicBezTo>
                      <a:pt x="644" y="48"/>
                      <a:pt x="626" y="48"/>
                      <a:pt x="608" y="47"/>
                    </a:cubicBezTo>
                    <a:cubicBezTo>
                      <a:pt x="406" y="47"/>
                      <a:pt x="1" y="297"/>
                      <a:pt x="167" y="583"/>
                    </a:cubicBezTo>
                    <a:cubicBezTo>
                      <a:pt x="239" y="717"/>
                      <a:pt x="511" y="724"/>
                      <a:pt x="713" y="724"/>
                    </a:cubicBezTo>
                    <a:cubicBezTo>
                      <a:pt x="736" y="724"/>
                      <a:pt x="757" y="723"/>
                      <a:pt x="778" y="723"/>
                    </a:cubicBezTo>
                    <a:cubicBezTo>
                      <a:pt x="818" y="723"/>
                      <a:pt x="854" y="724"/>
                      <a:pt x="882" y="726"/>
                    </a:cubicBezTo>
                    <a:cubicBezTo>
                      <a:pt x="1036" y="734"/>
                      <a:pt x="1317" y="781"/>
                      <a:pt x="1582" y="781"/>
                    </a:cubicBezTo>
                    <a:cubicBezTo>
                      <a:pt x="1726" y="781"/>
                      <a:pt x="1865" y="767"/>
                      <a:pt x="1977" y="726"/>
                    </a:cubicBezTo>
                    <a:cubicBezTo>
                      <a:pt x="2096" y="666"/>
                      <a:pt x="2203" y="595"/>
                      <a:pt x="2227" y="476"/>
                    </a:cubicBezTo>
                    <a:cubicBezTo>
                      <a:pt x="2287" y="297"/>
                      <a:pt x="2156" y="119"/>
                      <a:pt x="2013" y="59"/>
                    </a:cubicBezTo>
                    <a:cubicBezTo>
                      <a:pt x="1884" y="15"/>
                      <a:pt x="1728" y="0"/>
                      <a:pt x="1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554950" y="1342125"/>
                <a:ext cx="58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899" extrusionOk="0">
                    <a:moveTo>
                      <a:pt x="1503" y="140"/>
                    </a:moveTo>
                    <a:cubicBezTo>
                      <a:pt x="1661" y="140"/>
                      <a:pt x="1810" y="155"/>
                      <a:pt x="1929" y="196"/>
                    </a:cubicBezTo>
                    <a:cubicBezTo>
                      <a:pt x="2048" y="244"/>
                      <a:pt x="2155" y="375"/>
                      <a:pt x="2108" y="518"/>
                    </a:cubicBezTo>
                    <a:cubicBezTo>
                      <a:pt x="2084" y="601"/>
                      <a:pt x="2012" y="661"/>
                      <a:pt x="1893" y="708"/>
                    </a:cubicBezTo>
                    <a:cubicBezTo>
                      <a:pt x="1782" y="744"/>
                      <a:pt x="1649" y="756"/>
                      <a:pt x="1514" y="756"/>
                    </a:cubicBezTo>
                    <a:cubicBezTo>
                      <a:pt x="1331" y="756"/>
                      <a:pt x="1144" y="734"/>
                      <a:pt x="1000" y="720"/>
                    </a:cubicBezTo>
                    <a:cubicBezTo>
                      <a:pt x="917" y="720"/>
                      <a:pt x="858" y="708"/>
                      <a:pt x="822" y="708"/>
                    </a:cubicBezTo>
                    <a:lnTo>
                      <a:pt x="715" y="708"/>
                    </a:lnTo>
                    <a:cubicBezTo>
                      <a:pt x="715" y="708"/>
                      <a:pt x="703" y="708"/>
                      <a:pt x="715" y="720"/>
                    </a:cubicBezTo>
                    <a:cubicBezTo>
                      <a:pt x="548" y="720"/>
                      <a:pt x="250" y="720"/>
                      <a:pt x="191" y="613"/>
                    </a:cubicBezTo>
                    <a:cubicBezTo>
                      <a:pt x="143" y="542"/>
                      <a:pt x="143" y="482"/>
                      <a:pt x="191" y="411"/>
                    </a:cubicBezTo>
                    <a:cubicBezTo>
                      <a:pt x="262" y="280"/>
                      <a:pt x="453" y="184"/>
                      <a:pt x="560" y="184"/>
                    </a:cubicBezTo>
                    <a:cubicBezTo>
                      <a:pt x="602" y="188"/>
                      <a:pt x="645" y="189"/>
                      <a:pt x="688" y="189"/>
                    </a:cubicBezTo>
                    <a:cubicBezTo>
                      <a:pt x="794" y="189"/>
                      <a:pt x="906" y="181"/>
                      <a:pt x="1024" y="173"/>
                    </a:cubicBezTo>
                    <a:cubicBezTo>
                      <a:pt x="1179" y="155"/>
                      <a:pt x="1346" y="140"/>
                      <a:pt x="1503" y="140"/>
                    </a:cubicBezTo>
                    <a:close/>
                    <a:moveTo>
                      <a:pt x="1438" y="0"/>
                    </a:moveTo>
                    <a:cubicBezTo>
                      <a:pt x="1298" y="0"/>
                      <a:pt x="1156" y="8"/>
                      <a:pt x="1024" y="18"/>
                    </a:cubicBezTo>
                    <a:cubicBezTo>
                      <a:pt x="858" y="18"/>
                      <a:pt x="715" y="42"/>
                      <a:pt x="572" y="42"/>
                    </a:cubicBezTo>
                    <a:cubicBezTo>
                      <a:pt x="559" y="40"/>
                      <a:pt x="545" y="39"/>
                      <a:pt x="530" y="39"/>
                    </a:cubicBezTo>
                    <a:cubicBezTo>
                      <a:pt x="377" y="39"/>
                      <a:pt x="170" y="152"/>
                      <a:pt x="72" y="315"/>
                    </a:cubicBezTo>
                    <a:cubicBezTo>
                      <a:pt x="0" y="434"/>
                      <a:pt x="0" y="554"/>
                      <a:pt x="60" y="673"/>
                    </a:cubicBezTo>
                    <a:cubicBezTo>
                      <a:pt x="155" y="851"/>
                      <a:pt x="477" y="851"/>
                      <a:pt x="703" y="851"/>
                    </a:cubicBezTo>
                    <a:lnTo>
                      <a:pt x="822" y="851"/>
                    </a:lnTo>
                    <a:cubicBezTo>
                      <a:pt x="858" y="851"/>
                      <a:pt x="917" y="875"/>
                      <a:pt x="977" y="875"/>
                    </a:cubicBezTo>
                    <a:cubicBezTo>
                      <a:pt x="1131" y="887"/>
                      <a:pt x="1310" y="899"/>
                      <a:pt x="1489" y="899"/>
                    </a:cubicBezTo>
                    <a:cubicBezTo>
                      <a:pt x="1655" y="899"/>
                      <a:pt x="1810" y="887"/>
                      <a:pt x="1941" y="875"/>
                    </a:cubicBezTo>
                    <a:cubicBezTo>
                      <a:pt x="2108" y="815"/>
                      <a:pt x="2215" y="708"/>
                      <a:pt x="2262" y="577"/>
                    </a:cubicBezTo>
                    <a:cubicBezTo>
                      <a:pt x="2334" y="351"/>
                      <a:pt x="2167" y="125"/>
                      <a:pt x="1989" y="65"/>
                    </a:cubicBezTo>
                    <a:cubicBezTo>
                      <a:pt x="1834" y="16"/>
                      <a:pt x="1638" y="0"/>
                      <a:pt x="1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1592450" y="1343450"/>
                <a:ext cx="17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75" extrusionOk="0">
                    <a:moveTo>
                      <a:pt x="346" y="0"/>
                    </a:moveTo>
                    <a:cubicBezTo>
                      <a:pt x="155" y="0"/>
                      <a:pt x="0" y="167"/>
                      <a:pt x="0" y="381"/>
                    </a:cubicBezTo>
                    <a:cubicBezTo>
                      <a:pt x="0" y="596"/>
                      <a:pt x="155" y="774"/>
                      <a:pt x="346" y="774"/>
                    </a:cubicBezTo>
                    <a:cubicBezTo>
                      <a:pt x="536" y="774"/>
                      <a:pt x="679" y="596"/>
                      <a:pt x="679" y="381"/>
                    </a:cubicBezTo>
                    <a:cubicBezTo>
                      <a:pt x="679" y="167"/>
                      <a:pt x="536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2" name="Google Shape;782;p33"/>
            <p:cNvSpPr/>
            <p:nvPr/>
          </p:nvSpPr>
          <p:spPr>
            <a:xfrm>
              <a:off x="9812886" y="2739275"/>
              <a:ext cx="455800" cy="683825"/>
            </a:xfrm>
            <a:custGeom>
              <a:avLst/>
              <a:gdLst/>
              <a:ahLst/>
              <a:cxnLst/>
              <a:rect l="l" t="t" r="r" b="b"/>
              <a:pathLst>
                <a:path w="18232" h="27353" extrusionOk="0">
                  <a:moveTo>
                    <a:pt x="7131" y="0"/>
                  </a:moveTo>
                  <a:cubicBezTo>
                    <a:pt x="3951" y="454"/>
                    <a:pt x="272" y="3309"/>
                    <a:pt x="26" y="6512"/>
                  </a:cubicBezTo>
                  <a:cubicBezTo>
                    <a:pt x="-182" y="9221"/>
                    <a:pt x="4023" y="10900"/>
                    <a:pt x="4023" y="13617"/>
                  </a:cubicBezTo>
                  <a:cubicBezTo>
                    <a:pt x="4023" y="17004"/>
                    <a:pt x="-76" y="20715"/>
                    <a:pt x="1803" y="23534"/>
                  </a:cubicBezTo>
                  <a:cubicBezTo>
                    <a:pt x="4861" y="28122"/>
                    <a:pt x="13504" y="28295"/>
                    <a:pt x="18232" y="2545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83" name="Google Shape;783;p33"/>
          <p:cNvGrpSpPr/>
          <p:nvPr/>
        </p:nvGrpSpPr>
        <p:grpSpPr>
          <a:xfrm>
            <a:off x="7206940" y="3879532"/>
            <a:ext cx="256701" cy="246445"/>
            <a:chOff x="7003127" y="3464644"/>
            <a:chExt cx="256701" cy="246445"/>
          </a:xfrm>
        </p:grpSpPr>
        <p:sp>
          <p:nvSpPr>
            <p:cNvPr id="784" name="Google Shape;784;p33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396983" y="3629538"/>
            <a:ext cx="194083" cy="197514"/>
            <a:chOff x="14111275" y="2157475"/>
            <a:chExt cx="130100" cy="132400"/>
          </a:xfrm>
        </p:grpSpPr>
        <p:sp>
          <p:nvSpPr>
            <p:cNvPr id="791" name="Google Shape;791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6331448" y="4133709"/>
            <a:ext cx="360158" cy="349678"/>
            <a:chOff x="9625250" y="807250"/>
            <a:chExt cx="241425" cy="234400"/>
          </a:xfrm>
        </p:grpSpPr>
        <p:sp>
          <p:nvSpPr>
            <p:cNvPr id="795" name="Google Shape;795;p3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3"/>
          <p:cNvGrpSpPr/>
          <p:nvPr/>
        </p:nvGrpSpPr>
        <p:grpSpPr>
          <a:xfrm flipH="1">
            <a:off x="6555220" y="3758402"/>
            <a:ext cx="194083" cy="259200"/>
            <a:chOff x="14111275" y="2116125"/>
            <a:chExt cx="130100" cy="173750"/>
          </a:xfrm>
        </p:grpSpPr>
        <p:sp>
          <p:nvSpPr>
            <p:cNvPr id="805" name="Google Shape;805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9" name="Google Shape;809;p33"/>
          <p:cNvCxnSpPr/>
          <p:nvPr/>
        </p:nvCxnSpPr>
        <p:spPr>
          <a:xfrm>
            <a:off x="714375" y="3551813"/>
            <a:ext cx="40101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0" name="Google Shape;810;p33"/>
          <p:cNvGrpSpPr/>
          <p:nvPr/>
        </p:nvGrpSpPr>
        <p:grpSpPr>
          <a:xfrm>
            <a:off x="5987740" y="1631632"/>
            <a:ext cx="256701" cy="246445"/>
            <a:chOff x="7003127" y="3464644"/>
            <a:chExt cx="256701" cy="246445"/>
          </a:xfrm>
        </p:grpSpPr>
        <p:sp>
          <p:nvSpPr>
            <p:cNvPr id="811" name="Google Shape;811;p33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4658547" y="643735"/>
            <a:ext cx="256697" cy="251353"/>
            <a:chOff x="12211725" y="2010200"/>
            <a:chExt cx="132100" cy="129350"/>
          </a:xfrm>
        </p:grpSpPr>
        <p:sp>
          <p:nvSpPr>
            <p:cNvPr id="818" name="Google Shape;818;p3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2"/>
          <p:cNvSpPr txBox="1">
            <a:spLocks noGrp="1"/>
          </p:cNvSpPr>
          <p:nvPr>
            <p:ph type="title"/>
          </p:nvPr>
        </p:nvSpPr>
        <p:spPr>
          <a:xfrm>
            <a:off x="772778" y="340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1" name="Google Shape;18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0" y="1930925"/>
            <a:ext cx="3569100" cy="258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88" y="1259788"/>
            <a:ext cx="4288825" cy="62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3" name="Google Shape;1823;p42"/>
          <p:cNvCxnSpPr/>
          <p:nvPr/>
        </p:nvCxnSpPr>
        <p:spPr>
          <a:xfrm rot="10800000" flipH="1">
            <a:off x="838200" y="908750"/>
            <a:ext cx="25347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4" name="Google Shape;1824;p42"/>
          <p:cNvSpPr txBox="1"/>
          <p:nvPr/>
        </p:nvSpPr>
        <p:spPr>
          <a:xfrm>
            <a:off x="4493725" y="1398725"/>
            <a:ext cx="35691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Change header area button upon successful login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5" name="Google Shape;1825;p42"/>
          <p:cNvSpPr/>
          <p:nvPr/>
        </p:nvSpPr>
        <p:spPr>
          <a:xfrm>
            <a:off x="3684454" y="1400550"/>
            <a:ext cx="779450" cy="489325"/>
          </a:xfrm>
          <a:custGeom>
            <a:avLst/>
            <a:gdLst/>
            <a:ahLst/>
            <a:cxnLst/>
            <a:rect l="l" t="t" r="r" b="b"/>
            <a:pathLst>
              <a:path w="31178" h="19573" extrusionOk="0">
                <a:moveTo>
                  <a:pt x="14938" y="0"/>
                </a:moveTo>
                <a:cubicBezTo>
                  <a:pt x="8774" y="1370"/>
                  <a:pt x="-1550" y="5931"/>
                  <a:pt x="264" y="11979"/>
                </a:cubicBezTo>
                <a:cubicBezTo>
                  <a:pt x="2843" y="20579"/>
                  <a:pt x="20159" y="21784"/>
                  <a:pt x="26917" y="15872"/>
                </a:cubicBezTo>
                <a:cubicBezTo>
                  <a:pt x="29817" y="13335"/>
                  <a:pt x="32678" y="7752"/>
                  <a:pt x="30211" y="4792"/>
                </a:cubicBezTo>
                <a:cubicBezTo>
                  <a:pt x="26751" y="641"/>
                  <a:pt x="19466" y="-210"/>
                  <a:pt x="14339" y="149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6" name="Google Shape;1826;p42"/>
          <p:cNvSpPr/>
          <p:nvPr/>
        </p:nvSpPr>
        <p:spPr>
          <a:xfrm>
            <a:off x="4267525" y="1235850"/>
            <a:ext cx="516600" cy="269525"/>
          </a:xfrm>
          <a:custGeom>
            <a:avLst/>
            <a:gdLst/>
            <a:ahLst/>
            <a:cxnLst/>
            <a:rect l="l" t="t" r="r" b="b"/>
            <a:pathLst>
              <a:path w="20664" h="10781" extrusionOk="0">
                <a:moveTo>
                  <a:pt x="0" y="10781"/>
                </a:moveTo>
                <a:cubicBezTo>
                  <a:pt x="3021" y="6249"/>
                  <a:pt x="6832" y="0"/>
                  <a:pt x="12279" y="0"/>
                </a:cubicBezTo>
                <a:cubicBezTo>
                  <a:pt x="16093" y="0"/>
                  <a:pt x="17967" y="5089"/>
                  <a:pt x="20664" y="77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7" name="Google Shape;1827;p42"/>
          <p:cNvSpPr/>
          <p:nvPr/>
        </p:nvSpPr>
        <p:spPr>
          <a:xfrm>
            <a:off x="4679300" y="1333175"/>
            <a:ext cx="149750" cy="145775"/>
          </a:xfrm>
          <a:custGeom>
            <a:avLst/>
            <a:gdLst/>
            <a:ahLst/>
            <a:cxnLst/>
            <a:rect l="l" t="t" r="r" b="b"/>
            <a:pathLst>
              <a:path w="5990" h="5831" extrusionOk="0">
                <a:moveTo>
                  <a:pt x="0" y="3294"/>
                </a:moveTo>
                <a:cubicBezTo>
                  <a:pt x="1733" y="3726"/>
                  <a:pt x="3098" y="6256"/>
                  <a:pt x="4792" y="5690"/>
                </a:cubicBezTo>
                <a:cubicBezTo>
                  <a:pt x="6630" y="5076"/>
                  <a:pt x="5378" y="1839"/>
                  <a:pt x="599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8" name="Google Shape;1828;p42"/>
          <p:cNvSpPr txBox="1"/>
          <p:nvPr/>
        </p:nvSpPr>
        <p:spPr>
          <a:xfrm>
            <a:off x="4289425" y="2917050"/>
            <a:ext cx="3569100" cy="2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Edit member information -&gt; Edit information 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View activity history -&gt; You can check my posts/comments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total number of posts/comments written by me on all bulletin boards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9" name="Google Shape;1829;p42"/>
          <p:cNvSpPr/>
          <p:nvPr/>
        </p:nvSpPr>
        <p:spPr>
          <a:xfrm>
            <a:off x="5600179" y="1789875"/>
            <a:ext cx="104850" cy="868475"/>
          </a:xfrm>
          <a:custGeom>
            <a:avLst/>
            <a:gdLst/>
            <a:ahLst/>
            <a:cxnLst/>
            <a:rect l="l" t="t" r="r" b="b"/>
            <a:pathLst>
              <a:path w="4194" h="34739" extrusionOk="0">
                <a:moveTo>
                  <a:pt x="4194" y="0"/>
                </a:moveTo>
                <a:cubicBezTo>
                  <a:pt x="-1799" y="9980"/>
                  <a:pt x="600" y="23098"/>
                  <a:pt x="600" y="3473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0" name="Google Shape;1830;p42"/>
          <p:cNvSpPr/>
          <p:nvPr/>
        </p:nvSpPr>
        <p:spPr>
          <a:xfrm>
            <a:off x="5390575" y="2501125"/>
            <a:ext cx="404275" cy="255600"/>
          </a:xfrm>
          <a:custGeom>
            <a:avLst/>
            <a:gdLst/>
            <a:ahLst/>
            <a:cxnLst/>
            <a:rect l="l" t="t" r="r" b="b"/>
            <a:pathLst>
              <a:path w="16171" h="10224" extrusionOk="0">
                <a:moveTo>
                  <a:pt x="0" y="0"/>
                </a:moveTo>
                <a:cubicBezTo>
                  <a:pt x="3095" y="1546"/>
                  <a:pt x="5177" y="4671"/>
                  <a:pt x="7187" y="7487"/>
                </a:cubicBezTo>
                <a:cubicBezTo>
                  <a:pt x="7784" y="8324"/>
                  <a:pt x="7671" y="10351"/>
                  <a:pt x="8685" y="10182"/>
                </a:cubicBezTo>
                <a:cubicBezTo>
                  <a:pt x="12530" y="9542"/>
                  <a:pt x="14940" y="4896"/>
                  <a:pt x="16171" y="11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31" name="Google Shape;1831;p42"/>
          <p:cNvGrpSpPr/>
          <p:nvPr/>
        </p:nvGrpSpPr>
        <p:grpSpPr>
          <a:xfrm>
            <a:off x="3172997" y="444389"/>
            <a:ext cx="191505" cy="187519"/>
            <a:chOff x="12211725" y="2010200"/>
            <a:chExt cx="132100" cy="129350"/>
          </a:xfrm>
        </p:grpSpPr>
        <p:sp>
          <p:nvSpPr>
            <p:cNvPr id="1832" name="Google Shape;1832;p42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3"/>
          <p:cNvSpPr txBox="1"/>
          <p:nvPr/>
        </p:nvSpPr>
        <p:spPr>
          <a:xfrm>
            <a:off x="4988375" y="1976550"/>
            <a:ext cx="35691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Go to My Page by clicking Edit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ID and name are readonly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changing nickname, double check is required.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Validation is carried out just like membership registration.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withdrawing membership, proceed with withdrawal after confirmation.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41" name="Google Shape;1841;p43"/>
          <p:cNvSpPr txBox="1">
            <a:spLocks noGrp="1"/>
          </p:cNvSpPr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3-1. Member info </a:t>
            </a:r>
            <a:r>
              <a:rPr lang="en">
                <a:solidFill>
                  <a:schemeClr val="accent1"/>
                </a:solidFill>
              </a:rPr>
              <a:t>modify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2" name="Google Shape;1842;p43"/>
          <p:cNvCxnSpPr/>
          <p:nvPr/>
        </p:nvCxnSpPr>
        <p:spPr>
          <a:xfrm rot="10800000" flipH="1">
            <a:off x="838200" y="906050"/>
            <a:ext cx="5503200" cy="69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3" name="Google Shape;1843;p43"/>
          <p:cNvGrpSpPr/>
          <p:nvPr/>
        </p:nvGrpSpPr>
        <p:grpSpPr>
          <a:xfrm>
            <a:off x="6178322" y="493576"/>
            <a:ext cx="191505" cy="187519"/>
            <a:chOff x="12211725" y="2010200"/>
            <a:chExt cx="132100" cy="129350"/>
          </a:xfrm>
        </p:grpSpPr>
        <p:sp>
          <p:nvSpPr>
            <p:cNvPr id="1844" name="Google Shape;1844;p4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8" name="Google Shape;18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5" y="1236013"/>
            <a:ext cx="4188174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Google Shape;18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1012125"/>
            <a:ext cx="6031901" cy="34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44"/>
          <p:cNvSpPr txBox="1"/>
          <p:nvPr/>
        </p:nvSpPr>
        <p:spPr>
          <a:xfrm>
            <a:off x="4105500" y="3844000"/>
            <a:ext cx="48777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You can check all my posts and all comments in real time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Use of [ ] header for each bulletin board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article title to go to the article view 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55" name="Google Shape;1855;p44"/>
          <p:cNvSpPr txBox="1">
            <a:spLocks noGrp="1"/>
          </p:cNvSpPr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3-2. My writing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56" name="Google Shape;1856;p44"/>
          <p:cNvCxnSpPr/>
          <p:nvPr/>
        </p:nvCxnSpPr>
        <p:spPr>
          <a:xfrm rot="10800000" flipH="1">
            <a:off x="838200" y="908750"/>
            <a:ext cx="33240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7" name="Google Shape;1857;p44"/>
          <p:cNvGrpSpPr/>
          <p:nvPr/>
        </p:nvGrpSpPr>
        <p:grpSpPr>
          <a:xfrm>
            <a:off x="5111522" y="493576"/>
            <a:ext cx="191505" cy="187519"/>
            <a:chOff x="12211725" y="2010200"/>
            <a:chExt cx="132100" cy="129350"/>
          </a:xfrm>
        </p:grpSpPr>
        <p:sp>
          <p:nvSpPr>
            <p:cNvPr id="1858" name="Google Shape;1858;p4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2" name="Google Shape;1862;p44"/>
          <p:cNvCxnSpPr/>
          <p:nvPr/>
        </p:nvCxnSpPr>
        <p:spPr>
          <a:xfrm>
            <a:off x="1826625" y="912950"/>
            <a:ext cx="3481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45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Bulletin board </a:t>
            </a:r>
            <a:r>
              <a:rPr lang="en">
                <a:solidFill>
                  <a:schemeClr val="accent1"/>
                </a:solidFill>
              </a:rPr>
              <a:t>system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68" name="Google Shape;1868;p45"/>
          <p:cNvCxnSpPr/>
          <p:nvPr/>
        </p:nvCxnSpPr>
        <p:spPr>
          <a:xfrm>
            <a:off x="838200" y="912950"/>
            <a:ext cx="55776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9" name="Google Shape;1869;p45"/>
          <p:cNvGrpSpPr/>
          <p:nvPr/>
        </p:nvGrpSpPr>
        <p:grpSpPr>
          <a:xfrm>
            <a:off x="6297197" y="444389"/>
            <a:ext cx="191505" cy="187519"/>
            <a:chOff x="12211725" y="2010200"/>
            <a:chExt cx="132100" cy="129350"/>
          </a:xfrm>
        </p:grpSpPr>
        <p:sp>
          <p:nvSpPr>
            <p:cNvPr id="1870" name="Google Shape;1870;p4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5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875" name="Google Shape;1875;p45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5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878" name="Google Shape;1878;p45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45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884" name="Google Shape;1884;p45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45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891" name="Google Shape;1891;p4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45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900" name="Google Shape;1900;p4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5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910" name="Google Shape;1910;p4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45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915" name="Google Shape;1915;p4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45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922" name="Google Shape;1922;p4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7" name="Google Shape;1927;p45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928" name="Google Shape;1928;p4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45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933" name="Google Shape;1933;p4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45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938" name="Google Shape;1938;p45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45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943" name="Google Shape;1943;p4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45"/>
          <p:cNvSpPr txBox="1"/>
          <p:nvPr/>
        </p:nvSpPr>
        <p:spPr>
          <a:xfrm>
            <a:off x="848364" y="1620779"/>
            <a:ext cx="7602766" cy="261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Create 4 bulletin boards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Notice: Integrated notice bulletin board, only available to administrators, general members can only write comments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Free bulletin board: All members can write freely, but only administrators can use notice posts.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Gallery: All members can write freely, but only administrators can use announcement posts.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thumbnails to list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Questions and Answers: All members can write freely, but only administrators can use announcement posts.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Secret posts not possible, image output to easily distinguish between questions and answers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48" name="Google Shape;1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14063"/>
            <a:ext cx="31623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6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4-1. Bbs 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54" name="Google Shape;1954;p46"/>
          <p:cNvCxnSpPr/>
          <p:nvPr/>
        </p:nvCxnSpPr>
        <p:spPr>
          <a:xfrm rot="10800000" flipH="1">
            <a:off x="838200" y="908750"/>
            <a:ext cx="38874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5" name="Google Shape;1955;p46"/>
          <p:cNvGrpSpPr/>
          <p:nvPr/>
        </p:nvGrpSpPr>
        <p:grpSpPr>
          <a:xfrm>
            <a:off x="4501922" y="493576"/>
            <a:ext cx="191505" cy="187519"/>
            <a:chOff x="12211725" y="2010200"/>
            <a:chExt cx="132100" cy="129350"/>
          </a:xfrm>
        </p:grpSpPr>
        <p:sp>
          <p:nvSpPr>
            <p:cNvPr id="1956" name="Google Shape;1956;p4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0" name="Google Shape;1960;p46"/>
          <p:cNvSpPr txBox="1"/>
          <p:nvPr/>
        </p:nvSpPr>
        <p:spPr>
          <a:xfrm>
            <a:off x="1926050" y="1795550"/>
            <a:ext cx="31950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Gallery bulletin board and Q&amp;A bulletin board list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The author implemented it so that nicknames are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Prints the time for today’s posts, and prints the date for past posts.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61" name="Google Shape;19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0" y="90838"/>
            <a:ext cx="2726325" cy="236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00" y="2460310"/>
            <a:ext cx="2726325" cy="242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50" y="1032400"/>
            <a:ext cx="1697744" cy="2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46"/>
          <p:cNvSpPr/>
          <p:nvPr/>
        </p:nvSpPr>
        <p:spPr>
          <a:xfrm>
            <a:off x="4716400" y="1508525"/>
            <a:ext cx="508875" cy="272625"/>
          </a:xfrm>
          <a:custGeom>
            <a:avLst/>
            <a:gdLst/>
            <a:ahLst/>
            <a:cxnLst/>
            <a:rect l="l" t="t" r="r" b="b"/>
            <a:pathLst>
              <a:path w="20355" h="10905" extrusionOk="0">
                <a:moveTo>
                  <a:pt x="0" y="10905"/>
                </a:moveTo>
                <a:cubicBezTo>
                  <a:pt x="3030" y="3829"/>
                  <a:pt x="13052" y="2432"/>
                  <a:pt x="2035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5" name="Google Shape;1965;p46"/>
          <p:cNvSpPr/>
          <p:nvPr/>
        </p:nvSpPr>
        <p:spPr>
          <a:xfrm>
            <a:off x="4861800" y="2126475"/>
            <a:ext cx="481625" cy="408925"/>
          </a:xfrm>
          <a:custGeom>
            <a:avLst/>
            <a:gdLst/>
            <a:ahLst/>
            <a:cxnLst/>
            <a:rect l="l" t="t" r="r" b="b"/>
            <a:pathLst>
              <a:path w="19265" h="16357" extrusionOk="0">
                <a:moveTo>
                  <a:pt x="0" y="0"/>
                </a:moveTo>
                <a:cubicBezTo>
                  <a:pt x="3160" y="2765"/>
                  <a:pt x="5862" y="6035"/>
                  <a:pt x="9087" y="8724"/>
                </a:cubicBezTo>
                <a:cubicBezTo>
                  <a:pt x="12344" y="11439"/>
                  <a:pt x="17366" y="12565"/>
                  <a:pt x="19265" y="1635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6" name="Google Shape;1966;p46"/>
          <p:cNvSpPr/>
          <p:nvPr/>
        </p:nvSpPr>
        <p:spPr>
          <a:xfrm>
            <a:off x="5034450" y="1472175"/>
            <a:ext cx="223625" cy="209000"/>
          </a:xfrm>
          <a:custGeom>
            <a:avLst/>
            <a:gdLst/>
            <a:ahLst/>
            <a:cxnLst/>
            <a:rect l="l" t="t" r="r" b="b"/>
            <a:pathLst>
              <a:path w="8945" h="8360" extrusionOk="0">
                <a:moveTo>
                  <a:pt x="0" y="0"/>
                </a:moveTo>
                <a:cubicBezTo>
                  <a:pt x="2957" y="492"/>
                  <a:pt x="7382" y="-499"/>
                  <a:pt x="8724" y="2181"/>
                </a:cubicBezTo>
                <a:cubicBezTo>
                  <a:pt x="10028" y="4786"/>
                  <a:pt x="4605" y="6300"/>
                  <a:pt x="2545" y="836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7" name="Google Shape;1967;p46"/>
          <p:cNvSpPr/>
          <p:nvPr/>
        </p:nvSpPr>
        <p:spPr>
          <a:xfrm>
            <a:off x="5234375" y="2353650"/>
            <a:ext cx="196175" cy="220000"/>
          </a:xfrm>
          <a:custGeom>
            <a:avLst/>
            <a:gdLst/>
            <a:ahLst/>
            <a:cxnLst/>
            <a:rect l="l" t="t" r="r" b="b"/>
            <a:pathLst>
              <a:path w="7847" h="8800" extrusionOk="0">
                <a:moveTo>
                  <a:pt x="2908" y="0"/>
                </a:moveTo>
                <a:cubicBezTo>
                  <a:pt x="4729" y="2430"/>
                  <a:pt x="9417" y="5850"/>
                  <a:pt x="7270" y="7997"/>
                </a:cubicBezTo>
                <a:cubicBezTo>
                  <a:pt x="5556" y="9711"/>
                  <a:pt x="2423" y="7997"/>
                  <a:pt x="0" y="799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8" name="Google Shape;1968;p46"/>
          <p:cNvSpPr/>
          <p:nvPr/>
        </p:nvSpPr>
        <p:spPr>
          <a:xfrm>
            <a:off x="4087700" y="1780841"/>
            <a:ext cx="757675" cy="464975"/>
          </a:xfrm>
          <a:custGeom>
            <a:avLst/>
            <a:gdLst/>
            <a:ahLst/>
            <a:cxnLst/>
            <a:rect l="l" t="t" r="r" b="b"/>
            <a:pathLst>
              <a:path w="30307" h="18599" extrusionOk="0">
                <a:moveTo>
                  <a:pt x="22240" y="1102"/>
                </a:moveTo>
                <a:cubicBezTo>
                  <a:pt x="15445" y="1102"/>
                  <a:pt x="7319" y="-1885"/>
                  <a:pt x="1884" y="2193"/>
                </a:cubicBezTo>
                <a:cubicBezTo>
                  <a:pt x="2" y="3605"/>
                  <a:pt x="-216" y="6837"/>
                  <a:pt x="430" y="9099"/>
                </a:cubicBezTo>
                <a:cubicBezTo>
                  <a:pt x="3119" y="18514"/>
                  <a:pt x="21625" y="21548"/>
                  <a:pt x="29146" y="15279"/>
                </a:cubicBezTo>
                <a:cubicBezTo>
                  <a:pt x="33334" y="11788"/>
                  <a:pt x="24784" y="2193"/>
                  <a:pt x="19332" y="219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9" name="Google Shape;1969;p46"/>
          <p:cNvSpPr/>
          <p:nvPr/>
        </p:nvSpPr>
        <p:spPr>
          <a:xfrm>
            <a:off x="1659356" y="2081025"/>
            <a:ext cx="376250" cy="554325"/>
          </a:xfrm>
          <a:custGeom>
            <a:avLst/>
            <a:gdLst/>
            <a:ahLst/>
            <a:cxnLst/>
            <a:rect l="l" t="t" r="r" b="b"/>
            <a:pathLst>
              <a:path w="15050" h="22173" extrusionOk="0">
                <a:moveTo>
                  <a:pt x="15050" y="22173"/>
                </a:moveTo>
                <a:cubicBezTo>
                  <a:pt x="15050" y="15288"/>
                  <a:pt x="10103" y="8867"/>
                  <a:pt x="5235" y="3999"/>
                </a:cubicBezTo>
                <a:cubicBezTo>
                  <a:pt x="3853" y="2617"/>
                  <a:pt x="1019" y="-657"/>
                  <a:pt x="146" y="1091"/>
                </a:cubicBezTo>
                <a:cubicBezTo>
                  <a:pt x="-437" y="2259"/>
                  <a:pt x="1600" y="3421"/>
                  <a:pt x="1600" y="4726"/>
                </a:cubicBezTo>
                <a:cubicBezTo>
                  <a:pt x="1600" y="5344"/>
                  <a:pt x="1527" y="6979"/>
                  <a:pt x="1964" y="6543"/>
                </a:cubicBezTo>
                <a:cubicBezTo>
                  <a:pt x="3025" y="5485"/>
                  <a:pt x="873" y="3680"/>
                  <a:pt x="873" y="2181"/>
                </a:cubicBezTo>
                <a:cubicBezTo>
                  <a:pt x="873" y="446"/>
                  <a:pt x="3864" y="0"/>
                  <a:pt x="559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0" name="Google Shape;1970;p46"/>
          <p:cNvSpPr/>
          <p:nvPr/>
        </p:nvSpPr>
        <p:spPr>
          <a:xfrm>
            <a:off x="1642550" y="2808025"/>
            <a:ext cx="2274150" cy="554325"/>
          </a:xfrm>
          <a:custGeom>
            <a:avLst/>
            <a:gdLst/>
            <a:ahLst/>
            <a:cxnLst/>
            <a:rect l="l" t="t" r="r" b="b"/>
            <a:pathLst>
              <a:path w="90966" h="22173" extrusionOk="0">
                <a:moveTo>
                  <a:pt x="90966" y="0"/>
                </a:moveTo>
                <a:cubicBezTo>
                  <a:pt x="73389" y="7029"/>
                  <a:pt x="55680" y="15634"/>
                  <a:pt x="36805" y="17084"/>
                </a:cubicBezTo>
                <a:cubicBezTo>
                  <a:pt x="28347" y="17734"/>
                  <a:pt x="19843" y="17448"/>
                  <a:pt x="11360" y="17448"/>
                </a:cubicBezTo>
                <a:cubicBezTo>
                  <a:pt x="7838" y="17448"/>
                  <a:pt x="4305" y="17220"/>
                  <a:pt x="818" y="16721"/>
                </a:cubicBezTo>
                <a:cubicBezTo>
                  <a:pt x="416" y="16663"/>
                  <a:pt x="-91" y="16721"/>
                  <a:pt x="91" y="16357"/>
                </a:cubicBezTo>
                <a:cubicBezTo>
                  <a:pt x="1104" y="14333"/>
                  <a:pt x="5036" y="16143"/>
                  <a:pt x="6634" y="14540"/>
                </a:cubicBezTo>
                <a:cubicBezTo>
                  <a:pt x="7575" y="13596"/>
                  <a:pt x="3873" y="14045"/>
                  <a:pt x="2636" y="14540"/>
                </a:cubicBezTo>
                <a:cubicBezTo>
                  <a:pt x="208" y="15511"/>
                  <a:pt x="3285" y="19833"/>
                  <a:pt x="4453" y="221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1" name="Google Shape;1971;p46"/>
          <p:cNvSpPr/>
          <p:nvPr/>
        </p:nvSpPr>
        <p:spPr>
          <a:xfrm>
            <a:off x="2114573" y="2589925"/>
            <a:ext cx="419400" cy="304725"/>
          </a:xfrm>
          <a:custGeom>
            <a:avLst/>
            <a:gdLst/>
            <a:ahLst/>
            <a:cxnLst/>
            <a:rect l="l" t="t" r="r" b="b"/>
            <a:pathLst>
              <a:path w="16776" h="12189" extrusionOk="0">
                <a:moveTo>
                  <a:pt x="12835" y="0"/>
                </a:moveTo>
                <a:cubicBezTo>
                  <a:pt x="8267" y="0"/>
                  <a:pt x="-785" y="610"/>
                  <a:pt x="112" y="5089"/>
                </a:cubicBezTo>
                <a:cubicBezTo>
                  <a:pt x="1038" y="9716"/>
                  <a:pt x="7816" y="12770"/>
                  <a:pt x="12471" y="11995"/>
                </a:cubicBezTo>
                <a:cubicBezTo>
                  <a:pt x="15199" y="11541"/>
                  <a:pt x="17497" y="7293"/>
                  <a:pt x="16470" y="4725"/>
                </a:cubicBezTo>
                <a:cubicBezTo>
                  <a:pt x="15758" y="2946"/>
                  <a:pt x="13603" y="1918"/>
                  <a:pt x="11744" y="14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2" name="Google Shape;1972;p46"/>
          <p:cNvSpPr/>
          <p:nvPr/>
        </p:nvSpPr>
        <p:spPr>
          <a:xfrm>
            <a:off x="3694854" y="2531924"/>
            <a:ext cx="306050" cy="422375"/>
          </a:xfrm>
          <a:custGeom>
            <a:avLst/>
            <a:gdLst/>
            <a:ahLst/>
            <a:cxnLst/>
            <a:rect l="l" t="t" r="r" b="b"/>
            <a:pathLst>
              <a:path w="12242" h="16895" extrusionOk="0">
                <a:moveTo>
                  <a:pt x="9964" y="139"/>
                </a:moveTo>
                <a:cubicBezTo>
                  <a:pt x="7633" y="139"/>
                  <a:pt x="4707" y="-417"/>
                  <a:pt x="3058" y="1230"/>
                </a:cubicBezTo>
                <a:cubicBezTo>
                  <a:pt x="-542" y="4827"/>
                  <a:pt x="-1360" y="13971"/>
                  <a:pt x="3058" y="16496"/>
                </a:cubicBezTo>
                <a:cubicBezTo>
                  <a:pt x="7717" y="19159"/>
                  <a:pt x="15493" y="4717"/>
                  <a:pt x="10691" y="232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Google Shape;19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63" y="912962"/>
            <a:ext cx="5289812" cy="3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47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5.WRITE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79" name="Google Shape;1979;p47"/>
          <p:cNvCxnSpPr/>
          <p:nvPr/>
        </p:nvCxnSpPr>
        <p:spPr>
          <a:xfrm>
            <a:off x="838200" y="912950"/>
            <a:ext cx="2942700" cy="81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47"/>
          <p:cNvGrpSpPr/>
          <p:nvPr/>
        </p:nvGrpSpPr>
        <p:grpSpPr>
          <a:xfrm>
            <a:off x="3630197" y="520589"/>
            <a:ext cx="191505" cy="187519"/>
            <a:chOff x="12211725" y="2010200"/>
            <a:chExt cx="132100" cy="129350"/>
          </a:xfrm>
        </p:grpSpPr>
        <p:sp>
          <p:nvSpPr>
            <p:cNvPr id="1981" name="Google Shape;1981;p4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47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986" name="Google Shape;1986;p47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47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989" name="Google Shape;1989;p47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47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995" name="Google Shape;1995;p47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2001;p47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002" name="Google Shape;2002;p47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47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011" name="Google Shape;2011;p4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47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021" name="Google Shape;2021;p4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47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026" name="Google Shape;2026;p4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2" name="Google Shape;2032;p47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033" name="Google Shape;2033;p47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47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47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039" name="Google Shape;2039;p4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47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044" name="Google Shape;2044;p4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47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049" name="Google Shape;2049;p47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47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054" name="Google Shape;2054;p4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8" name="Google Shape;2058;p47"/>
          <p:cNvSpPr txBox="1"/>
          <p:nvPr/>
        </p:nvSpPr>
        <p:spPr>
          <a:xfrm>
            <a:off x="119817" y="1731799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For administrators, notice options are also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Rewrite, all contents are cleared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Google Shape;20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41525"/>
            <a:ext cx="5186150" cy="3111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48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VIEW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65" name="Google Shape;2065;p48"/>
          <p:cNvCxnSpPr/>
          <p:nvPr/>
        </p:nvCxnSpPr>
        <p:spPr>
          <a:xfrm rot="10800000" flipH="1">
            <a:off x="838200" y="908750"/>
            <a:ext cx="28059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48"/>
          <p:cNvGrpSpPr/>
          <p:nvPr/>
        </p:nvGrpSpPr>
        <p:grpSpPr>
          <a:xfrm>
            <a:off x="3465072" y="493576"/>
            <a:ext cx="191505" cy="187519"/>
            <a:chOff x="12211725" y="2010200"/>
            <a:chExt cx="132100" cy="129350"/>
          </a:xfrm>
        </p:grpSpPr>
        <p:sp>
          <p:nvSpPr>
            <p:cNvPr id="2067" name="Google Shape;2067;p4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" name="Google Shape;2071;p48"/>
          <p:cNvSpPr txBox="1"/>
          <p:nvPr/>
        </p:nvSpPr>
        <p:spPr>
          <a:xfrm>
            <a:off x="4119514" y="1596729"/>
            <a:ext cx="4005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If the author is an administrator, only the nickname (administrator) is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If you are a general member, your nickname (ID 4 letters) will be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the list page, the writing date is as follows: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time, print date for previous posts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Comment writing area and comment list output at the bottom of the text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72" name="Google Shape;20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22" y="4053222"/>
            <a:ext cx="3910376" cy="10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Google Shape;2073;p48"/>
          <p:cNvSpPr/>
          <p:nvPr/>
        </p:nvSpPr>
        <p:spPr>
          <a:xfrm>
            <a:off x="1019186" y="1039858"/>
            <a:ext cx="3707825" cy="893725"/>
          </a:xfrm>
          <a:custGeom>
            <a:avLst/>
            <a:gdLst/>
            <a:ahLst/>
            <a:cxnLst/>
            <a:rect l="l" t="t" r="r" b="b"/>
            <a:pathLst>
              <a:path w="148313" h="35749" extrusionOk="0">
                <a:moveTo>
                  <a:pt x="43985" y="6023"/>
                </a:moveTo>
                <a:cubicBezTo>
                  <a:pt x="32788" y="6023"/>
                  <a:pt x="21373" y="5392"/>
                  <a:pt x="10443" y="7820"/>
                </a:cubicBezTo>
                <a:cubicBezTo>
                  <a:pt x="6822" y="8625"/>
                  <a:pt x="-1399" y="8994"/>
                  <a:pt x="261" y="12312"/>
                </a:cubicBezTo>
                <a:cubicBezTo>
                  <a:pt x="5377" y="22538"/>
                  <a:pt x="22369" y="19499"/>
                  <a:pt x="33803" y="19499"/>
                </a:cubicBezTo>
                <a:cubicBezTo>
                  <a:pt x="43290" y="19499"/>
                  <a:pt x="57069" y="23439"/>
                  <a:pt x="61953" y="15306"/>
                </a:cubicBezTo>
                <a:cubicBezTo>
                  <a:pt x="63033" y="13507"/>
                  <a:pt x="63138" y="10501"/>
                  <a:pt x="61654" y="9017"/>
                </a:cubicBezTo>
                <a:cubicBezTo>
                  <a:pt x="58567" y="5930"/>
                  <a:pt x="53142" y="6622"/>
                  <a:pt x="48776" y="6622"/>
                </a:cubicBezTo>
                <a:cubicBezTo>
                  <a:pt x="46979" y="6622"/>
                  <a:pt x="45169" y="6400"/>
                  <a:pt x="43386" y="6622"/>
                </a:cubicBezTo>
                <a:cubicBezTo>
                  <a:pt x="43333" y="6629"/>
                  <a:pt x="40578" y="7332"/>
                  <a:pt x="40690" y="7221"/>
                </a:cubicBezTo>
                <a:cubicBezTo>
                  <a:pt x="43569" y="4351"/>
                  <a:pt x="47849" y="3198"/>
                  <a:pt x="51771" y="2129"/>
                </a:cubicBezTo>
                <a:cubicBezTo>
                  <a:pt x="66037" y="-1760"/>
                  <a:pt x="81716" y="475"/>
                  <a:pt x="96094" y="3926"/>
                </a:cubicBezTo>
                <a:cubicBezTo>
                  <a:pt x="107149" y="6579"/>
                  <a:pt x="118678" y="9299"/>
                  <a:pt x="128137" y="15606"/>
                </a:cubicBezTo>
                <a:cubicBezTo>
                  <a:pt x="135009" y="20188"/>
                  <a:pt x="140521" y="26630"/>
                  <a:pt x="145807" y="32976"/>
                </a:cubicBezTo>
                <a:cubicBezTo>
                  <a:pt x="145877" y="33061"/>
                  <a:pt x="147210" y="34370"/>
                  <a:pt x="147004" y="34473"/>
                </a:cubicBezTo>
                <a:cubicBezTo>
                  <a:pt x="145077" y="35437"/>
                  <a:pt x="142806" y="33499"/>
                  <a:pt x="140715" y="32976"/>
                </a:cubicBezTo>
                <a:cubicBezTo>
                  <a:pt x="139537" y="32682"/>
                  <a:pt x="136263" y="33236"/>
                  <a:pt x="137122" y="32377"/>
                </a:cubicBezTo>
                <a:cubicBezTo>
                  <a:pt x="139377" y="30122"/>
                  <a:pt x="142979" y="36298"/>
                  <a:pt x="146106" y="35671"/>
                </a:cubicBezTo>
                <a:cubicBezTo>
                  <a:pt x="148647" y="35162"/>
                  <a:pt x="148202" y="30776"/>
                  <a:pt x="148202" y="281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4" name="Google Shape;2074;p48"/>
          <p:cNvSpPr/>
          <p:nvPr/>
        </p:nvSpPr>
        <p:spPr>
          <a:xfrm>
            <a:off x="1582065" y="2668052"/>
            <a:ext cx="2713675" cy="2209450"/>
          </a:xfrm>
          <a:custGeom>
            <a:avLst/>
            <a:gdLst/>
            <a:ahLst/>
            <a:cxnLst/>
            <a:rect l="l" t="t" r="r" b="b"/>
            <a:pathLst>
              <a:path w="108547" h="88378" extrusionOk="0">
                <a:moveTo>
                  <a:pt x="2602" y="87338"/>
                </a:moveTo>
                <a:cubicBezTo>
                  <a:pt x="27059" y="87338"/>
                  <a:pt x="51665" y="89736"/>
                  <a:pt x="75973" y="87039"/>
                </a:cubicBezTo>
                <a:cubicBezTo>
                  <a:pt x="86972" y="85819"/>
                  <a:pt x="112373" y="88527"/>
                  <a:pt x="108017" y="78354"/>
                </a:cubicBezTo>
                <a:cubicBezTo>
                  <a:pt x="106103" y="73885"/>
                  <a:pt x="98958" y="74742"/>
                  <a:pt x="94241" y="73563"/>
                </a:cubicBezTo>
                <a:cubicBezTo>
                  <a:pt x="88030" y="72010"/>
                  <a:pt x="81698" y="70967"/>
                  <a:pt x="75374" y="69969"/>
                </a:cubicBezTo>
                <a:cubicBezTo>
                  <a:pt x="54368" y="66654"/>
                  <a:pt x="31761" y="64442"/>
                  <a:pt x="11586" y="71167"/>
                </a:cubicBezTo>
                <a:cubicBezTo>
                  <a:pt x="6631" y="72819"/>
                  <a:pt x="-2183" y="77768"/>
                  <a:pt x="505" y="82247"/>
                </a:cubicBezTo>
                <a:cubicBezTo>
                  <a:pt x="1420" y="83771"/>
                  <a:pt x="2321" y="85454"/>
                  <a:pt x="3800" y="86440"/>
                </a:cubicBezTo>
                <a:cubicBezTo>
                  <a:pt x="4655" y="87010"/>
                  <a:pt x="6495" y="88965"/>
                  <a:pt x="6495" y="87937"/>
                </a:cubicBezTo>
                <a:cubicBezTo>
                  <a:pt x="6495" y="84499"/>
                  <a:pt x="2488" y="82057"/>
                  <a:pt x="2003" y="78654"/>
                </a:cubicBezTo>
                <a:cubicBezTo>
                  <a:pt x="1246" y="73346"/>
                  <a:pt x="5884" y="68253"/>
                  <a:pt x="9789" y="64578"/>
                </a:cubicBezTo>
                <a:cubicBezTo>
                  <a:pt x="16705" y="58070"/>
                  <a:pt x="23952" y="51870"/>
                  <a:pt x="31651" y="46310"/>
                </a:cubicBezTo>
                <a:cubicBezTo>
                  <a:pt x="47775" y="34664"/>
                  <a:pt x="63615" y="22601"/>
                  <a:pt x="80166" y="11571"/>
                </a:cubicBezTo>
                <a:cubicBezTo>
                  <a:pt x="84662" y="8575"/>
                  <a:pt x="89780" y="6579"/>
                  <a:pt x="94840" y="4683"/>
                </a:cubicBezTo>
                <a:cubicBezTo>
                  <a:pt x="96858" y="3927"/>
                  <a:pt x="99057" y="3778"/>
                  <a:pt x="101129" y="3186"/>
                </a:cubicBezTo>
                <a:cubicBezTo>
                  <a:pt x="101949" y="2952"/>
                  <a:pt x="104128" y="2890"/>
                  <a:pt x="103525" y="2287"/>
                </a:cubicBezTo>
                <a:cubicBezTo>
                  <a:pt x="101684" y="446"/>
                  <a:pt x="98322" y="2010"/>
                  <a:pt x="95739" y="1688"/>
                </a:cubicBezTo>
                <a:cubicBezTo>
                  <a:pt x="94448" y="1527"/>
                  <a:pt x="90545" y="1389"/>
                  <a:pt x="91846" y="1389"/>
                </a:cubicBezTo>
                <a:cubicBezTo>
                  <a:pt x="96039" y="1389"/>
                  <a:pt x="101458" y="-1574"/>
                  <a:pt x="104424" y="1389"/>
                </a:cubicBezTo>
                <a:cubicBezTo>
                  <a:pt x="107150" y="4112"/>
                  <a:pt x="100261" y="7948"/>
                  <a:pt x="97536" y="106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5" name="Google Shape;2075;p48"/>
          <p:cNvSpPr/>
          <p:nvPr/>
        </p:nvSpPr>
        <p:spPr>
          <a:xfrm>
            <a:off x="4555867" y="3324175"/>
            <a:ext cx="497775" cy="383600"/>
          </a:xfrm>
          <a:custGeom>
            <a:avLst/>
            <a:gdLst/>
            <a:ahLst/>
            <a:cxnLst/>
            <a:rect l="l" t="t" r="r" b="b"/>
            <a:pathLst>
              <a:path w="19911" h="15344" extrusionOk="0">
                <a:moveTo>
                  <a:pt x="19911" y="0"/>
                </a:moveTo>
                <a:cubicBezTo>
                  <a:pt x="19911" y="5931"/>
                  <a:pt x="12661" y="10404"/>
                  <a:pt x="7034" y="12279"/>
                </a:cubicBezTo>
                <a:cubicBezTo>
                  <a:pt x="5205" y="12888"/>
                  <a:pt x="3368" y="15236"/>
                  <a:pt x="1643" y="14375"/>
                </a:cubicBezTo>
                <a:cubicBezTo>
                  <a:pt x="-318" y="13396"/>
                  <a:pt x="2745" y="8685"/>
                  <a:pt x="4937" y="8685"/>
                </a:cubicBezTo>
                <a:cubicBezTo>
                  <a:pt x="5404" y="8685"/>
                  <a:pt x="-147" y="13483"/>
                  <a:pt x="146" y="13776"/>
                </a:cubicBezTo>
                <a:cubicBezTo>
                  <a:pt x="2703" y="16333"/>
                  <a:pt x="7311" y="14974"/>
                  <a:pt x="10927" y="149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9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6-1. COMMENT </a:t>
            </a:r>
            <a:r>
              <a:rPr lang="en">
                <a:solidFill>
                  <a:schemeClr val="accent1"/>
                </a:solidFill>
              </a:rPr>
              <a:t>AREA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81" name="Google Shape;2081;p49"/>
          <p:cNvCxnSpPr/>
          <p:nvPr/>
        </p:nvCxnSpPr>
        <p:spPr>
          <a:xfrm>
            <a:off x="838200" y="912950"/>
            <a:ext cx="40134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2" name="Google Shape;2082;p49"/>
          <p:cNvGrpSpPr/>
          <p:nvPr/>
        </p:nvGrpSpPr>
        <p:grpSpPr>
          <a:xfrm>
            <a:off x="4696997" y="520589"/>
            <a:ext cx="191505" cy="187519"/>
            <a:chOff x="12211725" y="2010200"/>
            <a:chExt cx="132100" cy="129350"/>
          </a:xfrm>
        </p:grpSpPr>
        <p:sp>
          <p:nvSpPr>
            <p:cNvPr id="2083" name="Google Shape;2083;p4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49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088" name="Google Shape;2088;p49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9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091" name="Google Shape;2091;p49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2096;p49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097" name="Google Shape;2097;p49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49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104" name="Google Shape;2104;p49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49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113" name="Google Shape;2113;p49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49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123" name="Google Shape;2123;p4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9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128" name="Google Shape;2128;p4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49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135" name="Google Shape;2135;p49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9" name="Google Shape;2139;p49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0" name="Google Shape;2140;p49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141" name="Google Shape;2141;p4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9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146" name="Google Shape;2146;p49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49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151" name="Google Shape;2151;p49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49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156" name="Google Shape;2156;p4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 txBox="1"/>
          <p:nvPr/>
        </p:nvSpPr>
        <p:spPr>
          <a:xfrm>
            <a:off x="5668449" y="764950"/>
            <a:ext cx="3527100" cy="351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List of written comments sorted by newest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list and view pages, the author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 administrators, only the nickname (administrator) is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In case of general members, nickname (ID 4 letters) is printed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Only if it is your own comment or if you are an administrator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edit and delete buttons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the edit button is clicked, only the relevant area is input processed.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Original comments are treated as placeholders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registration button, you can edit the comment and go back to the view page.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161" name="Google Shape;21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82325"/>
            <a:ext cx="5557573" cy="1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0" y="2691425"/>
            <a:ext cx="5523749" cy="1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0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MODIFY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68" name="Google Shape;2168;p50"/>
          <p:cNvCxnSpPr/>
          <p:nvPr/>
        </p:nvCxnSpPr>
        <p:spPr>
          <a:xfrm>
            <a:off x="838200" y="912950"/>
            <a:ext cx="33171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9" name="Google Shape;2169;p50"/>
          <p:cNvGrpSpPr/>
          <p:nvPr/>
        </p:nvGrpSpPr>
        <p:grpSpPr>
          <a:xfrm>
            <a:off x="3968522" y="493576"/>
            <a:ext cx="191505" cy="187519"/>
            <a:chOff x="12211725" y="2010200"/>
            <a:chExt cx="132100" cy="129350"/>
          </a:xfrm>
        </p:grpSpPr>
        <p:sp>
          <p:nvSpPr>
            <p:cNvPr id="2170" name="Google Shape;2170;p5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74" name="Google Shape;21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25" y="1108875"/>
            <a:ext cx="6211476" cy="3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9" name="Google Shape;21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5" y="1455537"/>
            <a:ext cx="5812599" cy="264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p51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Admin 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81" name="Google Shape;2181;p51"/>
          <p:cNvCxnSpPr/>
          <p:nvPr/>
        </p:nvCxnSpPr>
        <p:spPr>
          <a:xfrm>
            <a:off x="838200" y="912950"/>
            <a:ext cx="45822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1"/>
          <p:cNvGrpSpPr/>
          <p:nvPr/>
        </p:nvGrpSpPr>
        <p:grpSpPr>
          <a:xfrm>
            <a:off x="5230397" y="520589"/>
            <a:ext cx="191505" cy="187519"/>
            <a:chOff x="12211725" y="2010200"/>
            <a:chExt cx="132100" cy="129350"/>
          </a:xfrm>
        </p:grpSpPr>
        <p:sp>
          <p:nvSpPr>
            <p:cNvPr id="2183" name="Google Shape;2183;p5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188" name="Google Shape;2188;p51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191" name="Google Shape;2191;p51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5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197" name="Google Shape;2197;p51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5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04" name="Google Shape;2204;p51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2" name="Google Shape;2212;p5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213" name="Google Shape;2213;p51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51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223" name="Google Shape;2223;p5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5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228" name="Google Shape;2228;p51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5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235" name="Google Shape;2235;p51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51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0" name="Google Shape;2240;p51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241" name="Google Shape;2241;p5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5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246" name="Google Shape;2246;p51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0" name="Google Shape;2250;p51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251" name="Google Shape;2251;p51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5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256" name="Google Shape;2256;p5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1"/>
          <p:cNvSpPr txBox="1"/>
          <p:nvPr/>
        </p:nvSpPr>
        <p:spPr>
          <a:xfrm>
            <a:off x="5565137" y="2106246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Add header area button when logging in as administrator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admin button to go to the admin 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Membership management, bulletin board management page implementation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261" name="Google Shape;2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25" y="941525"/>
            <a:ext cx="4872750" cy="4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51"/>
          <p:cNvSpPr/>
          <p:nvPr/>
        </p:nvSpPr>
        <p:spPr>
          <a:xfrm>
            <a:off x="3486001" y="1018225"/>
            <a:ext cx="638000" cy="346650"/>
          </a:xfrm>
          <a:custGeom>
            <a:avLst/>
            <a:gdLst/>
            <a:ahLst/>
            <a:cxnLst/>
            <a:rect l="l" t="t" r="r" b="b"/>
            <a:pathLst>
              <a:path w="25520" h="13866" extrusionOk="0">
                <a:moveTo>
                  <a:pt x="19582" y="0"/>
                </a:moveTo>
                <a:cubicBezTo>
                  <a:pt x="12568" y="0"/>
                  <a:pt x="-2350" y="2239"/>
                  <a:pt x="415" y="8685"/>
                </a:cubicBezTo>
                <a:cubicBezTo>
                  <a:pt x="3575" y="16052"/>
                  <a:pt x="17203" y="14367"/>
                  <a:pt x="24373" y="10781"/>
                </a:cubicBezTo>
                <a:cubicBezTo>
                  <a:pt x="27609" y="9162"/>
                  <a:pt x="23314" y="2043"/>
                  <a:pt x="19881" y="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7" name="Google Shape;827;p34"/>
          <p:cNvSpPr txBox="1">
            <a:spLocks noGrp="1"/>
          </p:cNvSpPr>
          <p:nvPr>
            <p:ph type="title" idx="2"/>
          </p:nvPr>
        </p:nvSpPr>
        <p:spPr>
          <a:xfrm>
            <a:off x="737316" y="158766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Project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828" name="Google Shape;828;p34"/>
          <p:cNvSpPr txBox="1">
            <a:spLocks noGrp="1"/>
          </p:cNvSpPr>
          <p:nvPr>
            <p:ph type="title" idx="3"/>
          </p:nvPr>
        </p:nvSpPr>
        <p:spPr>
          <a:xfrm>
            <a:off x="798223" y="1080008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9" name="Google Shape;829;p34"/>
          <p:cNvSpPr txBox="1">
            <a:spLocks noGrp="1"/>
          </p:cNvSpPr>
          <p:nvPr>
            <p:ph type="subTitle" idx="1"/>
          </p:nvPr>
        </p:nvSpPr>
        <p:spPr>
          <a:xfrm>
            <a:off x="749940" y="2152004"/>
            <a:ext cx="2336400" cy="484800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Brief introduction to the project</a:t>
            </a:r>
            <a:endParaRPr sz="1300" dirty="0"/>
          </a:p>
        </p:txBody>
      </p:sp>
      <p:sp>
        <p:nvSpPr>
          <p:cNvPr id="830" name="Google Shape;830;p34"/>
          <p:cNvSpPr txBox="1">
            <a:spLocks noGrp="1"/>
          </p:cNvSpPr>
          <p:nvPr>
            <p:ph type="title" idx="4"/>
          </p:nvPr>
        </p:nvSpPr>
        <p:spPr>
          <a:xfrm>
            <a:off x="3461380" y="155693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 dirty="0"/>
              <a:t>Production pages</a:t>
            </a:r>
            <a:endParaRPr sz="1900" dirty="0"/>
          </a:p>
        </p:txBody>
      </p:sp>
      <p:sp>
        <p:nvSpPr>
          <p:cNvPr id="831" name="Google Shape;831;p34"/>
          <p:cNvSpPr txBox="1">
            <a:spLocks noGrp="1"/>
          </p:cNvSpPr>
          <p:nvPr>
            <p:ph type="title" idx="5"/>
          </p:nvPr>
        </p:nvSpPr>
        <p:spPr>
          <a:xfrm>
            <a:off x="3468225" y="1076328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32" name="Google Shape;832;p34"/>
          <p:cNvSpPr txBox="1">
            <a:spLocks noGrp="1"/>
          </p:cNvSpPr>
          <p:nvPr>
            <p:ph type="subTitle" idx="6"/>
          </p:nvPr>
        </p:nvSpPr>
        <p:spPr>
          <a:xfrm>
            <a:off x="3520276" y="2047037"/>
            <a:ext cx="2336400" cy="3121371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Production page introduction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Main screen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Sign up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Duplicate check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Edit member information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Bulletin board list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Writing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View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Comment area (create/edit/delete)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Post edit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View my posts/comments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(Administrator) Membership management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(Administrator) Bulletin board management</a:t>
            </a:r>
            <a:endParaRPr sz="1200" dirty="0"/>
          </a:p>
        </p:txBody>
      </p:sp>
      <p:sp>
        <p:nvSpPr>
          <p:cNvPr id="833" name="Google Shape;833;p34"/>
          <p:cNvSpPr txBox="1">
            <a:spLocks noGrp="1"/>
          </p:cNvSpPr>
          <p:nvPr>
            <p:ph type="title" idx="7"/>
          </p:nvPr>
        </p:nvSpPr>
        <p:spPr>
          <a:xfrm>
            <a:off x="726245" y="338574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</a:t>
            </a:r>
            <a:endParaRPr dirty="0"/>
          </a:p>
        </p:txBody>
      </p:sp>
      <p:sp>
        <p:nvSpPr>
          <p:cNvPr id="834" name="Google Shape;834;p34"/>
          <p:cNvSpPr txBox="1">
            <a:spLocks noGrp="1"/>
          </p:cNvSpPr>
          <p:nvPr>
            <p:ph type="title" idx="8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subTitle" idx="9"/>
          </p:nvPr>
        </p:nvSpPr>
        <p:spPr>
          <a:xfrm>
            <a:off x="713944" y="3691309"/>
            <a:ext cx="2336400" cy="484800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Closing and Q&amp;A</a:t>
            </a:r>
            <a:endParaRPr sz="1300" dirty="0"/>
          </a:p>
        </p:txBody>
      </p:sp>
      <p:cxnSp>
        <p:nvCxnSpPr>
          <p:cNvPr id="836" name="Google Shape;836;p34"/>
          <p:cNvCxnSpPr/>
          <p:nvPr/>
        </p:nvCxnSpPr>
        <p:spPr>
          <a:xfrm>
            <a:off x="838200" y="912950"/>
            <a:ext cx="39624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7" name="Google Shape;837;p34"/>
          <p:cNvGrpSpPr/>
          <p:nvPr/>
        </p:nvGrpSpPr>
        <p:grpSpPr>
          <a:xfrm>
            <a:off x="6624775" y="3495444"/>
            <a:ext cx="844328" cy="1067856"/>
            <a:chOff x="6348550" y="3524019"/>
            <a:chExt cx="844328" cy="1067856"/>
          </a:xfrm>
        </p:grpSpPr>
        <p:sp>
          <p:nvSpPr>
            <p:cNvPr id="838" name="Google Shape;838;p34"/>
            <p:cNvSpPr/>
            <p:nvPr/>
          </p:nvSpPr>
          <p:spPr>
            <a:xfrm>
              <a:off x="6619212" y="3524019"/>
              <a:ext cx="571042" cy="367066"/>
            </a:xfrm>
            <a:custGeom>
              <a:avLst/>
              <a:gdLst/>
              <a:ahLst/>
              <a:cxnLst/>
              <a:rect l="l" t="t" r="r" b="b"/>
              <a:pathLst>
                <a:path w="12836" h="8251" extrusionOk="0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653645" y="3663803"/>
              <a:ext cx="539233" cy="131416"/>
            </a:xfrm>
            <a:custGeom>
              <a:avLst/>
              <a:gdLst/>
              <a:ahLst/>
              <a:cxnLst/>
              <a:rect l="l" t="t" r="r" b="b"/>
              <a:pathLst>
                <a:path w="12121" h="2954" extrusionOk="0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348550" y="3645251"/>
              <a:ext cx="520192" cy="633591"/>
            </a:xfrm>
            <a:custGeom>
              <a:avLst/>
              <a:gdLst/>
              <a:ahLst/>
              <a:cxnLst/>
              <a:rect l="l" t="t" r="r" b="b"/>
              <a:pathLst>
                <a:path w="11693" h="14242" extrusionOk="0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836400" y="4195625"/>
              <a:ext cx="259569" cy="396250"/>
            </a:xfrm>
            <a:custGeom>
              <a:avLst/>
              <a:gdLst/>
              <a:ahLst/>
              <a:cxnLst/>
              <a:rect l="l" t="t" r="r" b="b"/>
              <a:pathLst>
                <a:path w="5669" h="8907" extrusionOk="0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575214" y="3957785"/>
              <a:ext cx="502753" cy="224306"/>
            </a:xfrm>
            <a:custGeom>
              <a:avLst/>
              <a:gdLst/>
              <a:ahLst/>
              <a:cxnLst/>
              <a:rect l="l" t="t" r="r" b="b"/>
              <a:pathLst>
                <a:path w="11301" h="5042" extrusionOk="0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36400" y="4048364"/>
              <a:ext cx="160066" cy="75807"/>
            </a:xfrm>
            <a:custGeom>
              <a:avLst/>
              <a:gdLst/>
              <a:ahLst/>
              <a:cxnLst/>
              <a:rect l="l" t="t" r="r" b="b"/>
              <a:pathLst>
                <a:path w="3598" h="1704" extrusionOk="0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805259" y="4100772"/>
              <a:ext cx="138267" cy="48091"/>
            </a:xfrm>
            <a:custGeom>
              <a:avLst/>
              <a:gdLst/>
              <a:ahLst/>
              <a:cxnLst/>
              <a:rect l="l" t="t" r="r" b="b"/>
              <a:pathLst>
                <a:path w="3108" h="1081" extrusionOk="0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569831" y="4179828"/>
              <a:ext cx="217633" cy="65530"/>
            </a:xfrm>
            <a:custGeom>
              <a:avLst/>
              <a:gdLst/>
              <a:ahLst/>
              <a:cxnLst/>
              <a:rect l="l" t="t" r="r" b="b"/>
              <a:pathLst>
                <a:path w="4892" h="1473" extrusionOk="0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694351" y="4191351"/>
              <a:ext cx="82480" cy="14992"/>
            </a:xfrm>
            <a:custGeom>
              <a:avLst/>
              <a:gdLst/>
              <a:ahLst/>
              <a:cxnLst/>
              <a:rect l="l" t="t" r="r" b="b"/>
              <a:pathLst>
                <a:path w="1854" h="337" extrusionOk="0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960120" y="4441956"/>
              <a:ext cx="67043" cy="84793"/>
            </a:xfrm>
            <a:custGeom>
              <a:avLst/>
              <a:gdLst/>
              <a:ahLst/>
              <a:cxnLst/>
              <a:rect l="l" t="t" r="r" b="b"/>
              <a:pathLst>
                <a:path w="1507" h="1906" extrusionOk="0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970841" y="4391017"/>
              <a:ext cx="81590" cy="105524"/>
            </a:xfrm>
            <a:custGeom>
              <a:avLst/>
              <a:gdLst/>
              <a:ahLst/>
              <a:cxnLst/>
              <a:rect l="l" t="t" r="r" b="b"/>
              <a:pathLst>
                <a:path w="1834" h="2372" extrusionOk="0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021780" y="4400760"/>
              <a:ext cx="51428" cy="60681"/>
            </a:xfrm>
            <a:custGeom>
              <a:avLst/>
              <a:gdLst/>
              <a:ahLst/>
              <a:cxnLst/>
              <a:rect l="l" t="t" r="r" b="b"/>
              <a:pathLst>
                <a:path w="1156" h="1364" extrusionOk="0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470624" y="3939500"/>
              <a:ext cx="10899" cy="59925"/>
            </a:xfrm>
            <a:custGeom>
              <a:avLst/>
              <a:gdLst/>
              <a:ahLst/>
              <a:cxnLst/>
              <a:rect l="l" t="t" r="r" b="b"/>
              <a:pathLst>
                <a:path w="245" h="1347" extrusionOk="0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526500" y="3744016"/>
              <a:ext cx="90621" cy="62194"/>
            </a:xfrm>
            <a:custGeom>
              <a:avLst/>
              <a:gdLst/>
              <a:ahLst/>
              <a:cxnLst/>
              <a:rect l="l" t="t" r="r" b="b"/>
              <a:pathLst>
                <a:path w="2037" h="1398" extrusionOk="0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28635" y="3740991"/>
              <a:ext cx="92223" cy="68511"/>
            </a:xfrm>
            <a:custGeom>
              <a:avLst/>
              <a:gdLst/>
              <a:ahLst/>
              <a:cxnLst/>
              <a:rect l="l" t="t" r="r" b="b"/>
              <a:pathLst>
                <a:path w="2073" h="1540" extrusionOk="0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582688" y="3742993"/>
              <a:ext cx="36035" cy="33410"/>
            </a:xfrm>
            <a:custGeom>
              <a:avLst/>
              <a:gdLst/>
              <a:ahLst/>
              <a:cxnLst/>
              <a:rect l="l" t="t" r="r" b="b"/>
              <a:pathLst>
                <a:path w="810" h="751" extrusionOk="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4"/>
          <p:cNvGrpSpPr/>
          <p:nvPr/>
        </p:nvGrpSpPr>
        <p:grpSpPr>
          <a:xfrm>
            <a:off x="6739075" y="540000"/>
            <a:ext cx="1989701" cy="689011"/>
            <a:chOff x="6434275" y="540000"/>
            <a:chExt cx="1989701" cy="689011"/>
          </a:xfrm>
        </p:grpSpPr>
        <p:sp>
          <p:nvSpPr>
            <p:cNvPr id="855" name="Google Shape;855;p34"/>
            <p:cNvSpPr/>
            <p:nvPr/>
          </p:nvSpPr>
          <p:spPr>
            <a:xfrm>
              <a:off x="7290942" y="540000"/>
              <a:ext cx="1122607" cy="662597"/>
            </a:xfrm>
            <a:custGeom>
              <a:avLst/>
              <a:gdLst/>
              <a:ahLst/>
              <a:cxnLst/>
              <a:rect l="l" t="t" r="r" b="b"/>
              <a:pathLst>
                <a:path w="22908" h="13521" extrusionOk="0">
                  <a:moveTo>
                    <a:pt x="9282" y="1"/>
                  </a:moveTo>
                  <a:cubicBezTo>
                    <a:pt x="9130" y="1"/>
                    <a:pt x="8976" y="49"/>
                    <a:pt x="8847" y="150"/>
                  </a:cubicBezTo>
                  <a:lnTo>
                    <a:pt x="7382" y="1281"/>
                  </a:lnTo>
                  <a:lnTo>
                    <a:pt x="6799" y="948"/>
                  </a:lnTo>
                  <a:cubicBezTo>
                    <a:pt x="6482" y="772"/>
                    <a:pt x="6135" y="687"/>
                    <a:pt x="5791" y="687"/>
                  </a:cubicBezTo>
                  <a:cubicBezTo>
                    <a:pt x="5295" y="687"/>
                    <a:pt x="4804" y="865"/>
                    <a:pt x="4417" y="1210"/>
                  </a:cubicBezTo>
                  <a:lnTo>
                    <a:pt x="3048" y="2412"/>
                  </a:lnTo>
                  <a:cubicBezTo>
                    <a:pt x="2705" y="2189"/>
                    <a:pt x="2318" y="2082"/>
                    <a:pt x="1935" y="2082"/>
                  </a:cubicBezTo>
                  <a:cubicBezTo>
                    <a:pt x="1255" y="2082"/>
                    <a:pt x="587" y="2419"/>
                    <a:pt x="191" y="3043"/>
                  </a:cubicBezTo>
                  <a:lnTo>
                    <a:pt x="0" y="3341"/>
                  </a:lnTo>
                  <a:lnTo>
                    <a:pt x="0" y="3341"/>
                  </a:lnTo>
                  <a:lnTo>
                    <a:pt x="5287" y="3067"/>
                  </a:lnTo>
                  <a:lnTo>
                    <a:pt x="12157" y="2567"/>
                  </a:lnTo>
                  <a:lnTo>
                    <a:pt x="18205" y="4603"/>
                  </a:lnTo>
                  <a:lnTo>
                    <a:pt x="21562" y="7842"/>
                  </a:lnTo>
                  <a:lnTo>
                    <a:pt x="21562" y="11211"/>
                  </a:lnTo>
                  <a:lnTo>
                    <a:pt x="20967" y="13521"/>
                  </a:lnTo>
                  <a:lnTo>
                    <a:pt x="21574" y="13521"/>
                  </a:lnTo>
                  <a:cubicBezTo>
                    <a:pt x="21991" y="13521"/>
                    <a:pt x="22324" y="13152"/>
                    <a:pt x="22289" y="12747"/>
                  </a:cubicBezTo>
                  <a:lnTo>
                    <a:pt x="22205" y="11794"/>
                  </a:lnTo>
                  <a:lnTo>
                    <a:pt x="22265" y="11771"/>
                  </a:lnTo>
                  <a:cubicBezTo>
                    <a:pt x="22682" y="11652"/>
                    <a:pt x="22908" y="11163"/>
                    <a:pt x="22694" y="10759"/>
                  </a:cubicBezTo>
                  <a:lnTo>
                    <a:pt x="22229" y="9854"/>
                  </a:lnTo>
                  <a:lnTo>
                    <a:pt x="22491" y="9604"/>
                  </a:lnTo>
                  <a:cubicBezTo>
                    <a:pt x="22705" y="9377"/>
                    <a:pt x="22753" y="9032"/>
                    <a:pt x="22610" y="8746"/>
                  </a:cubicBezTo>
                  <a:lnTo>
                    <a:pt x="21991" y="7651"/>
                  </a:lnTo>
                  <a:cubicBezTo>
                    <a:pt x="22432" y="7413"/>
                    <a:pt x="22503" y="6818"/>
                    <a:pt x="22134" y="6496"/>
                  </a:cubicBezTo>
                  <a:lnTo>
                    <a:pt x="21122" y="5579"/>
                  </a:lnTo>
                  <a:lnTo>
                    <a:pt x="21301" y="5020"/>
                  </a:lnTo>
                  <a:cubicBezTo>
                    <a:pt x="21420" y="4663"/>
                    <a:pt x="21241" y="4258"/>
                    <a:pt x="20884" y="4127"/>
                  </a:cubicBezTo>
                  <a:lnTo>
                    <a:pt x="19527" y="3591"/>
                  </a:lnTo>
                  <a:lnTo>
                    <a:pt x="19288" y="2877"/>
                  </a:lnTo>
                  <a:cubicBezTo>
                    <a:pt x="19181" y="2579"/>
                    <a:pt x="18919" y="2388"/>
                    <a:pt x="18610" y="2388"/>
                  </a:cubicBezTo>
                  <a:lnTo>
                    <a:pt x="17443" y="2388"/>
                  </a:lnTo>
                  <a:lnTo>
                    <a:pt x="17193" y="1472"/>
                  </a:lnTo>
                  <a:cubicBezTo>
                    <a:pt x="17108" y="1154"/>
                    <a:pt x="16836" y="950"/>
                    <a:pt x="16526" y="950"/>
                  </a:cubicBezTo>
                  <a:cubicBezTo>
                    <a:pt x="16487" y="950"/>
                    <a:pt x="16447" y="953"/>
                    <a:pt x="16407" y="960"/>
                  </a:cubicBezTo>
                  <a:lnTo>
                    <a:pt x="14383" y="1257"/>
                  </a:lnTo>
                  <a:lnTo>
                    <a:pt x="13585" y="400"/>
                  </a:lnTo>
                  <a:cubicBezTo>
                    <a:pt x="13452" y="259"/>
                    <a:pt x="13261" y="174"/>
                    <a:pt x="13068" y="174"/>
                  </a:cubicBezTo>
                  <a:cubicBezTo>
                    <a:pt x="12969" y="174"/>
                    <a:pt x="12869" y="197"/>
                    <a:pt x="12776" y="245"/>
                  </a:cubicBezTo>
                  <a:lnTo>
                    <a:pt x="10549" y="1269"/>
                  </a:lnTo>
                  <a:lnTo>
                    <a:pt x="9871" y="305"/>
                  </a:lnTo>
                  <a:cubicBezTo>
                    <a:pt x="9729" y="106"/>
                    <a:pt x="9506" y="1"/>
                    <a:pt x="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434275" y="602629"/>
              <a:ext cx="1989701" cy="626382"/>
            </a:xfrm>
            <a:custGeom>
              <a:avLst/>
              <a:gdLst/>
              <a:ahLst/>
              <a:cxnLst/>
              <a:rect l="l" t="t" r="r" b="b"/>
              <a:pathLst>
                <a:path w="40602" h="12782" extrusionOk="0">
                  <a:moveTo>
                    <a:pt x="12226" y="0"/>
                  </a:moveTo>
                  <a:cubicBezTo>
                    <a:pt x="12118" y="0"/>
                    <a:pt x="12004" y="16"/>
                    <a:pt x="11885" y="51"/>
                  </a:cubicBezTo>
                  <a:cubicBezTo>
                    <a:pt x="10707" y="396"/>
                    <a:pt x="10397" y="2539"/>
                    <a:pt x="10397" y="2539"/>
                  </a:cubicBezTo>
                  <a:lnTo>
                    <a:pt x="2158" y="4504"/>
                  </a:lnTo>
                  <a:cubicBezTo>
                    <a:pt x="2158" y="4504"/>
                    <a:pt x="1671" y="3510"/>
                    <a:pt x="1183" y="3510"/>
                  </a:cubicBezTo>
                  <a:cubicBezTo>
                    <a:pt x="908" y="3510"/>
                    <a:pt x="632" y="3826"/>
                    <a:pt x="443" y="4813"/>
                  </a:cubicBezTo>
                  <a:cubicBezTo>
                    <a:pt x="0" y="7112"/>
                    <a:pt x="1883" y="7950"/>
                    <a:pt x="5398" y="7950"/>
                  </a:cubicBezTo>
                  <a:cubicBezTo>
                    <a:pt x="6417" y="7950"/>
                    <a:pt x="7573" y="7880"/>
                    <a:pt x="8849" y="7754"/>
                  </a:cubicBezTo>
                  <a:cubicBezTo>
                    <a:pt x="9553" y="7688"/>
                    <a:pt x="10256" y="7655"/>
                    <a:pt x="10959" y="7655"/>
                  </a:cubicBezTo>
                  <a:cubicBezTo>
                    <a:pt x="11780" y="7655"/>
                    <a:pt x="12601" y="7700"/>
                    <a:pt x="13421" y="7790"/>
                  </a:cubicBezTo>
                  <a:cubicBezTo>
                    <a:pt x="14308" y="7887"/>
                    <a:pt x="15485" y="7968"/>
                    <a:pt x="16951" y="7968"/>
                  </a:cubicBezTo>
                  <a:cubicBezTo>
                    <a:pt x="18910" y="7968"/>
                    <a:pt x="21385" y="7823"/>
                    <a:pt x="24375" y="7373"/>
                  </a:cubicBezTo>
                  <a:cubicBezTo>
                    <a:pt x="27123" y="6960"/>
                    <a:pt x="29711" y="6774"/>
                    <a:pt x="31902" y="6774"/>
                  </a:cubicBezTo>
                  <a:cubicBezTo>
                    <a:pt x="35587" y="6774"/>
                    <a:pt x="38151" y="7300"/>
                    <a:pt x="38472" y="8159"/>
                  </a:cubicBezTo>
                  <a:cubicBezTo>
                    <a:pt x="39305" y="10409"/>
                    <a:pt x="37496" y="12028"/>
                    <a:pt x="37496" y="12540"/>
                  </a:cubicBezTo>
                  <a:cubicBezTo>
                    <a:pt x="37496" y="12702"/>
                    <a:pt x="37570" y="12781"/>
                    <a:pt x="37691" y="12781"/>
                  </a:cubicBezTo>
                  <a:cubicBezTo>
                    <a:pt x="38385" y="12781"/>
                    <a:pt x="40601" y="10148"/>
                    <a:pt x="38734" y="5611"/>
                  </a:cubicBezTo>
                  <a:cubicBezTo>
                    <a:pt x="37315" y="2172"/>
                    <a:pt x="33629" y="56"/>
                    <a:pt x="28093" y="56"/>
                  </a:cubicBezTo>
                  <a:cubicBezTo>
                    <a:pt x="25081" y="56"/>
                    <a:pt x="21521" y="683"/>
                    <a:pt x="17481" y="2063"/>
                  </a:cubicBezTo>
                  <a:cubicBezTo>
                    <a:pt x="17481" y="2063"/>
                    <a:pt x="17481" y="51"/>
                    <a:pt x="15802" y="51"/>
                  </a:cubicBezTo>
                  <a:cubicBezTo>
                    <a:pt x="14136" y="51"/>
                    <a:pt x="14136" y="2325"/>
                    <a:pt x="14136" y="2325"/>
                  </a:cubicBezTo>
                  <a:cubicBezTo>
                    <a:pt x="14136" y="2325"/>
                    <a:pt x="13537" y="0"/>
                    <a:pt x="12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7337252" y="941748"/>
              <a:ext cx="117073" cy="165343"/>
            </a:xfrm>
            <a:custGeom>
              <a:avLst/>
              <a:gdLst/>
              <a:ahLst/>
              <a:cxnLst/>
              <a:rect l="l" t="t" r="r" b="b"/>
              <a:pathLst>
                <a:path w="2389" h="3374" extrusionOk="0">
                  <a:moveTo>
                    <a:pt x="436" y="1"/>
                  </a:moveTo>
                  <a:cubicBezTo>
                    <a:pt x="436" y="1"/>
                    <a:pt x="0" y="3374"/>
                    <a:pt x="1223" y="3374"/>
                  </a:cubicBezTo>
                  <a:cubicBezTo>
                    <a:pt x="1246" y="3374"/>
                    <a:pt x="1270" y="3373"/>
                    <a:pt x="1294" y="3370"/>
                  </a:cubicBezTo>
                  <a:cubicBezTo>
                    <a:pt x="2389" y="3251"/>
                    <a:pt x="1841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567725" y="926605"/>
              <a:ext cx="117073" cy="165343"/>
            </a:xfrm>
            <a:custGeom>
              <a:avLst/>
              <a:gdLst/>
              <a:ahLst/>
              <a:cxnLst/>
              <a:rect l="l" t="t" r="r" b="b"/>
              <a:pathLst>
                <a:path w="2389" h="3374" extrusionOk="0">
                  <a:moveTo>
                    <a:pt x="436" y="0"/>
                  </a:moveTo>
                  <a:cubicBezTo>
                    <a:pt x="436" y="0"/>
                    <a:pt x="0" y="3373"/>
                    <a:pt x="1223" y="3373"/>
                  </a:cubicBezTo>
                  <a:cubicBezTo>
                    <a:pt x="1246" y="3373"/>
                    <a:pt x="1270" y="3372"/>
                    <a:pt x="1294" y="3370"/>
                  </a:cubicBezTo>
                  <a:cubicBezTo>
                    <a:pt x="2389" y="3251"/>
                    <a:pt x="1841" y="0"/>
                    <a:pt x="1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7948744" y="892154"/>
              <a:ext cx="117661" cy="165343"/>
            </a:xfrm>
            <a:custGeom>
              <a:avLst/>
              <a:gdLst/>
              <a:ahLst/>
              <a:cxnLst/>
              <a:rect l="l" t="t" r="r" b="b"/>
              <a:pathLst>
                <a:path w="2401" h="3374" extrusionOk="0">
                  <a:moveTo>
                    <a:pt x="448" y="1"/>
                  </a:moveTo>
                  <a:cubicBezTo>
                    <a:pt x="448" y="1"/>
                    <a:pt x="1" y="3374"/>
                    <a:pt x="1223" y="3374"/>
                  </a:cubicBezTo>
                  <a:cubicBezTo>
                    <a:pt x="1246" y="3374"/>
                    <a:pt x="1269" y="3373"/>
                    <a:pt x="1293" y="3370"/>
                  </a:cubicBezTo>
                  <a:cubicBezTo>
                    <a:pt x="2401" y="3251"/>
                    <a:pt x="1853" y="1"/>
                    <a:pt x="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108061" y="878727"/>
              <a:ext cx="117073" cy="164755"/>
            </a:xfrm>
            <a:custGeom>
              <a:avLst/>
              <a:gdLst/>
              <a:ahLst/>
              <a:cxnLst/>
              <a:rect l="l" t="t" r="r" b="b"/>
              <a:pathLst>
                <a:path w="2389" h="3362" extrusionOk="0">
                  <a:moveTo>
                    <a:pt x="447" y="1"/>
                  </a:moveTo>
                  <a:cubicBezTo>
                    <a:pt x="447" y="1"/>
                    <a:pt x="0" y="3362"/>
                    <a:pt x="1222" y="3362"/>
                  </a:cubicBezTo>
                  <a:cubicBezTo>
                    <a:pt x="1245" y="3362"/>
                    <a:pt x="1269" y="3361"/>
                    <a:pt x="1293" y="3358"/>
                  </a:cubicBezTo>
                  <a:cubicBezTo>
                    <a:pt x="2388" y="3239"/>
                    <a:pt x="1840" y="1"/>
                    <a:pt x="1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451329" y="830162"/>
              <a:ext cx="761440" cy="77820"/>
            </a:xfrm>
            <a:custGeom>
              <a:avLst/>
              <a:gdLst/>
              <a:ahLst/>
              <a:cxnLst/>
              <a:rect l="l" t="t" r="r" b="b"/>
              <a:pathLst>
                <a:path w="15538" h="1588" extrusionOk="0">
                  <a:moveTo>
                    <a:pt x="15443" y="1"/>
                  </a:moveTo>
                  <a:cubicBezTo>
                    <a:pt x="15435" y="1"/>
                    <a:pt x="15427" y="2"/>
                    <a:pt x="15419" y="4"/>
                  </a:cubicBezTo>
                  <a:cubicBezTo>
                    <a:pt x="10784" y="1137"/>
                    <a:pt x="6806" y="1408"/>
                    <a:pt x="4066" y="1408"/>
                  </a:cubicBezTo>
                  <a:cubicBezTo>
                    <a:pt x="1598" y="1408"/>
                    <a:pt x="136" y="1188"/>
                    <a:pt x="107" y="1182"/>
                  </a:cubicBezTo>
                  <a:cubicBezTo>
                    <a:pt x="60" y="1182"/>
                    <a:pt x="12" y="1206"/>
                    <a:pt x="0" y="1254"/>
                  </a:cubicBezTo>
                  <a:cubicBezTo>
                    <a:pt x="0" y="1301"/>
                    <a:pt x="36" y="1349"/>
                    <a:pt x="84" y="1361"/>
                  </a:cubicBezTo>
                  <a:cubicBezTo>
                    <a:pt x="107" y="1361"/>
                    <a:pt x="1596" y="1587"/>
                    <a:pt x="4096" y="1587"/>
                  </a:cubicBezTo>
                  <a:cubicBezTo>
                    <a:pt x="6846" y="1587"/>
                    <a:pt x="10823" y="1313"/>
                    <a:pt x="15466" y="170"/>
                  </a:cubicBezTo>
                  <a:cubicBezTo>
                    <a:pt x="15514" y="158"/>
                    <a:pt x="15538" y="111"/>
                    <a:pt x="15526" y="63"/>
                  </a:cubicBezTo>
                  <a:cubicBezTo>
                    <a:pt x="15516" y="24"/>
                    <a:pt x="15482" y="1"/>
                    <a:pt x="15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7436782" y="719458"/>
              <a:ext cx="25728" cy="30334"/>
            </a:xfrm>
            <a:custGeom>
              <a:avLst/>
              <a:gdLst/>
              <a:ahLst/>
              <a:cxnLst/>
              <a:rect l="l" t="t" r="r" b="b"/>
              <a:pathLst>
                <a:path w="525" h="619" extrusionOk="0">
                  <a:moveTo>
                    <a:pt x="60" y="0"/>
                  </a:moveTo>
                  <a:cubicBezTo>
                    <a:pt x="1" y="0"/>
                    <a:pt x="1" y="120"/>
                    <a:pt x="60" y="120"/>
                  </a:cubicBezTo>
                  <a:cubicBezTo>
                    <a:pt x="168" y="120"/>
                    <a:pt x="287" y="167"/>
                    <a:pt x="346" y="239"/>
                  </a:cubicBezTo>
                  <a:cubicBezTo>
                    <a:pt x="370" y="274"/>
                    <a:pt x="394" y="310"/>
                    <a:pt x="394" y="358"/>
                  </a:cubicBezTo>
                  <a:cubicBezTo>
                    <a:pt x="394" y="405"/>
                    <a:pt x="358" y="453"/>
                    <a:pt x="334" y="477"/>
                  </a:cubicBezTo>
                  <a:cubicBezTo>
                    <a:pt x="310" y="477"/>
                    <a:pt x="334" y="477"/>
                    <a:pt x="310" y="489"/>
                  </a:cubicBezTo>
                  <a:lnTo>
                    <a:pt x="298" y="512"/>
                  </a:lnTo>
                  <a:lnTo>
                    <a:pt x="215" y="512"/>
                  </a:lnTo>
                  <a:cubicBezTo>
                    <a:pt x="204" y="505"/>
                    <a:pt x="194" y="502"/>
                    <a:pt x="185" y="502"/>
                  </a:cubicBezTo>
                  <a:cubicBezTo>
                    <a:pt x="165" y="502"/>
                    <a:pt x="148" y="516"/>
                    <a:pt x="132" y="524"/>
                  </a:cubicBezTo>
                  <a:cubicBezTo>
                    <a:pt x="120" y="548"/>
                    <a:pt x="132" y="584"/>
                    <a:pt x="156" y="596"/>
                  </a:cubicBezTo>
                  <a:cubicBezTo>
                    <a:pt x="184" y="611"/>
                    <a:pt x="214" y="619"/>
                    <a:pt x="242" y="619"/>
                  </a:cubicBezTo>
                  <a:cubicBezTo>
                    <a:pt x="345" y="619"/>
                    <a:pt x="440" y="529"/>
                    <a:pt x="477" y="417"/>
                  </a:cubicBezTo>
                  <a:cubicBezTo>
                    <a:pt x="525" y="262"/>
                    <a:pt x="429" y="131"/>
                    <a:pt x="298" y="60"/>
                  </a:cubicBezTo>
                  <a:cubicBezTo>
                    <a:pt x="227" y="12"/>
                    <a:pt x="13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514407" y="771404"/>
              <a:ext cx="26904" cy="38322"/>
            </a:xfrm>
            <a:custGeom>
              <a:avLst/>
              <a:gdLst/>
              <a:ahLst/>
              <a:cxnLst/>
              <a:rect l="l" t="t" r="r" b="b"/>
              <a:pathLst>
                <a:path w="549" h="782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203" y="119"/>
                    <a:pt x="334" y="191"/>
                    <a:pt x="381" y="322"/>
                  </a:cubicBezTo>
                  <a:cubicBezTo>
                    <a:pt x="429" y="441"/>
                    <a:pt x="393" y="595"/>
                    <a:pt x="298" y="679"/>
                  </a:cubicBezTo>
                  <a:cubicBezTo>
                    <a:pt x="252" y="716"/>
                    <a:pt x="291" y="781"/>
                    <a:pt x="334" y="781"/>
                  </a:cubicBezTo>
                  <a:cubicBezTo>
                    <a:pt x="346" y="781"/>
                    <a:pt x="359" y="776"/>
                    <a:pt x="369" y="762"/>
                  </a:cubicBezTo>
                  <a:cubicBezTo>
                    <a:pt x="500" y="643"/>
                    <a:pt x="548" y="441"/>
                    <a:pt x="489" y="286"/>
                  </a:cubicBezTo>
                  <a:cubicBezTo>
                    <a:pt x="429" y="119"/>
                    <a:pt x="25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467705" y="865103"/>
              <a:ext cx="18132" cy="26512"/>
            </a:xfrm>
            <a:custGeom>
              <a:avLst/>
              <a:gdLst/>
              <a:ahLst/>
              <a:cxnLst/>
              <a:rect l="l" t="t" r="r" b="b"/>
              <a:pathLst>
                <a:path w="370" h="541" extrusionOk="0">
                  <a:moveTo>
                    <a:pt x="81" y="1"/>
                  </a:moveTo>
                  <a:cubicBezTo>
                    <a:pt x="66" y="1"/>
                    <a:pt x="51" y="2"/>
                    <a:pt x="37" y="5"/>
                  </a:cubicBezTo>
                  <a:cubicBezTo>
                    <a:pt x="13" y="5"/>
                    <a:pt x="1" y="53"/>
                    <a:pt x="1" y="76"/>
                  </a:cubicBezTo>
                  <a:cubicBezTo>
                    <a:pt x="1" y="113"/>
                    <a:pt x="15" y="128"/>
                    <a:pt x="37" y="128"/>
                  </a:cubicBezTo>
                  <a:cubicBezTo>
                    <a:pt x="44" y="128"/>
                    <a:pt x="52" y="127"/>
                    <a:pt x="60" y="124"/>
                  </a:cubicBezTo>
                  <a:lnTo>
                    <a:pt x="108" y="124"/>
                  </a:lnTo>
                  <a:cubicBezTo>
                    <a:pt x="144" y="124"/>
                    <a:pt x="144" y="136"/>
                    <a:pt x="179" y="160"/>
                  </a:cubicBezTo>
                  <a:lnTo>
                    <a:pt x="191" y="160"/>
                  </a:lnTo>
                  <a:lnTo>
                    <a:pt x="203" y="172"/>
                  </a:lnTo>
                  <a:lnTo>
                    <a:pt x="215" y="184"/>
                  </a:lnTo>
                  <a:lnTo>
                    <a:pt x="227" y="196"/>
                  </a:lnTo>
                  <a:cubicBezTo>
                    <a:pt x="227" y="219"/>
                    <a:pt x="251" y="231"/>
                    <a:pt x="251" y="231"/>
                  </a:cubicBezTo>
                  <a:lnTo>
                    <a:pt x="251" y="243"/>
                  </a:lnTo>
                  <a:lnTo>
                    <a:pt x="251" y="255"/>
                  </a:lnTo>
                  <a:lnTo>
                    <a:pt x="251" y="279"/>
                  </a:lnTo>
                  <a:lnTo>
                    <a:pt x="251" y="291"/>
                  </a:lnTo>
                  <a:lnTo>
                    <a:pt x="251" y="303"/>
                  </a:lnTo>
                  <a:lnTo>
                    <a:pt x="251" y="315"/>
                  </a:lnTo>
                  <a:cubicBezTo>
                    <a:pt x="251" y="338"/>
                    <a:pt x="227" y="338"/>
                    <a:pt x="227" y="350"/>
                  </a:cubicBezTo>
                  <a:lnTo>
                    <a:pt x="215" y="362"/>
                  </a:lnTo>
                  <a:lnTo>
                    <a:pt x="203" y="374"/>
                  </a:lnTo>
                  <a:lnTo>
                    <a:pt x="191" y="398"/>
                  </a:lnTo>
                  <a:lnTo>
                    <a:pt x="179" y="398"/>
                  </a:lnTo>
                  <a:cubicBezTo>
                    <a:pt x="179" y="398"/>
                    <a:pt x="156" y="398"/>
                    <a:pt x="156" y="410"/>
                  </a:cubicBezTo>
                  <a:lnTo>
                    <a:pt x="144" y="410"/>
                  </a:lnTo>
                  <a:cubicBezTo>
                    <a:pt x="132" y="410"/>
                    <a:pt x="120" y="422"/>
                    <a:pt x="96" y="422"/>
                  </a:cubicBezTo>
                  <a:cubicBezTo>
                    <a:pt x="72" y="422"/>
                    <a:pt x="60" y="469"/>
                    <a:pt x="60" y="493"/>
                  </a:cubicBezTo>
                  <a:cubicBezTo>
                    <a:pt x="72" y="529"/>
                    <a:pt x="96" y="541"/>
                    <a:pt x="132" y="541"/>
                  </a:cubicBezTo>
                  <a:cubicBezTo>
                    <a:pt x="239" y="529"/>
                    <a:pt x="322" y="422"/>
                    <a:pt x="358" y="315"/>
                  </a:cubicBezTo>
                  <a:cubicBezTo>
                    <a:pt x="370" y="196"/>
                    <a:pt x="322" y="100"/>
                    <a:pt x="215" y="41"/>
                  </a:cubicBezTo>
                  <a:cubicBezTo>
                    <a:pt x="171" y="14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36921" y="854028"/>
              <a:ext cx="23375" cy="30040"/>
            </a:xfrm>
            <a:custGeom>
              <a:avLst/>
              <a:gdLst/>
              <a:ahLst/>
              <a:cxnLst/>
              <a:rect l="l" t="t" r="r" b="b"/>
              <a:pathLst>
                <a:path w="477" h="613" extrusionOk="0">
                  <a:moveTo>
                    <a:pt x="92" y="1"/>
                  </a:moveTo>
                  <a:cubicBezTo>
                    <a:pt x="74" y="1"/>
                    <a:pt x="55" y="2"/>
                    <a:pt x="36" y="5"/>
                  </a:cubicBezTo>
                  <a:cubicBezTo>
                    <a:pt x="13" y="5"/>
                    <a:pt x="1" y="52"/>
                    <a:pt x="1" y="88"/>
                  </a:cubicBezTo>
                  <a:cubicBezTo>
                    <a:pt x="9" y="114"/>
                    <a:pt x="24" y="133"/>
                    <a:pt x="45" y="133"/>
                  </a:cubicBezTo>
                  <a:cubicBezTo>
                    <a:pt x="53" y="133"/>
                    <a:pt x="62" y="131"/>
                    <a:pt x="72" y="124"/>
                  </a:cubicBezTo>
                  <a:cubicBezTo>
                    <a:pt x="79" y="123"/>
                    <a:pt x="87" y="122"/>
                    <a:pt x="94" y="122"/>
                  </a:cubicBezTo>
                  <a:cubicBezTo>
                    <a:pt x="175" y="122"/>
                    <a:pt x="278" y="180"/>
                    <a:pt x="310" y="267"/>
                  </a:cubicBezTo>
                  <a:cubicBezTo>
                    <a:pt x="334" y="350"/>
                    <a:pt x="298" y="457"/>
                    <a:pt x="203" y="517"/>
                  </a:cubicBezTo>
                  <a:cubicBezTo>
                    <a:pt x="154" y="536"/>
                    <a:pt x="186" y="612"/>
                    <a:pt x="231" y="612"/>
                  </a:cubicBezTo>
                  <a:cubicBezTo>
                    <a:pt x="241" y="612"/>
                    <a:pt x="252" y="609"/>
                    <a:pt x="263" y="600"/>
                  </a:cubicBezTo>
                  <a:cubicBezTo>
                    <a:pt x="394" y="529"/>
                    <a:pt x="477" y="362"/>
                    <a:pt x="417" y="219"/>
                  </a:cubicBezTo>
                  <a:cubicBezTo>
                    <a:pt x="354" y="82"/>
                    <a:pt x="23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626924" y="704267"/>
              <a:ext cx="29305" cy="26708"/>
            </a:xfrm>
            <a:custGeom>
              <a:avLst/>
              <a:gdLst/>
              <a:ahLst/>
              <a:cxnLst/>
              <a:rect l="l" t="t" r="r" b="b"/>
              <a:pathLst>
                <a:path w="598" h="545" extrusionOk="0">
                  <a:moveTo>
                    <a:pt x="240" y="1"/>
                  </a:moveTo>
                  <a:cubicBezTo>
                    <a:pt x="169" y="1"/>
                    <a:pt x="109" y="13"/>
                    <a:pt x="50" y="49"/>
                  </a:cubicBezTo>
                  <a:cubicBezTo>
                    <a:pt x="1" y="68"/>
                    <a:pt x="24" y="144"/>
                    <a:pt x="74" y="144"/>
                  </a:cubicBezTo>
                  <a:cubicBezTo>
                    <a:pt x="85" y="144"/>
                    <a:pt x="97" y="140"/>
                    <a:pt x="109" y="132"/>
                  </a:cubicBezTo>
                  <a:cubicBezTo>
                    <a:pt x="149" y="107"/>
                    <a:pt x="195" y="95"/>
                    <a:pt x="240" y="95"/>
                  </a:cubicBezTo>
                  <a:cubicBezTo>
                    <a:pt x="303" y="95"/>
                    <a:pt x="365" y="119"/>
                    <a:pt x="407" y="168"/>
                  </a:cubicBezTo>
                  <a:cubicBezTo>
                    <a:pt x="479" y="239"/>
                    <a:pt x="514" y="358"/>
                    <a:pt x="467" y="465"/>
                  </a:cubicBezTo>
                  <a:cubicBezTo>
                    <a:pt x="455" y="489"/>
                    <a:pt x="455" y="525"/>
                    <a:pt x="479" y="537"/>
                  </a:cubicBezTo>
                  <a:cubicBezTo>
                    <a:pt x="493" y="542"/>
                    <a:pt x="506" y="544"/>
                    <a:pt x="518" y="544"/>
                  </a:cubicBezTo>
                  <a:cubicBezTo>
                    <a:pt x="534" y="544"/>
                    <a:pt x="548" y="539"/>
                    <a:pt x="562" y="525"/>
                  </a:cubicBezTo>
                  <a:cubicBezTo>
                    <a:pt x="598" y="418"/>
                    <a:pt x="598" y="287"/>
                    <a:pt x="538" y="179"/>
                  </a:cubicBezTo>
                  <a:cubicBezTo>
                    <a:pt x="479" y="72"/>
                    <a:pt x="359" y="13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765855" y="676040"/>
              <a:ext cx="21660" cy="25973"/>
            </a:xfrm>
            <a:custGeom>
              <a:avLst/>
              <a:gdLst/>
              <a:ahLst/>
              <a:cxnLst/>
              <a:rect l="l" t="t" r="r" b="b"/>
              <a:pathLst>
                <a:path w="442" h="530" extrusionOk="0">
                  <a:moveTo>
                    <a:pt x="169" y="1"/>
                  </a:moveTo>
                  <a:cubicBezTo>
                    <a:pt x="121" y="1"/>
                    <a:pt x="69" y="14"/>
                    <a:pt x="25" y="41"/>
                  </a:cubicBezTo>
                  <a:cubicBezTo>
                    <a:pt x="1" y="53"/>
                    <a:pt x="1" y="89"/>
                    <a:pt x="13" y="113"/>
                  </a:cubicBezTo>
                  <a:cubicBezTo>
                    <a:pt x="21" y="144"/>
                    <a:pt x="39" y="155"/>
                    <a:pt x="58" y="155"/>
                  </a:cubicBezTo>
                  <a:cubicBezTo>
                    <a:pt x="67" y="155"/>
                    <a:pt x="76" y="152"/>
                    <a:pt x="84" y="148"/>
                  </a:cubicBezTo>
                  <a:cubicBezTo>
                    <a:pt x="108" y="148"/>
                    <a:pt x="108" y="124"/>
                    <a:pt x="120" y="124"/>
                  </a:cubicBezTo>
                  <a:lnTo>
                    <a:pt x="239" y="124"/>
                  </a:lnTo>
                  <a:cubicBezTo>
                    <a:pt x="239" y="124"/>
                    <a:pt x="251" y="124"/>
                    <a:pt x="251" y="148"/>
                  </a:cubicBezTo>
                  <a:cubicBezTo>
                    <a:pt x="251" y="148"/>
                    <a:pt x="256" y="154"/>
                    <a:pt x="260" y="154"/>
                  </a:cubicBezTo>
                  <a:cubicBezTo>
                    <a:pt x="262" y="154"/>
                    <a:pt x="263" y="152"/>
                    <a:pt x="263" y="148"/>
                  </a:cubicBezTo>
                  <a:cubicBezTo>
                    <a:pt x="275" y="148"/>
                    <a:pt x="275" y="160"/>
                    <a:pt x="299" y="172"/>
                  </a:cubicBezTo>
                  <a:lnTo>
                    <a:pt x="299" y="184"/>
                  </a:lnTo>
                  <a:cubicBezTo>
                    <a:pt x="299" y="184"/>
                    <a:pt x="299" y="208"/>
                    <a:pt x="311" y="208"/>
                  </a:cubicBezTo>
                  <a:cubicBezTo>
                    <a:pt x="311" y="208"/>
                    <a:pt x="322" y="220"/>
                    <a:pt x="311" y="220"/>
                  </a:cubicBezTo>
                  <a:lnTo>
                    <a:pt x="311" y="232"/>
                  </a:lnTo>
                  <a:lnTo>
                    <a:pt x="311" y="244"/>
                  </a:lnTo>
                  <a:lnTo>
                    <a:pt x="311" y="267"/>
                  </a:lnTo>
                  <a:lnTo>
                    <a:pt x="311" y="303"/>
                  </a:lnTo>
                  <a:lnTo>
                    <a:pt x="311" y="327"/>
                  </a:lnTo>
                  <a:cubicBezTo>
                    <a:pt x="311" y="351"/>
                    <a:pt x="299" y="351"/>
                    <a:pt x="275" y="386"/>
                  </a:cubicBezTo>
                  <a:lnTo>
                    <a:pt x="275" y="398"/>
                  </a:lnTo>
                  <a:lnTo>
                    <a:pt x="263" y="410"/>
                  </a:lnTo>
                  <a:cubicBezTo>
                    <a:pt x="263" y="410"/>
                    <a:pt x="258" y="415"/>
                    <a:pt x="254" y="415"/>
                  </a:cubicBezTo>
                  <a:cubicBezTo>
                    <a:pt x="252" y="415"/>
                    <a:pt x="251" y="414"/>
                    <a:pt x="251" y="410"/>
                  </a:cubicBezTo>
                  <a:cubicBezTo>
                    <a:pt x="251" y="410"/>
                    <a:pt x="239" y="410"/>
                    <a:pt x="239" y="422"/>
                  </a:cubicBezTo>
                  <a:cubicBezTo>
                    <a:pt x="190" y="452"/>
                    <a:pt x="222" y="529"/>
                    <a:pt x="268" y="529"/>
                  </a:cubicBezTo>
                  <a:cubicBezTo>
                    <a:pt x="278" y="529"/>
                    <a:pt x="288" y="526"/>
                    <a:pt x="299" y="517"/>
                  </a:cubicBezTo>
                  <a:cubicBezTo>
                    <a:pt x="394" y="458"/>
                    <a:pt x="441" y="339"/>
                    <a:pt x="430" y="232"/>
                  </a:cubicBezTo>
                  <a:cubicBezTo>
                    <a:pt x="418" y="124"/>
                    <a:pt x="322" y="41"/>
                    <a:pt x="215" y="5"/>
                  </a:cubicBezTo>
                  <a:cubicBezTo>
                    <a:pt x="200" y="2"/>
                    <a:pt x="185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31453" y="758614"/>
              <a:ext cx="19308" cy="30677"/>
            </a:xfrm>
            <a:custGeom>
              <a:avLst/>
              <a:gdLst/>
              <a:ahLst/>
              <a:cxnLst/>
              <a:rect l="l" t="t" r="r" b="b"/>
              <a:pathLst>
                <a:path w="394" h="626" extrusionOk="0">
                  <a:moveTo>
                    <a:pt x="66" y="1"/>
                  </a:moveTo>
                  <a:cubicBezTo>
                    <a:pt x="45" y="1"/>
                    <a:pt x="29" y="15"/>
                    <a:pt x="12" y="23"/>
                  </a:cubicBezTo>
                  <a:cubicBezTo>
                    <a:pt x="0" y="47"/>
                    <a:pt x="12" y="94"/>
                    <a:pt x="48" y="94"/>
                  </a:cubicBezTo>
                  <a:cubicBezTo>
                    <a:pt x="215" y="166"/>
                    <a:pt x="274" y="392"/>
                    <a:pt x="179" y="547"/>
                  </a:cubicBezTo>
                  <a:cubicBezTo>
                    <a:pt x="162" y="589"/>
                    <a:pt x="200" y="626"/>
                    <a:pt x="236" y="626"/>
                  </a:cubicBezTo>
                  <a:cubicBezTo>
                    <a:pt x="250" y="626"/>
                    <a:pt x="264" y="620"/>
                    <a:pt x="274" y="606"/>
                  </a:cubicBezTo>
                  <a:cubicBezTo>
                    <a:pt x="393" y="404"/>
                    <a:pt x="310" y="106"/>
                    <a:pt x="96" y="11"/>
                  </a:cubicBez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750712" y="862898"/>
              <a:ext cx="19308" cy="24748"/>
            </a:xfrm>
            <a:custGeom>
              <a:avLst/>
              <a:gdLst/>
              <a:ahLst/>
              <a:cxnLst/>
              <a:rect l="l" t="t" r="r" b="b"/>
              <a:pathLst>
                <a:path w="394" h="505" extrusionOk="0">
                  <a:moveTo>
                    <a:pt x="70" y="0"/>
                  </a:moveTo>
                  <a:cubicBezTo>
                    <a:pt x="42" y="0"/>
                    <a:pt x="23" y="29"/>
                    <a:pt x="12" y="50"/>
                  </a:cubicBezTo>
                  <a:cubicBezTo>
                    <a:pt x="0" y="62"/>
                    <a:pt x="12" y="98"/>
                    <a:pt x="36" y="110"/>
                  </a:cubicBezTo>
                  <a:cubicBezTo>
                    <a:pt x="60" y="110"/>
                    <a:pt x="60" y="110"/>
                    <a:pt x="72" y="121"/>
                  </a:cubicBezTo>
                  <a:lnTo>
                    <a:pt x="84" y="121"/>
                  </a:lnTo>
                  <a:cubicBezTo>
                    <a:pt x="96" y="121"/>
                    <a:pt x="96" y="145"/>
                    <a:pt x="119" y="145"/>
                  </a:cubicBezTo>
                  <a:cubicBezTo>
                    <a:pt x="119" y="145"/>
                    <a:pt x="131" y="145"/>
                    <a:pt x="131" y="157"/>
                  </a:cubicBezTo>
                  <a:lnTo>
                    <a:pt x="179" y="205"/>
                  </a:lnTo>
                  <a:cubicBezTo>
                    <a:pt x="179" y="217"/>
                    <a:pt x="191" y="217"/>
                    <a:pt x="191" y="229"/>
                  </a:cubicBezTo>
                  <a:cubicBezTo>
                    <a:pt x="191" y="241"/>
                    <a:pt x="203" y="241"/>
                    <a:pt x="203" y="264"/>
                  </a:cubicBezTo>
                  <a:lnTo>
                    <a:pt x="203" y="276"/>
                  </a:lnTo>
                  <a:cubicBezTo>
                    <a:pt x="203" y="288"/>
                    <a:pt x="215" y="300"/>
                    <a:pt x="215" y="336"/>
                  </a:cubicBezTo>
                  <a:lnTo>
                    <a:pt x="215" y="348"/>
                  </a:lnTo>
                  <a:lnTo>
                    <a:pt x="215" y="383"/>
                  </a:lnTo>
                  <a:lnTo>
                    <a:pt x="215" y="395"/>
                  </a:lnTo>
                  <a:lnTo>
                    <a:pt x="215" y="419"/>
                  </a:lnTo>
                  <a:cubicBezTo>
                    <a:pt x="203" y="455"/>
                    <a:pt x="227" y="479"/>
                    <a:pt x="262" y="502"/>
                  </a:cubicBezTo>
                  <a:cubicBezTo>
                    <a:pt x="266" y="504"/>
                    <a:pt x="269" y="505"/>
                    <a:pt x="273" y="505"/>
                  </a:cubicBezTo>
                  <a:cubicBezTo>
                    <a:pt x="295" y="505"/>
                    <a:pt x="323" y="475"/>
                    <a:pt x="334" y="455"/>
                  </a:cubicBezTo>
                  <a:cubicBezTo>
                    <a:pt x="393" y="264"/>
                    <a:pt x="262" y="50"/>
                    <a:pt x="84" y="2"/>
                  </a:cubicBezTo>
                  <a:cubicBezTo>
                    <a:pt x="79" y="1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58819" y="870543"/>
              <a:ext cx="22052" cy="31069"/>
            </a:xfrm>
            <a:custGeom>
              <a:avLst/>
              <a:gdLst/>
              <a:ahLst/>
              <a:cxnLst/>
              <a:rect l="l" t="t" r="r" b="b"/>
              <a:pathLst>
                <a:path w="450" h="634" extrusionOk="0">
                  <a:moveTo>
                    <a:pt x="70" y="0"/>
                  </a:moveTo>
                  <a:cubicBezTo>
                    <a:pt x="18" y="0"/>
                    <a:pt x="1" y="86"/>
                    <a:pt x="57" y="108"/>
                  </a:cubicBezTo>
                  <a:cubicBezTo>
                    <a:pt x="235" y="144"/>
                    <a:pt x="330" y="382"/>
                    <a:pt x="247" y="549"/>
                  </a:cubicBezTo>
                  <a:cubicBezTo>
                    <a:pt x="222" y="591"/>
                    <a:pt x="262" y="633"/>
                    <a:pt x="296" y="633"/>
                  </a:cubicBezTo>
                  <a:cubicBezTo>
                    <a:pt x="310" y="633"/>
                    <a:pt x="323" y="626"/>
                    <a:pt x="330" y="608"/>
                  </a:cubicBezTo>
                  <a:cubicBezTo>
                    <a:pt x="449" y="382"/>
                    <a:pt x="319" y="73"/>
                    <a:pt x="80" y="1"/>
                  </a:cubicBezTo>
                  <a:cubicBezTo>
                    <a:pt x="77" y="0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845832" y="783411"/>
              <a:ext cx="14015" cy="30285"/>
            </a:xfrm>
            <a:custGeom>
              <a:avLst/>
              <a:gdLst/>
              <a:ahLst/>
              <a:cxnLst/>
              <a:rect l="l" t="t" r="r" b="b"/>
              <a:pathLst>
                <a:path w="286" h="618" extrusionOk="0">
                  <a:moveTo>
                    <a:pt x="67" y="0"/>
                  </a:moveTo>
                  <a:cubicBezTo>
                    <a:pt x="47" y="0"/>
                    <a:pt x="32" y="9"/>
                    <a:pt x="24" y="17"/>
                  </a:cubicBezTo>
                  <a:cubicBezTo>
                    <a:pt x="0" y="53"/>
                    <a:pt x="24" y="77"/>
                    <a:pt x="36" y="100"/>
                  </a:cubicBezTo>
                  <a:cubicBezTo>
                    <a:pt x="95" y="136"/>
                    <a:pt x="119" y="219"/>
                    <a:pt x="119" y="291"/>
                  </a:cubicBezTo>
                  <a:cubicBezTo>
                    <a:pt x="119" y="362"/>
                    <a:pt x="95" y="458"/>
                    <a:pt x="36" y="481"/>
                  </a:cubicBezTo>
                  <a:cubicBezTo>
                    <a:pt x="0" y="493"/>
                    <a:pt x="0" y="529"/>
                    <a:pt x="24" y="553"/>
                  </a:cubicBezTo>
                  <a:cubicBezTo>
                    <a:pt x="32" y="593"/>
                    <a:pt x="57" y="617"/>
                    <a:pt x="75" y="617"/>
                  </a:cubicBezTo>
                  <a:cubicBezTo>
                    <a:pt x="84" y="617"/>
                    <a:pt x="92" y="612"/>
                    <a:pt x="95" y="600"/>
                  </a:cubicBezTo>
                  <a:cubicBezTo>
                    <a:pt x="286" y="469"/>
                    <a:pt x="286" y="136"/>
                    <a:pt x="95" y="5"/>
                  </a:cubicBezTo>
                  <a:cubicBezTo>
                    <a:pt x="85" y="2"/>
                    <a:pt x="7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876167" y="682704"/>
              <a:ext cx="18132" cy="32735"/>
            </a:xfrm>
            <a:custGeom>
              <a:avLst/>
              <a:gdLst/>
              <a:ahLst/>
              <a:cxnLst/>
              <a:rect l="l" t="t" r="r" b="b"/>
              <a:pathLst>
                <a:path w="370" h="668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cubicBezTo>
                    <a:pt x="0" y="72"/>
                    <a:pt x="24" y="96"/>
                    <a:pt x="60" y="96"/>
                  </a:cubicBezTo>
                  <a:cubicBezTo>
                    <a:pt x="155" y="96"/>
                    <a:pt x="262" y="203"/>
                    <a:pt x="262" y="322"/>
                  </a:cubicBezTo>
                  <a:cubicBezTo>
                    <a:pt x="262" y="429"/>
                    <a:pt x="179" y="524"/>
                    <a:pt x="60" y="548"/>
                  </a:cubicBezTo>
                  <a:cubicBezTo>
                    <a:pt x="24" y="548"/>
                    <a:pt x="0" y="572"/>
                    <a:pt x="0" y="608"/>
                  </a:cubicBezTo>
                  <a:cubicBezTo>
                    <a:pt x="0" y="631"/>
                    <a:pt x="24" y="667"/>
                    <a:pt x="60" y="667"/>
                  </a:cubicBezTo>
                  <a:cubicBezTo>
                    <a:pt x="215" y="643"/>
                    <a:pt x="369" y="500"/>
                    <a:pt x="369" y="334"/>
                  </a:cubicBezTo>
                  <a:cubicBezTo>
                    <a:pt x="369" y="155"/>
                    <a:pt x="215" y="24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42079" y="741805"/>
              <a:ext cx="22248" cy="28227"/>
            </a:xfrm>
            <a:custGeom>
              <a:avLst/>
              <a:gdLst/>
              <a:ahLst/>
              <a:cxnLst/>
              <a:rect l="l" t="t" r="r" b="b"/>
              <a:pathLst>
                <a:path w="454" h="576" extrusionOk="0">
                  <a:moveTo>
                    <a:pt x="206" y="1"/>
                  </a:moveTo>
                  <a:cubicBezTo>
                    <a:pt x="189" y="1"/>
                    <a:pt x="174" y="7"/>
                    <a:pt x="167" y="21"/>
                  </a:cubicBezTo>
                  <a:cubicBezTo>
                    <a:pt x="155" y="56"/>
                    <a:pt x="155" y="80"/>
                    <a:pt x="179" y="92"/>
                  </a:cubicBezTo>
                  <a:cubicBezTo>
                    <a:pt x="274" y="140"/>
                    <a:pt x="322" y="247"/>
                    <a:pt x="286" y="318"/>
                  </a:cubicBezTo>
                  <a:cubicBezTo>
                    <a:pt x="274" y="366"/>
                    <a:pt x="239" y="390"/>
                    <a:pt x="215" y="426"/>
                  </a:cubicBezTo>
                  <a:cubicBezTo>
                    <a:pt x="179" y="437"/>
                    <a:pt x="167" y="437"/>
                    <a:pt x="144" y="449"/>
                  </a:cubicBezTo>
                  <a:lnTo>
                    <a:pt x="84" y="449"/>
                  </a:lnTo>
                  <a:cubicBezTo>
                    <a:pt x="48" y="449"/>
                    <a:pt x="24" y="473"/>
                    <a:pt x="1" y="497"/>
                  </a:cubicBezTo>
                  <a:cubicBezTo>
                    <a:pt x="1" y="533"/>
                    <a:pt x="24" y="556"/>
                    <a:pt x="48" y="568"/>
                  </a:cubicBezTo>
                  <a:cubicBezTo>
                    <a:pt x="70" y="573"/>
                    <a:pt x="92" y="576"/>
                    <a:pt x="114" y="576"/>
                  </a:cubicBezTo>
                  <a:cubicBezTo>
                    <a:pt x="242" y="576"/>
                    <a:pt x="354" y="488"/>
                    <a:pt x="405" y="366"/>
                  </a:cubicBezTo>
                  <a:cubicBezTo>
                    <a:pt x="453" y="235"/>
                    <a:pt x="382" y="68"/>
                    <a:pt x="239" y="9"/>
                  </a:cubicBezTo>
                  <a:cubicBezTo>
                    <a:pt x="229" y="4"/>
                    <a:pt x="217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88781" y="867259"/>
              <a:ext cx="25679" cy="31118"/>
            </a:xfrm>
            <a:custGeom>
              <a:avLst/>
              <a:gdLst/>
              <a:ahLst/>
              <a:cxnLst/>
              <a:rect l="l" t="t" r="r" b="b"/>
              <a:pathLst>
                <a:path w="524" h="635" extrusionOk="0">
                  <a:moveTo>
                    <a:pt x="283" y="1"/>
                  </a:moveTo>
                  <a:cubicBezTo>
                    <a:pt x="266" y="1"/>
                    <a:pt x="252" y="7"/>
                    <a:pt x="238" y="21"/>
                  </a:cubicBezTo>
                  <a:cubicBezTo>
                    <a:pt x="226" y="56"/>
                    <a:pt x="226" y="80"/>
                    <a:pt x="262" y="92"/>
                  </a:cubicBezTo>
                  <a:cubicBezTo>
                    <a:pt x="357" y="140"/>
                    <a:pt x="417" y="271"/>
                    <a:pt x="381" y="378"/>
                  </a:cubicBezTo>
                  <a:cubicBezTo>
                    <a:pt x="344" y="461"/>
                    <a:pt x="264" y="509"/>
                    <a:pt x="179" y="509"/>
                  </a:cubicBezTo>
                  <a:cubicBezTo>
                    <a:pt x="155" y="509"/>
                    <a:pt x="131" y="505"/>
                    <a:pt x="107" y="497"/>
                  </a:cubicBezTo>
                  <a:cubicBezTo>
                    <a:pt x="36" y="497"/>
                    <a:pt x="0" y="604"/>
                    <a:pt x="83" y="616"/>
                  </a:cubicBezTo>
                  <a:cubicBezTo>
                    <a:pt x="115" y="628"/>
                    <a:pt x="148" y="634"/>
                    <a:pt x="181" y="634"/>
                  </a:cubicBezTo>
                  <a:cubicBezTo>
                    <a:pt x="273" y="634"/>
                    <a:pt x="364" y="588"/>
                    <a:pt x="417" y="509"/>
                  </a:cubicBezTo>
                  <a:cubicBezTo>
                    <a:pt x="512" y="413"/>
                    <a:pt x="524" y="271"/>
                    <a:pt x="464" y="152"/>
                  </a:cubicBezTo>
                  <a:cubicBezTo>
                    <a:pt x="441" y="92"/>
                    <a:pt x="381" y="32"/>
                    <a:pt x="322" y="9"/>
                  </a:cubicBezTo>
                  <a:cubicBezTo>
                    <a:pt x="307" y="4"/>
                    <a:pt x="294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6611" y="807816"/>
              <a:ext cx="26904" cy="19700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462" y="1"/>
                  </a:moveTo>
                  <a:cubicBezTo>
                    <a:pt x="427" y="1"/>
                    <a:pt x="391" y="29"/>
                    <a:pt x="405" y="79"/>
                  </a:cubicBezTo>
                  <a:lnTo>
                    <a:pt x="405" y="91"/>
                  </a:lnTo>
                  <a:lnTo>
                    <a:pt x="405" y="102"/>
                  </a:lnTo>
                  <a:lnTo>
                    <a:pt x="405" y="138"/>
                  </a:lnTo>
                  <a:lnTo>
                    <a:pt x="405" y="150"/>
                  </a:lnTo>
                  <a:lnTo>
                    <a:pt x="405" y="162"/>
                  </a:lnTo>
                  <a:lnTo>
                    <a:pt x="405" y="174"/>
                  </a:lnTo>
                  <a:cubicBezTo>
                    <a:pt x="405" y="198"/>
                    <a:pt x="393" y="198"/>
                    <a:pt x="393" y="210"/>
                  </a:cubicBezTo>
                  <a:cubicBezTo>
                    <a:pt x="393" y="210"/>
                    <a:pt x="393" y="222"/>
                    <a:pt x="381" y="222"/>
                  </a:cubicBezTo>
                  <a:lnTo>
                    <a:pt x="370" y="233"/>
                  </a:lnTo>
                  <a:cubicBezTo>
                    <a:pt x="358" y="233"/>
                    <a:pt x="358" y="257"/>
                    <a:pt x="334" y="257"/>
                  </a:cubicBezTo>
                  <a:lnTo>
                    <a:pt x="215" y="257"/>
                  </a:lnTo>
                  <a:cubicBezTo>
                    <a:pt x="203" y="257"/>
                    <a:pt x="203" y="233"/>
                    <a:pt x="191" y="233"/>
                  </a:cubicBezTo>
                  <a:cubicBezTo>
                    <a:pt x="191" y="233"/>
                    <a:pt x="179" y="233"/>
                    <a:pt x="179" y="222"/>
                  </a:cubicBezTo>
                  <a:cubicBezTo>
                    <a:pt x="179" y="210"/>
                    <a:pt x="179" y="210"/>
                    <a:pt x="155" y="210"/>
                  </a:cubicBezTo>
                  <a:lnTo>
                    <a:pt x="155" y="198"/>
                  </a:lnTo>
                  <a:cubicBezTo>
                    <a:pt x="148" y="175"/>
                    <a:pt x="135" y="167"/>
                    <a:pt x="118" y="167"/>
                  </a:cubicBezTo>
                  <a:cubicBezTo>
                    <a:pt x="108" y="167"/>
                    <a:pt x="97" y="170"/>
                    <a:pt x="84" y="174"/>
                  </a:cubicBezTo>
                  <a:cubicBezTo>
                    <a:pt x="12" y="210"/>
                    <a:pt x="0" y="233"/>
                    <a:pt x="24" y="269"/>
                  </a:cubicBezTo>
                  <a:cubicBezTo>
                    <a:pt x="75" y="353"/>
                    <a:pt x="167" y="402"/>
                    <a:pt x="259" y="402"/>
                  </a:cubicBezTo>
                  <a:cubicBezTo>
                    <a:pt x="297" y="402"/>
                    <a:pt x="335" y="394"/>
                    <a:pt x="370" y="376"/>
                  </a:cubicBezTo>
                  <a:cubicBezTo>
                    <a:pt x="489" y="317"/>
                    <a:pt x="548" y="174"/>
                    <a:pt x="512" y="43"/>
                  </a:cubicBezTo>
                  <a:cubicBezTo>
                    <a:pt x="508" y="14"/>
                    <a:pt x="485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057634" y="712941"/>
              <a:ext cx="16956" cy="17936"/>
            </a:xfrm>
            <a:custGeom>
              <a:avLst/>
              <a:gdLst/>
              <a:ahLst/>
              <a:cxnLst/>
              <a:rect l="l" t="t" r="r" b="b"/>
              <a:pathLst>
                <a:path w="346" h="366" extrusionOk="0">
                  <a:moveTo>
                    <a:pt x="269" y="1"/>
                  </a:moveTo>
                  <a:cubicBezTo>
                    <a:pt x="252" y="1"/>
                    <a:pt x="233" y="8"/>
                    <a:pt x="226" y="14"/>
                  </a:cubicBezTo>
                  <a:cubicBezTo>
                    <a:pt x="202" y="50"/>
                    <a:pt x="202" y="74"/>
                    <a:pt x="226" y="86"/>
                  </a:cubicBezTo>
                  <a:lnTo>
                    <a:pt x="226" y="110"/>
                  </a:lnTo>
                  <a:lnTo>
                    <a:pt x="226" y="122"/>
                  </a:lnTo>
                  <a:lnTo>
                    <a:pt x="226" y="133"/>
                  </a:lnTo>
                  <a:lnTo>
                    <a:pt x="226" y="145"/>
                  </a:lnTo>
                  <a:lnTo>
                    <a:pt x="226" y="169"/>
                  </a:lnTo>
                  <a:lnTo>
                    <a:pt x="226" y="181"/>
                  </a:lnTo>
                  <a:cubicBezTo>
                    <a:pt x="226" y="181"/>
                    <a:pt x="226" y="193"/>
                    <a:pt x="202" y="193"/>
                  </a:cubicBezTo>
                  <a:lnTo>
                    <a:pt x="202" y="205"/>
                  </a:lnTo>
                  <a:lnTo>
                    <a:pt x="191" y="229"/>
                  </a:lnTo>
                  <a:lnTo>
                    <a:pt x="179" y="241"/>
                  </a:lnTo>
                  <a:lnTo>
                    <a:pt x="167" y="241"/>
                  </a:lnTo>
                  <a:cubicBezTo>
                    <a:pt x="167" y="241"/>
                    <a:pt x="143" y="241"/>
                    <a:pt x="143" y="253"/>
                  </a:cubicBezTo>
                  <a:lnTo>
                    <a:pt x="72" y="253"/>
                  </a:lnTo>
                  <a:cubicBezTo>
                    <a:pt x="67" y="250"/>
                    <a:pt x="63" y="249"/>
                    <a:pt x="58" y="249"/>
                  </a:cubicBezTo>
                  <a:cubicBezTo>
                    <a:pt x="36" y="249"/>
                    <a:pt x="10" y="271"/>
                    <a:pt x="0" y="300"/>
                  </a:cubicBezTo>
                  <a:cubicBezTo>
                    <a:pt x="12" y="312"/>
                    <a:pt x="24" y="348"/>
                    <a:pt x="60" y="360"/>
                  </a:cubicBezTo>
                  <a:cubicBezTo>
                    <a:pt x="74" y="364"/>
                    <a:pt x="90" y="366"/>
                    <a:pt x="105" y="366"/>
                  </a:cubicBezTo>
                  <a:cubicBezTo>
                    <a:pt x="224" y="366"/>
                    <a:pt x="345" y="250"/>
                    <a:pt x="345" y="133"/>
                  </a:cubicBezTo>
                  <a:cubicBezTo>
                    <a:pt x="345" y="86"/>
                    <a:pt x="322" y="50"/>
                    <a:pt x="298" y="14"/>
                  </a:cubicBezTo>
                  <a:cubicBezTo>
                    <a:pt x="293" y="4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144570" y="868043"/>
              <a:ext cx="39106" cy="36901"/>
            </a:xfrm>
            <a:custGeom>
              <a:avLst/>
              <a:gdLst/>
              <a:ahLst/>
              <a:cxnLst/>
              <a:rect l="l" t="t" r="r" b="b"/>
              <a:pathLst>
                <a:path w="798" h="753" extrusionOk="0">
                  <a:moveTo>
                    <a:pt x="586" y="0"/>
                  </a:moveTo>
                  <a:cubicBezTo>
                    <a:pt x="535" y="0"/>
                    <a:pt x="496" y="68"/>
                    <a:pt x="548" y="100"/>
                  </a:cubicBezTo>
                  <a:cubicBezTo>
                    <a:pt x="643" y="159"/>
                    <a:pt x="679" y="290"/>
                    <a:pt x="643" y="397"/>
                  </a:cubicBezTo>
                  <a:cubicBezTo>
                    <a:pt x="607" y="528"/>
                    <a:pt x="488" y="600"/>
                    <a:pt x="345" y="612"/>
                  </a:cubicBezTo>
                  <a:cubicBezTo>
                    <a:pt x="322" y="618"/>
                    <a:pt x="298" y="621"/>
                    <a:pt x="274" y="621"/>
                  </a:cubicBezTo>
                  <a:cubicBezTo>
                    <a:pt x="211" y="621"/>
                    <a:pt x="147" y="602"/>
                    <a:pt x="95" y="576"/>
                  </a:cubicBezTo>
                  <a:cubicBezTo>
                    <a:pt x="90" y="571"/>
                    <a:pt x="84" y="568"/>
                    <a:pt x="77" y="568"/>
                  </a:cubicBezTo>
                  <a:cubicBezTo>
                    <a:pt x="56" y="568"/>
                    <a:pt x="33" y="593"/>
                    <a:pt x="24" y="612"/>
                  </a:cubicBezTo>
                  <a:cubicBezTo>
                    <a:pt x="0" y="659"/>
                    <a:pt x="24" y="695"/>
                    <a:pt x="60" y="707"/>
                  </a:cubicBezTo>
                  <a:cubicBezTo>
                    <a:pt x="124" y="737"/>
                    <a:pt x="199" y="752"/>
                    <a:pt x="275" y="752"/>
                  </a:cubicBezTo>
                  <a:cubicBezTo>
                    <a:pt x="383" y="752"/>
                    <a:pt x="493" y="722"/>
                    <a:pt x="584" y="659"/>
                  </a:cubicBezTo>
                  <a:cubicBezTo>
                    <a:pt x="726" y="552"/>
                    <a:pt x="798" y="397"/>
                    <a:pt x="750" y="219"/>
                  </a:cubicBezTo>
                  <a:cubicBezTo>
                    <a:pt x="738" y="124"/>
                    <a:pt x="679" y="52"/>
                    <a:pt x="607" y="5"/>
                  </a:cubicBezTo>
                  <a:cubicBezTo>
                    <a:pt x="600" y="2"/>
                    <a:pt x="59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152117" y="783656"/>
              <a:ext cx="25728" cy="24453"/>
            </a:xfrm>
            <a:custGeom>
              <a:avLst/>
              <a:gdLst/>
              <a:ahLst/>
              <a:cxnLst/>
              <a:rect l="l" t="t" r="r" b="b"/>
              <a:pathLst>
                <a:path w="525" h="499" extrusionOk="0">
                  <a:moveTo>
                    <a:pt x="418" y="0"/>
                  </a:moveTo>
                  <a:cubicBezTo>
                    <a:pt x="394" y="12"/>
                    <a:pt x="382" y="48"/>
                    <a:pt x="382" y="72"/>
                  </a:cubicBezTo>
                  <a:lnTo>
                    <a:pt x="382" y="95"/>
                  </a:lnTo>
                  <a:lnTo>
                    <a:pt x="382" y="119"/>
                  </a:lnTo>
                  <a:lnTo>
                    <a:pt x="382" y="131"/>
                  </a:lnTo>
                  <a:cubicBezTo>
                    <a:pt x="382" y="155"/>
                    <a:pt x="382" y="167"/>
                    <a:pt x="358" y="167"/>
                  </a:cubicBezTo>
                  <a:lnTo>
                    <a:pt x="358" y="179"/>
                  </a:lnTo>
                  <a:cubicBezTo>
                    <a:pt x="358" y="191"/>
                    <a:pt x="346" y="191"/>
                    <a:pt x="346" y="214"/>
                  </a:cubicBezTo>
                  <a:cubicBezTo>
                    <a:pt x="346" y="226"/>
                    <a:pt x="334" y="226"/>
                    <a:pt x="334" y="238"/>
                  </a:cubicBezTo>
                  <a:lnTo>
                    <a:pt x="322" y="250"/>
                  </a:lnTo>
                  <a:lnTo>
                    <a:pt x="287" y="286"/>
                  </a:lnTo>
                  <a:cubicBezTo>
                    <a:pt x="287" y="286"/>
                    <a:pt x="275" y="286"/>
                    <a:pt x="275" y="298"/>
                  </a:cubicBezTo>
                  <a:lnTo>
                    <a:pt x="263" y="298"/>
                  </a:lnTo>
                  <a:cubicBezTo>
                    <a:pt x="239" y="298"/>
                    <a:pt x="239" y="310"/>
                    <a:pt x="227" y="310"/>
                  </a:cubicBezTo>
                  <a:lnTo>
                    <a:pt x="203" y="310"/>
                  </a:lnTo>
                  <a:cubicBezTo>
                    <a:pt x="179" y="310"/>
                    <a:pt x="179" y="334"/>
                    <a:pt x="168" y="334"/>
                  </a:cubicBezTo>
                  <a:lnTo>
                    <a:pt x="84" y="334"/>
                  </a:lnTo>
                  <a:cubicBezTo>
                    <a:pt x="49" y="334"/>
                    <a:pt x="25" y="345"/>
                    <a:pt x="1" y="369"/>
                  </a:cubicBezTo>
                  <a:cubicBezTo>
                    <a:pt x="37" y="453"/>
                    <a:pt x="49" y="476"/>
                    <a:pt x="84" y="488"/>
                  </a:cubicBezTo>
                  <a:cubicBezTo>
                    <a:pt x="108" y="495"/>
                    <a:pt x="132" y="499"/>
                    <a:pt x="155" y="499"/>
                  </a:cubicBezTo>
                  <a:cubicBezTo>
                    <a:pt x="249" y="499"/>
                    <a:pt x="339" y="445"/>
                    <a:pt x="406" y="369"/>
                  </a:cubicBezTo>
                  <a:cubicBezTo>
                    <a:pt x="501" y="286"/>
                    <a:pt x="525" y="167"/>
                    <a:pt x="501" y="48"/>
                  </a:cubicBezTo>
                  <a:cubicBezTo>
                    <a:pt x="501" y="12"/>
                    <a:pt x="453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246649" y="886617"/>
              <a:ext cx="21660" cy="28374"/>
            </a:xfrm>
            <a:custGeom>
              <a:avLst/>
              <a:gdLst/>
              <a:ahLst/>
              <a:cxnLst/>
              <a:rect l="l" t="t" r="r" b="b"/>
              <a:pathLst>
                <a:path w="442" h="579" extrusionOk="0">
                  <a:moveTo>
                    <a:pt x="382" y="1"/>
                  </a:moveTo>
                  <a:cubicBezTo>
                    <a:pt x="352" y="1"/>
                    <a:pt x="322" y="18"/>
                    <a:pt x="322" y="54"/>
                  </a:cubicBezTo>
                  <a:cubicBezTo>
                    <a:pt x="322" y="161"/>
                    <a:pt x="322" y="280"/>
                    <a:pt x="263" y="376"/>
                  </a:cubicBezTo>
                  <a:cubicBezTo>
                    <a:pt x="251" y="399"/>
                    <a:pt x="203" y="423"/>
                    <a:pt x="179" y="447"/>
                  </a:cubicBezTo>
                  <a:cubicBezTo>
                    <a:pt x="161" y="453"/>
                    <a:pt x="141" y="456"/>
                    <a:pt x="121" y="456"/>
                  </a:cubicBezTo>
                  <a:cubicBezTo>
                    <a:pt x="102" y="456"/>
                    <a:pt x="84" y="453"/>
                    <a:pt x="72" y="447"/>
                  </a:cubicBezTo>
                  <a:cubicBezTo>
                    <a:pt x="56" y="436"/>
                    <a:pt x="42" y="430"/>
                    <a:pt x="31" y="430"/>
                  </a:cubicBezTo>
                  <a:cubicBezTo>
                    <a:pt x="17" y="430"/>
                    <a:pt x="7" y="439"/>
                    <a:pt x="1" y="459"/>
                  </a:cubicBezTo>
                  <a:cubicBezTo>
                    <a:pt x="1" y="507"/>
                    <a:pt x="1" y="530"/>
                    <a:pt x="25" y="554"/>
                  </a:cubicBezTo>
                  <a:cubicBezTo>
                    <a:pt x="57" y="571"/>
                    <a:pt x="91" y="578"/>
                    <a:pt x="125" y="578"/>
                  </a:cubicBezTo>
                  <a:cubicBezTo>
                    <a:pt x="212" y="578"/>
                    <a:pt x="298" y="528"/>
                    <a:pt x="358" y="459"/>
                  </a:cubicBezTo>
                  <a:cubicBezTo>
                    <a:pt x="441" y="340"/>
                    <a:pt x="441" y="197"/>
                    <a:pt x="441" y="54"/>
                  </a:cubicBezTo>
                  <a:cubicBezTo>
                    <a:pt x="441" y="18"/>
                    <a:pt x="411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299771" y="952823"/>
              <a:ext cx="21611" cy="11810"/>
            </a:xfrm>
            <a:custGeom>
              <a:avLst/>
              <a:gdLst/>
              <a:ahLst/>
              <a:cxnLst/>
              <a:rect l="l" t="t" r="r" b="b"/>
              <a:pathLst>
                <a:path w="441" h="241" extrusionOk="0">
                  <a:moveTo>
                    <a:pt x="334" y="1"/>
                  </a:moveTo>
                  <a:cubicBezTo>
                    <a:pt x="310" y="13"/>
                    <a:pt x="298" y="49"/>
                    <a:pt x="298" y="72"/>
                  </a:cubicBezTo>
                  <a:lnTo>
                    <a:pt x="298" y="96"/>
                  </a:lnTo>
                  <a:lnTo>
                    <a:pt x="298" y="108"/>
                  </a:lnTo>
                  <a:lnTo>
                    <a:pt x="298" y="120"/>
                  </a:lnTo>
                  <a:lnTo>
                    <a:pt x="191" y="120"/>
                  </a:lnTo>
                  <a:cubicBezTo>
                    <a:pt x="179" y="120"/>
                    <a:pt x="179" y="108"/>
                    <a:pt x="167" y="108"/>
                  </a:cubicBezTo>
                  <a:cubicBezTo>
                    <a:pt x="167" y="108"/>
                    <a:pt x="143" y="108"/>
                    <a:pt x="143" y="96"/>
                  </a:cubicBezTo>
                  <a:lnTo>
                    <a:pt x="131" y="72"/>
                  </a:lnTo>
                  <a:lnTo>
                    <a:pt x="119" y="60"/>
                  </a:lnTo>
                  <a:lnTo>
                    <a:pt x="72" y="13"/>
                  </a:lnTo>
                  <a:cubicBezTo>
                    <a:pt x="66" y="7"/>
                    <a:pt x="51" y="4"/>
                    <a:pt x="36" y="4"/>
                  </a:cubicBezTo>
                  <a:cubicBezTo>
                    <a:pt x="21" y="4"/>
                    <a:pt x="6" y="7"/>
                    <a:pt x="0" y="13"/>
                  </a:cubicBezTo>
                  <a:cubicBezTo>
                    <a:pt x="0" y="49"/>
                    <a:pt x="0" y="96"/>
                    <a:pt x="12" y="108"/>
                  </a:cubicBezTo>
                  <a:cubicBezTo>
                    <a:pt x="68" y="164"/>
                    <a:pt x="134" y="240"/>
                    <a:pt x="230" y="240"/>
                  </a:cubicBezTo>
                  <a:cubicBezTo>
                    <a:pt x="236" y="240"/>
                    <a:pt x="243" y="240"/>
                    <a:pt x="250" y="239"/>
                  </a:cubicBezTo>
                  <a:cubicBezTo>
                    <a:pt x="334" y="239"/>
                    <a:pt x="441" y="156"/>
                    <a:pt x="417" y="49"/>
                  </a:cubicBezTo>
                  <a:cubicBezTo>
                    <a:pt x="393" y="13"/>
                    <a:pt x="36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482251" y="814578"/>
              <a:ext cx="23375" cy="23571"/>
            </a:xfrm>
            <a:custGeom>
              <a:avLst/>
              <a:gdLst/>
              <a:ahLst/>
              <a:cxnLst/>
              <a:rect l="l" t="t" r="r" b="b"/>
              <a:pathLst>
                <a:path w="477" h="481" extrusionOk="0">
                  <a:moveTo>
                    <a:pt x="262" y="107"/>
                  </a:moveTo>
                  <a:lnTo>
                    <a:pt x="278" y="118"/>
                  </a:lnTo>
                  <a:lnTo>
                    <a:pt x="278" y="118"/>
                  </a:lnTo>
                  <a:cubicBezTo>
                    <a:pt x="263" y="112"/>
                    <a:pt x="247" y="109"/>
                    <a:pt x="229" y="109"/>
                  </a:cubicBezTo>
                  <a:cubicBezTo>
                    <a:pt x="220" y="109"/>
                    <a:pt x="211" y="109"/>
                    <a:pt x="202" y="111"/>
                  </a:cubicBezTo>
                  <a:lnTo>
                    <a:pt x="202" y="111"/>
                  </a:lnTo>
                  <a:cubicBezTo>
                    <a:pt x="203" y="110"/>
                    <a:pt x="203" y="109"/>
                    <a:pt x="203" y="107"/>
                  </a:cubicBezTo>
                  <a:close/>
                  <a:moveTo>
                    <a:pt x="301" y="132"/>
                  </a:moveTo>
                  <a:lnTo>
                    <a:pt x="301" y="132"/>
                  </a:lnTo>
                  <a:cubicBezTo>
                    <a:pt x="304" y="132"/>
                    <a:pt x="307" y="134"/>
                    <a:pt x="309" y="138"/>
                  </a:cubicBezTo>
                  <a:lnTo>
                    <a:pt x="309" y="138"/>
                  </a:lnTo>
                  <a:cubicBezTo>
                    <a:pt x="309" y="138"/>
                    <a:pt x="309" y="138"/>
                    <a:pt x="308" y="138"/>
                  </a:cubicBezTo>
                  <a:lnTo>
                    <a:pt x="308" y="138"/>
                  </a:lnTo>
                  <a:cubicBezTo>
                    <a:pt x="306" y="136"/>
                    <a:pt x="304" y="134"/>
                    <a:pt x="301" y="132"/>
                  </a:cubicBezTo>
                  <a:close/>
                  <a:moveTo>
                    <a:pt x="322" y="155"/>
                  </a:moveTo>
                  <a:lnTo>
                    <a:pt x="334" y="167"/>
                  </a:lnTo>
                  <a:lnTo>
                    <a:pt x="334" y="172"/>
                  </a:lnTo>
                  <a:lnTo>
                    <a:pt x="334" y="172"/>
                  </a:lnTo>
                  <a:cubicBezTo>
                    <a:pt x="330" y="167"/>
                    <a:pt x="326" y="161"/>
                    <a:pt x="322" y="155"/>
                  </a:cubicBezTo>
                  <a:close/>
                  <a:moveTo>
                    <a:pt x="179" y="250"/>
                  </a:moveTo>
                  <a:cubicBezTo>
                    <a:pt x="203" y="274"/>
                    <a:pt x="226" y="322"/>
                    <a:pt x="250" y="357"/>
                  </a:cubicBezTo>
                  <a:cubicBezTo>
                    <a:pt x="258" y="372"/>
                    <a:pt x="279" y="382"/>
                    <a:pt x="302" y="382"/>
                  </a:cubicBezTo>
                  <a:cubicBezTo>
                    <a:pt x="309" y="382"/>
                    <a:pt x="316" y="381"/>
                    <a:pt x="324" y="379"/>
                  </a:cubicBezTo>
                  <a:lnTo>
                    <a:pt x="324" y="379"/>
                  </a:lnTo>
                  <a:lnTo>
                    <a:pt x="322" y="381"/>
                  </a:lnTo>
                  <a:lnTo>
                    <a:pt x="310" y="393"/>
                  </a:lnTo>
                  <a:cubicBezTo>
                    <a:pt x="310" y="393"/>
                    <a:pt x="298" y="393"/>
                    <a:pt x="298" y="417"/>
                  </a:cubicBezTo>
                  <a:lnTo>
                    <a:pt x="191" y="417"/>
                  </a:lnTo>
                  <a:cubicBezTo>
                    <a:pt x="191" y="417"/>
                    <a:pt x="179" y="417"/>
                    <a:pt x="179" y="393"/>
                  </a:cubicBezTo>
                  <a:cubicBezTo>
                    <a:pt x="179" y="393"/>
                    <a:pt x="179" y="381"/>
                    <a:pt x="167" y="381"/>
                  </a:cubicBezTo>
                  <a:lnTo>
                    <a:pt x="167" y="369"/>
                  </a:lnTo>
                  <a:lnTo>
                    <a:pt x="167" y="357"/>
                  </a:lnTo>
                  <a:lnTo>
                    <a:pt x="167" y="334"/>
                  </a:lnTo>
                  <a:lnTo>
                    <a:pt x="167" y="322"/>
                  </a:lnTo>
                  <a:cubicBezTo>
                    <a:pt x="167" y="262"/>
                    <a:pt x="167" y="262"/>
                    <a:pt x="179" y="250"/>
                  </a:cubicBezTo>
                  <a:close/>
                  <a:moveTo>
                    <a:pt x="250" y="0"/>
                  </a:moveTo>
                  <a:cubicBezTo>
                    <a:pt x="179" y="0"/>
                    <a:pt x="107" y="36"/>
                    <a:pt x="60" y="107"/>
                  </a:cubicBezTo>
                  <a:cubicBezTo>
                    <a:pt x="12" y="191"/>
                    <a:pt x="0" y="262"/>
                    <a:pt x="48" y="334"/>
                  </a:cubicBezTo>
                  <a:cubicBezTo>
                    <a:pt x="51" y="343"/>
                    <a:pt x="57" y="350"/>
                    <a:pt x="64" y="355"/>
                  </a:cubicBezTo>
                  <a:lnTo>
                    <a:pt x="64" y="355"/>
                  </a:lnTo>
                  <a:cubicBezTo>
                    <a:pt x="83" y="423"/>
                    <a:pt x="138" y="455"/>
                    <a:pt x="203" y="476"/>
                  </a:cubicBezTo>
                  <a:cubicBezTo>
                    <a:pt x="221" y="479"/>
                    <a:pt x="239" y="481"/>
                    <a:pt x="257" y="481"/>
                  </a:cubicBezTo>
                  <a:cubicBezTo>
                    <a:pt x="317" y="481"/>
                    <a:pt x="371" y="463"/>
                    <a:pt x="417" y="417"/>
                  </a:cubicBezTo>
                  <a:cubicBezTo>
                    <a:pt x="465" y="369"/>
                    <a:pt x="476" y="310"/>
                    <a:pt x="476" y="250"/>
                  </a:cubicBezTo>
                  <a:cubicBezTo>
                    <a:pt x="476" y="131"/>
                    <a:pt x="38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366802" y="1081267"/>
              <a:ext cx="14015" cy="16319"/>
            </a:xfrm>
            <a:custGeom>
              <a:avLst/>
              <a:gdLst/>
              <a:ahLst/>
              <a:cxnLst/>
              <a:rect l="l" t="t" r="r" b="b"/>
              <a:pathLst>
                <a:path w="286" h="333" extrusionOk="0">
                  <a:moveTo>
                    <a:pt x="146" y="1"/>
                  </a:moveTo>
                  <a:cubicBezTo>
                    <a:pt x="115" y="1"/>
                    <a:pt x="84" y="11"/>
                    <a:pt x="60" y="35"/>
                  </a:cubicBezTo>
                  <a:cubicBezTo>
                    <a:pt x="0" y="71"/>
                    <a:pt x="36" y="166"/>
                    <a:pt x="36" y="226"/>
                  </a:cubicBezTo>
                  <a:cubicBezTo>
                    <a:pt x="36" y="237"/>
                    <a:pt x="36" y="273"/>
                    <a:pt x="48" y="285"/>
                  </a:cubicBezTo>
                  <a:cubicBezTo>
                    <a:pt x="60" y="309"/>
                    <a:pt x="95" y="333"/>
                    <a:pt x="131" y="333"/>
                  </a:cubicBezTo>
                  <a:cubicBezTo>
                    <a:pt x="167" y="333"/>
                    <a:pt x="191" y="309"/>
                    <a:pt x="238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386601" y="1095723"/>
              <a:ext cx="14652" cy="16466"/>
            </a:xfrm>
            <a:custGeom>
              <a:avLst/>
              <a:gdLst/>
              <a:ahLst/>
              <a:cxnLst/>
              <a:rect l="l" t="t" r="r" b="b"/>
              <a:pathLst>
                <a:path w="299" h="336" extrusionOk="0">
                  <a:moveTo>
                    <a:pt x="142" y="0"/>
                  </a:moveTo>
                  <a:cubicBezTo>
                    <a:pt x="135" y="0"/>
                    <a:pt x="127" y="1"/>
                    <a:pt x="120" y="2"/>
                  </a:cubicBezTo>
                  <a:cubicBezTo>
                    <a:pt x="1" y="38"/>
                    <a:pt x="1" y="300"/>
                    <a:pt x="132" y="335"/>
                  </a:cubicBezTo>
                  <a:lnTo>
                    <a:pt x="168" y="335"/>
                  </a:lnTo>
                  <a:cubicBezTo>
                    <a:pt x="299" y="335"/>
                    <a:pt x="263" y="157"/>
                    <a:pt x="263" y="97"/>
                  </a:cubicBezTo>
                  <a:cubicBezTo>
                    <a:pt x="263" y="44"/>
                    <a:pt x="206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409388" y="1084697"/>
              <a:ext cx="16368" cy="16417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596100" y="1067251"/>
              <a:ext cx="13476" cy="16319"/>
            </a:xfrm>
            <a:custGeom>
              <a:avLst/>
              <a:gdLst/>
              <a:ahLst/>
              <a:cxnLst/>
              <a:rect l="l" t="t" r="r" b="b"/>
              <a:pathLst>
                <a:path w="275" h="333" extrusionOk="0">
                  <a:moveTo>
                    <a:pt x="143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0" y="83"/>
                    <a:pt x="24" y="166"/>
                    <a:pt x="24" y="226"/>
                  </a:cubicBezTo>
                  <a:cubicBezTo>
                    <a:pt x="24" y="238"/>
                    <a:pt x="24" y="273"/>
                    <a:pt x="36" y="285"/>
                  </a:cubicBezTo>
                  <a:cubicBezTo>
                    <a:pt x="60" y="321"/>
                    <a:pt x="84" y="333"/>
                    <a:pt x="131" y="333"/>
                  </a:cubicBezTo>
                  <a:cubicBezTo>
                    <a:pt x="155" y="333"/>
                    <a:pt x="191" y="333"/>
                    <a:pt x="238" y="297"/>
                  </a:cubicBezTo>
                  <a:cubicBezTo>
                    <a:pt x="274" y="238"/>
                    <a:pt x="274" y="119"/>
                    <a:pt x="250" y="59"/>
                  </a:cubicBezTo>
                  <a:cubicBezTo>
                    <a:pt x="229" y="24"/>
                    <a:pt x="18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615359" y="1082296"/>
              <a:ext cx="15780" cy="16466"/>
            </a:xfrm>
            <a:custGeom>
              <a:avLst/>
              <a:gdLst/>
              <a:ahLst/>
              <a:cxnLst/>
              <a:rect l="l" t="t" r="r" b="b"/>
              <a:pathLst>
                <a:path w="322" h="336" extrusionOk="0">
                  <a:moveTo>
                    <a:pt x="145" y="0"/>
                  </a:moveTo>
                  <a:cubicBezTo>
                    <a:pt x="136" y="0"/>
                    <a:pt x="128" y="1"/>
                    <a:pt x="119" y="2"/>
                  </a:cubicBezTo>
                  <a:cubicBezTo>
                    <a:pt x="0" y="38"/>
                    <a:pt x="0" y="300"/>
                    <a:pt x="143" y="335"/>
                  </a:cubicBezTo>
                  <a:lnTo>
                    <a:pt x="167" y="335"/>
                  </a:lnTo>
                  <a:cubicBezTo>
                    <a:pt x="322" y="335"/>
                    <a:pt x="286" y="157"/>
                    <a:pt x="274" y="97"/>
                  </a:cubicBezTo>
                  <a:cubicBezTo>
                    <a:pt x="274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638097" y="1071858"/>
              <a:ext cx="16956" cy="15829"/>
            </a:xfrm>
            <a:custGeom>
              <a:avLst/>
              <a:gdLst/>
              <a:ahLst/>
              <a:cxnLst/>
              <a:rect l="l" t="t" r="r" b="b"/>
              <a:pathLst>
                <a:path w="346" h="323" extrusionOk="0">
                  <a:moveTo>
                    <a:pt x="167" y="1"/>
                  </a:moveTo>
                  <a:cubicBezTo>
                    <a:pt x="0" y="1"/>
                    <a:pt x="12" y="310"/>
                    <a:pt x="155" y="322"/>
                  </a:cubicBezTo>
                  <a:lnTo>
                    <a:pt x="167" y="322"/>
                  </a:lnTo>
                  <a:cubicBezTo>
                    <a:pt x="334" y="322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7978245" y="1031673"/>
              <a:ext cx="13476" cy="16319"/>
            </a:xfrm>
            <a:custGeom>
              <a:avLst/>
              <a:gdLst/>
              <a:ahLst/>
              <a:cxnLst/>
              <a:rect l="l" t="t" r="r" b="b"/>
              <a:pathLst>
                <a:path w="275" h="333" extrusionOk="0">
                  <a:moveTo>
                    <a:pt x="144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1" y="71"/>
                    <a:pt x="25" y="166"/>
                    <a:pt x="25" y="226"/>
                  </a:cubicBezTo>
                  <a:cubicBezTo>
                    <a:pt x="25" y="237"/>
                    <a:pt x="25" y="273"/>
                    <a:pt x="37" y="285"/>
                  </a:cubicBezTo>
                  <a:cubicBezTo>
                    <a:pt x="60" y="309"/>
                    <a:pt x="84" y="333"/>
                    <a:pt x="132" y="333"/>
                  </a:cubicBezTo>
                  <a:cubicBezTo>
                    <a:pt x="156" y="333"/>
                    <a:pt x="191" y="309"/>
                    <a:pt x="239" y="297"/>
                  </a:cubicBezTo>
                  <a:cubicBezTo>
                    <a:pt x="275" y="237"/>
                    <a:pt x="275" y="118"/>
                    <a:pt x="251" y="59"/>
                  </a:cubicBezTo>
                  <a:cubicBezTo>
                    <a:pt x="230" y="23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997504" y="1046130"/>
              <a:ext cx="14554" cy="16466"/>
            </a:xfrm>
            <a:custGeom>
              <a:avLst/>
              <a:gdLst/>
              <a:ahLst/>
              <a:cxnLst/>
              <a:rect l="l" t="t" r="r" b="b"/>
              <a:pathLst>
                <a:path w="297" h="336" extrusionOk="0">
                  <a:moveTo>
                    <a:pt x="145" y="0"/>
                  </a:moveTo>
                  <a:cubicBezTo>
                    <a:pt x="137" y="0"/>
                    <a:pt x="128" y="1"/>
                    <a:pt x="120" y="2"/>
                  </a:cubicBezTo>
                  <a:cubicBezTo>
                    <a:pt x="1" y="38"/>
                    <a:pt x="1" y="300"/>
                    <a:pt x="144" y="335"/>
                  </a:cubicBezTo>
                  <a:lnTo>
                    <a:pt x="167" y="335"/>
                  </a:lnTo>
                  <a:cubicBezTo>
                    <a:pt x="172" y="336"/>
                    <a:pt x="176" y="336"/>
                    <a:pt x="180" y="336"/>
                  </a:cubicBezTo>
                  <a:cubicBezTo>
                    <a:pt x="297" y="336"/>
                    <a:pt x="275" y="166"/>
                    <a:pt x="275" y="97"/>
                  </a:cubicBezTo>
                  <a:cubicBezTo>
                    <a:pt x="275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8020292" y="1036231"/>
              <a:ext cx="16907" cy="15829"/>
            </a:xfrm>
            <a:custGeom>
              <a:avLst/>
              <a:gdLst/>
              <a:ahLst/>
              <a:cxnLst/>
              <a:rect l="l" t="t" r="r" b="b"/>
              <a:pathLst>
                <a:path w="345" h="323" extrusionOk="0">
                  <a:moveTo>
                    <a:pt x="184" y="0"/>
                  </a:moveTo>
                  <a:cubicBezTo>
                    <a:pt x="178" y="0"/>
                    <a:pt x="173" y="1"/>
                    <a:pt x="167" y="2"/>
                  </a:cubicBezTo>
                  <a:cubicBezTo>
                    <a:pt x="0" y="2"/>
                    <a:pt x="12" y="311"/>
                    <a:pt x="155" y="323"/>
                  </a:cubicBezTo>
                  <a:lnTo>
                    <a:pt x="167" y="323"/>
                  </a:lnTo>
                  <a:cubicBezTo>
                    <a:pt x="328" y="323"/>
                    <a:pt x="34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136386" y="1020010"/>
              <a:ext cx="14064" cy="16319"/>
            </a:xfrm>
            <a:custGeom>
              <a:avLst/>
              <a:gdLst/>
              <a:ahLst/>
              <a:cxnLst/>
              <a:rect l="l" t="t" r="r" b="b"/>
              <a:pathLst>
                <a:path w="287" h="333" extrusionOk="0">
                  <a:moveTo>
                    <a:pt x="147" y="0"/>
                  </a:moveTo>
                  <a:cubicBezTo>
                    <a:pt x="116" y="0"/>
                    <a:pt x="84" y="11"/>
                    <a:pt x="60" y="35"/>
                  </a:cubicBezTo>
                  <a:cubicBezTo>
                    <a:pt x="0" y="71"/>
                    <a:pt x="24" y="166"/>
                    <a:pt x="24" y="225"/>
                  </a:cubicBezTo>
                  <a:cubicBezTo>
                    <a:pt x="24" y="237"/>
                    <a:pt x="24" y="273"/>
                    <a:pt x="48" y="285"/>
                  </a:cubicBezTo>
                  <a:cubicBezTo>
                    <a:pt x="60" y="309"/>
                    <a:pt x="84" y="333"/>
                    <a:pt x="131" y="333"/>
                  </a:cubicBezTo>
                  <a:cubicBezTo>
                    <a:pt x="179" y="333"/>
                    <a:pt x="203" y="333"/>
                    <a:pt x="239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156822" y="1035005"/>
              <a:ext cx="14603" cy="16515"/>
            </a:xfrm>
            <a:custGeom>
              <a:avLst/>
              <a:gdLst/>
              <a:ahLst/>
              <a:cxnLst/>
              <a:rect l="l" t="t" r="r" b="b"/>
              <a:pathLst>
                <a:path w="298" h="337" extrusionOk="0">
                  <a:moveTo>
                    <a:pt x="141" y="1"/>
                  </a:moveTo>
                  <a:cubicBezTo>
                    <a:pt x="134" y="1"/>
                    <a:pt x="127" y="1"/>
                    <a:pt x="119" y="3"/>
                  </a:cubicBezTo>
                  <a:cubicBezTo>
                    <a:pt x="0" y="38"/>
                    <a:pt x="0" y="300"/>
                    <a:pt x="131" y="336"/>
                  </a:cubicBezTo>
                  <a:lnTo>
                    <a:pt x="167" y="336"/>
                  </a:lnTo>
                  <a:cubicBezTo>
                    <a:pt x="298" y="336"/>
                    <a:pt x="262" y="158"/>
                    <a:pt x="262" y="98"/>
                  </a:cubicBezTo>
                  <a:cubicBezTo>
                    <a:pt x="262" y="45"/>
                    <a:pt x="205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179560" y="1024028"/>
              <a:ext cx="16368" cy="1636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2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976424" y="673491"/>
              <a:ext cx="110359" cy="36852"/>
            </a:xfrm>
            <a:custGeom>
              <a:avLst/>
              <a:gdLst/>
              <a:ahLst/>
              <a:cxnLst/>
              <a:rect l="l" t="t" r="r" b="b"/>
              <a:pathLst>
                <a:path w="2252" h="752" extrusionOk="0">
                  <a:moveTo>
                    <a:pt x="1345" y="0"/>
                  </a:moveTo>
                  <a:cubicBezTo>
                    <a:pt x="946" y="0"/>
                    <a:pt x="511" y="63"/>
                    <a:pt x="215" y="272"/>
                  </a:cubicBezTo>
                  <a:cubicBezTo>
                    <a:pt x="120" y="331"/>
                    <a:pt x="1" y="415"/>
                    <a:pt x="84" y="534"/>
                  </a:cubicBezTo>
                  <a:cubicBezTo>
                    <a:pt x="108" y="593"/>
                    <a:pt x="179" y="629"/>
                    <a:pt x="239" y="641"/>
                  </a:cubicBezTo>
                  <a:cubicBezTo>
                    <a:pt x="390" y="693"/>
                    <a:pt x="780" y="752"/>
                    <a:pt x="1177" y="752"/>
                  </a:cubicBezTo>
                  <a:cubicBezTo>
                    <a:pt x="1688" y="752"/>
                    <a:pt x="2211" y="654"/>
                    <a:pt x="2251" y="319"/>
                  </a:cubicBezTo>
                  <a:lnTo>
                    <a:pt x="2251" y="260"/>
                  </a:lnTo>
                  <a:cubicBezTo>
                    <a:pt x="2203" y="81"/>
                    <a:pt x="1906" y="34"/>
                    <a:pt x="1763" y="22"/>
                  </a:cubicBezTo>
                  <a:cubicBezTo>
                    <a:pt x="1635" y="9"/>
                    <a:pt x="1493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973533" y="672658"/>
              <a:ext cx="114966" cy="40429"/>
            </a:xfrm>
            <a:custGeom>
              <a:avLst/>
              <a:gdLst/>
              <a:ahLst/>
              <a:cxnLst/>
              <a:rect l="l" t="t" r="r" b="b"/>
              <a:pathLst>
                <a:path w="2346" h="825" extrusionOk="0">
                  <a:moveTo>
                    <a:pt x="1417" y="62"/>
                  </a:moveTo>
                  <a:cubicBezTo>
                    <a:pt x="1548" y="62"/>
                    <a:pt x="1691" y="62"/>
                    <a:pt x="1822" y="98"/>
                  </a:cubicBezTo>
                  <a:cubicBezTo>
                    <a:pt x="2108" y="122"/>
                    <a:pt x="2262" y="193"/>
                    <a:pt x="2286" y="301"/>
                  </a:cubicBezTo>
                  <a:lnTo>
                    <a:pt x="2286" y="348"/>
                  </a:lnTo>
                  <a:cubicBezTo>
                    <a:pt x="2262" y="432"/>
                    <a:pt x="2203" y="527"/>
                    <a:pt x="2108" y="586"/>
                  </a:cubicBezTo>
                  <a:cubicBezTo>
                    <a:pt x="1898" y="711"/>
                    <a:pt x="1545" y="755"/>
                    <a:pt x="1203" y="755"/>
                  </a:cubicBezTo>
                  <a:cubicBezTo>
                    <a:pt x="827" y="755"/>
                    <a:pt x="465" y="702"/>
                    <a:pt x="322" y="646"/>
                  </a:cubicBezTo>
                  <a:cubicBezTo>
                    <a:pt x="262" y="622"/>
                    <a:pt x="203" y="598"/>
                    <a:pt x="167" y="551"/>
                  </a:cubicBezTo>
                  <a:cubicBezTo>
                    <a:pt x="119" y="479"/>
                    <a:pt x="155" y="420"/>
                    <a:pt x="286" y="324"/>
                  </a:cubicBezTo>
                  <a:cubicBezTo>
                    <a:pt x="584" y="122"/>
                    <a:pt x="1012" y="62"/>
                    <a:pt x="1417" y="62"/>
                  </a:cubicBezTo>
                  <a:close/>
                  <a:moveTo>
                    <a:pt x="1445" y="1"/>
                  </a:moveTo>
                  <a:cubicBezTo>
                    <a:pt x="1024" y="1"/>
                    <a:pt x="555" y="59"/>
                    <a:pt x="238" y="277"/>
                  </a:cubicBezTo>
                  <a:cubicBezTo>
                    <a:pt x="179" y="336"/>
                    <a:pt x="0" y="455"/>
                    <a:pt x="107" y="598"/>
                  </a:cubicBezTo>
                  <a:cubicBezTo>
                    <a:pt x="143" y="658"/>
                    <a:pt x="215" y="682"/>
                    <a:pt x="286" y="717"/>
                  </a:cubicBezTo>
                  <a:cubicBezTo>
                    <a:pt x="441" y="765"/>
                    <a:pt x="822" y="824"/>
                    <a:pt x="1227" y="824"/>
                  </a:cubicBezTo>
                  <a:cubicBezTo>
                    <a:pt x="1572" y="824"/>
                    <a:pt x="1929" y="777"/>
                    <a:pt x="2131" y="658"/>
                  </a:cubicBezTo>
                  <a:cubicBezTo>
                    <a:pt x="2251" y="586"/>
                    <a:pt x="2322" y="479"/>
                    <a:pt x="2346" y="360"/>
                  </a:cubicBezTo>
                  <a:lnTo>
                    <a:pt x="2346" y="289"/>
                  </a:lnTo>
                  <a:cubicBezTo>
                    <a:pt x="2298" y="62"/>
                    <a:pt x="1941" y="27"/>
                    <a:pt x="1822" y="15"/>
                  </a:cubicBezTo>
                  <a:cubicBezTo>
                    <a:pt x="1705" y="6"/>
                    <a:pt x="1578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978776" y="681528"/>
              <a:ext cx="31559" cy="27051"/>
            </a:xfrm>
            <a:custGeom>
              <a:avLst/>
              <a:gdLst/>
              <a:ahLst/>
              <a:cxnLst/>
              <a:rect l="l" t="t" r="r" b="b"/>
              <a:pathLst>
                <a:path w="644" h="552" extrusionOk="0">
                  <a:moveTo>
                    <a:pt x="334" y="1"/>
                  </a:moveTo>
                  <a:cubicBezTo>
                    <a:pt x="167" y="12"/>
                    <a:pt x="0" y="167"/>
                    <a:pt x="12" y="310"/>
                  </a:cubicBezTo>
                  <a:cubicBezTo>
                    <a:pt x="34" y="450"/>
                    <a:pt x="202" y="552"/>
                    <a:pt x="349" y="552"/>
                  </a:cubicBezTo>
                  <a:cubicBezTo>
                    <a:pt x="364" y="552"/>
                    <a:pt x="379" y="550"/>
                    <a:pt x="393" y="548"/>
                  </a:cubicBezTo>
                  <a:cubicBezTo>
                    <a:pt x="536" y="536"/>
                    <a:pt x="643" y="405"/>
                    <a:pt x="631" y="251"/>
                  </a:cubicBezTo>
                  <a:cubicBezTo>
                    <a:pt x="596" y="108"/>
                    <a:pt x="46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152648" y="670551"/>
              <a:ext cx="109722" cy="36901"/>
            </a:xfrm>
            <a:custGeom>
              <a:avLst/>
              <a:gdLst/>
              <a:ahLst/>
              <a:cxnLst/>
              <a:rect l="l" t="t" r="r" b="b"/>
              <a:pathLst>
                <a:path w="2239" h="753" extrusionOk="0">
                  <a:moveTo>
                    <a:pt x="1333" y="1"/>
                  </a:moveTo>
                  <a:cubicBezTo>
                    <a:pt x="934" y="1"/>
                    <a:pt x="499" y="63"/>
                    <a:pt x="203" y="272"/>
                  </a:cubicBezTo>
                  <a:cubicBezTo>
                    <a:pt x="120" y="332"/>
                    <a:pt x="0" y="415"/>
                    <a:pt x="72" y="534"/>
                  </a:cubicBezTo>
                  <a:cubicBezTo>
                    <a:pt x="96" y="594"/>
                    <a:pt x="179" y="629"/>
                    <a:pt x="239" y="641"/>
                  </a:cubicBezTo>
                  <a:cubicBezTo>
                    <a:pt x="384" y="693"/>
                    <a:pt x="772" y="752"/>
                    <a:pt x="1167" y="752"/>
                  </a:cubicBezTo>
                  <a:cubicBezTo>
                    <a:pt x="1676" y="752"/>
                    <a:pt x="2199" y="655"/>
                    <a:pt x="2239" y="320"/>
                  </a:cubicBezTo>
                  <a:lnTo>
                    <a:pt x="2239" y="260"/>
                  </a:lnTo>
                  <a:cubicBezTo>
                    <a:pt x="2215" y="82"/>
                    <a:pt x="1905" y="34"/>
                    <a:pt x="1751" y="22"/>
                  </a:cubicBezTo>
                  <a:cubicBezTo>
                    <a:pt x="1622" y="9"/>
                    <a:pt x="1480" y="1"/>
                    <a:pt x="1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149708" y="668885"/>
              <a:ext cx="114427" cy="40723"/>
            </a:xfrm>
            <a:custGeom>
              <a:avLst/>
              <a:gdLst/>
              <a:ahLst/>
              <a:cxnLst/>
              <a:rect l="l" t="t" r="r" b="b"/>
              <a:pathLst>
                <a:path w="2335" h="831" extrusionOk="0">
                  <a:moveTo>
                    <a:pt x="1406" y="80"/>
                  </a:moveTo>
                  <a:cubicBezTo>
                    <a:pt x="1561" y="80"/>
                    <a:pt x="1692" y="80"/>
                    <a:pt x="1811" y="116"/>
                  </a:cubicBezTo>
                  <a:cubicBezTo>
                    <a:pt x="2168" y="139"/>
                    <a:pt x="2263" y="247"/>
                    <a:pt x="2275" y="318"/>
                  </a:cubicBezTo>
                  <a:lnTo>
                    <a:pt x="2275" y="366"/>
                  </a:lnTo>
                  <a:cubicBezTo>
                    <a:pt x="2263" y="449"/>
                    <a:pt x="2204" y="544"/>
                    <a:pt x="2096" y="604"/>
                  </a:cubicBezTo>
                  <a:cubicBezTo>
                    <a:pt x="1900" y="724"/>
                    <a:pt x="1568" y="764"/>
                    <a:pt x="1238" y="764"/>
                  </a:cubicBezTo>
                  <a:cubicBezTo>
                    <a:pt x="850" y="764"/>
                    <a:pt x="465" y="708"/>
                    <a:pt x="311" y="663"/>
                  </a:cubicBezTo>
                  <a:cubicBezTo>
                    <a:pt x="239" y="651"/>
                    <a:pt x="191" y="616"/>
                    <a:pt x="156" y="568"/>
                  </a:cubicBezTo>
                  <a:cubicBezTo>
                    <a:pt x="120" y="497"/>
                    <a:pt x="144" y="437"/>
                    <a:pt x="275" y="354"/>
                  </a:cubicBezTo>
                  <a:cubicBezTo>
                    <a:pt x="572" y="139"/>
                    <a:pt x="1013" y="80"/>
                    <a:pt x="1406" y="80"/>
                  </a:cubicBezTo>
                  <a:close/>
                  <a:moveTo>
                    <a:pt x="1413" y="1"/>
                  </a:moveTo>
                  <a:cubicBezTo>
                    <a:pt x="1001" y="1"/>
                    <a:pt x="550" y="66"/>
                    <a:pt x="239" y="270"/>
                  </a:cubicBezTo>
                  <a:cubicBezTo>
                    <a:pt x="180" y="318"/>
                    <a:pt x="1" y="449"/>
                    <a:pt x="96" y="604"/>
                  </a:cubicBezTo>
                  <a:cubicBezTo>
                    <a:pt x="132" y="663"/>
                    <a:pt x="203" y="687"/>
                    <a:pt x="275" y="723"/>
                  </a:cubicBezTo>
                  <a:cubicBezTo>
                    <a:pt x="430" y="771"/>
                    <a:pt x="811" y="830"/>
                    <a:pt x="1215" y="830"/>
                  </a:cubicBezTo>
                  <a:cubicBezTo>
                    <a:pt x="1573" y="830"/>
                    <a:pt x="1918" y="782"/>
                    <a:pt x="2120" y="663"/>
                  </a:cubicBezTo>
                  <a:cubicBezTo>
                    <a:pt x="2239" y="580"/>
                    <a:pt x="2323" y="485"/>
                    <a:pt x="2335" y="366"/>
                  </a:cubicBezTo>
                  <a:lnTo>
                    <a:pt x="2335" y="282"/>
                  </a:lnTo>
                  <a:cubicBezTo>
                    <a:pt x="2287" y="68"/>
                    <a:pt x="1930" y="32"/>
                    <a:pt x="1811" y="20"/>
                  </a:cubicBezTo>
                  <a:cubicBezTo>
                    <a:pt x="1687" y="8"/>
                    <a:pt x="1552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54412" y="678588"/>
              <a:ext cx="31559" cy="27100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56" y="0"/>
                  </a:moveTo>
                  <a:cubicBezTo>
                    <a:pt x="349" y="0"/>
                    <a:pt x="341" y="0"/>
                    <a:pt x="334" y="1"/>
                  </a:cubicBezTo>
                  <a:cubicBezTo>
                    <a:pt x="167" y="13"/>
                    <a:pt x="0" y="168"/>
                    <a:pt x="24" y="311"/>
                  </a:cubicBezTo>
                  <a:cubicBezTo>
                    <a:pt x="35" y="451"/>
                    <a:pt x="202" y="552"/>
                    <a:pt x="349" y="552"/>
                  </a:cubicBezTo>
                  <a:cubicBezTo>
                    <a:pt x="364" y="552"/>
                    <a:pt x="379" y="551"/>
                    <a:pt x="393" y="549"/>
                  </a:cubicBezTo>
                  <a:cubicBezTo>
                    <a:pt x="536" y="537"/>
                    <a:pt x="643" y="406"/>
                    <a:pt x="631" y="251"/>
                  </a:cubicBezTo>
                  <a:cubicBezTo>
                    <a:pt x="620" y="115"/>
                    <a:pt x="5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022106" y="4133442"/>
            <a:ext cx="588441" cy="455326"/>
            <a:chOff x="5791200" y="3484300"/>
            <a:chExt cx="269100" cy="208225"/>
          </a:xfrm>
        </p:grpSpPr>
        <p:sp>
          <p:nvSpPr>
            <p:cNvPr id="901" name="Google Shape;901;p34"/>
            <p:cNvSpPr/>
            <p:nvPr/>
          </p:nvSpPr>
          <p:spPr>
            <a:xfrm>
              <a:off x="5796550" y="3502500"/>
              <a:ext cx="46150" cy="74875"/>
            </a:xfrm>
            <a:custGeom>
              <a:avLst/>
              <a:gdLst/>
              <a:ahLst/>
              <a:cxnLst/>
              <a:rect l="l" t="t" r="r" b="b"/>
              <a:pathLst>
                <a:path w="1846" h="2995" extrusionOk="0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791200" y="35133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809950" y="3556350"/>
              <a:ext cx="208675" cy="136175"/>
            </a:xfrm>
            <a:custGeom>
              <a:avLst/>
              <a:gdLst/>
              <a:ahLst/>
              <a:cxnLst/>
              <a:rect l="l" t="t" r="r" b="b"/>
              <a:pathLst>
                <a:path w="8347" h="5447" extrusionOk="0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917400" y="3551450"/>
              <a:ext cx="142900" cy="116375"/>
            </a:xfrm>
            <a:custGeom>
              <a:avLst/>
              <a:gdLst/>
              <a:ahLst/>
              <a:cxnLst/>
              <a:rect l="l" t="t" r="r" b="b"/>
              <a:pathLst>
                <a:path w="5716" h="4655" extrusionOk="0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934950" y="3563650"/>
              <a:ext cx="103625" cy="89625"/>
            </a:xfrm>
            <a:custGeom>
              <a:avLst/>
              <a:gdLst/>
              <a:ahLst/>
              <a:cxnLst/>
              <a:rect l="l" t="t" r="r" b="b"/>
              <a:pathLst>
                <a:path w="4145" h="3585" extrusionOk="0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893950" y="3625250"/>
              <a:ext cx="5300" cy="4225"/>
            </a:xfrm>
            <a:custGeom>
              <a:avLst/>
              <a:gdLst/>
              <a:ahLst/>
              <a:cxnLst/>
              <a:rect l="l" t="t" r="r" b="b"/>
              <a:pathLst>
                <a:path w="212" h="169" extrusionOk="0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884950" y="3610100"/>
              <a:ext cx="5675" cy="4475"/>
            </a:xfrm>
            <a:custGeom>
              <a:avLst/>
              <a:gdLst/>
              <a:ahLst/>
              <a:cxnLst/>
              <a:rect l="l" t="t" r="r" b="b"/>
              <a:pathLst>
                <a:path w="227" h="179" extrusionOk="0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887325" y="3595800"/>
              <a:ext cx="5100" cy="5200"/>
            </a:xfrm>
            <a:custGeom>
              <a:avLst/>
              <a:gdLst/>
              <a:ahLst/>
              <a:cxnLst/>
              <a:rect l="l" t="t" r="r" b="b"/>
              <a:pathLst>
                <a:path w="204" h="208" extrusionOk="0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877200" y="3602625"/>
              <a:ext cx="3300" cy="2725"/>
            </a:xfrm>
            <a:custGeom>
              <a:avLst/>
              <a:gdLst/>
              <a:ahLst/>
              <a:cxnLst/>
              <a:rect l="l" t="t" r="r" b="b"/>
              <a:pathLst>
                <a:path w="132" h="109" extrusionOk="0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876025" y="3596250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895375" y="3616700"/>
              <a:ext cx="3600" cy="2650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908175" y="3611550"/>
              <a:ext cx="3000" cy="2750"/>
            </a:xfrm>
            <a:custGeom>
              <a:avLst/>
              <a:gdLst/>
              <a:ahLst/>
              <a:cxnLst/>
              <a:rect l="l" t="t" r="r" b="b"/>
              <a:pathLst>
                <a:path w="120" h="110" extrusionOk="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5879000" y="3586575"/>
              <a:ext cx="5675" cy="5875"/>
            </a:xfrm>
            <a:custGeom>
              <a:avLst/>
              <a:gdLst/>
              <a:ahLst/>
              <a:cxnLst/>
              <a:rect l="l" t="t" r="r" b="b"/>
              <a:pathLst>
                <a:path w="227" h="235" extrusionOk="0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5814700" y="3633975"/>
              <a:ext cx="79800" cy="19600"/>
            </a:xfrm>
            <a:custGeom>
              <a:avLst/>
              <a:gdLst/>
              <a:ahLst/>
              <a:cxnLst/>
              <a:rect l="l" t="t" r="r" b="b"/>
              <a:pathLst>
                <a:path w="3192" h="784" extrusionOk="0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878700" y="3484300"/>
              <a:ext cx="33075" cy="86225"/>
            </a:xfrm>
            <a:custGeom>
              <a:avLst/>
              <a:gdLst/>
              <a:ahLst/>
              <a:cxnLst/>
              <a:rect l="l" t="t" r="r" b="b"/>
              <a:pathLst>
                <a:path w="1323" h="3449" extrusionOk="0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870950" y="349400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36725" y="3585575"/>
              <a:ext cx="36350" cy="12325"/>
            </a:xfrm>
            <a:custGeom>
              <a:avLst/>
              <a:gdLst/>
              <a:ahLst/>
              <a:cxnLst/>
              <a:rect l="l" t="t" r="r" b="b"/>
              <a:pathLst>
                <a:path w="1454" h="493" extrusionOk="0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834950" y="3583375"/>
              <a:ext cx="38125" cy="16325"/>
            </a:xfrm>
            <a:custGeom>
              <a:avLst/>
              <a:gdLst/>
              <a:ahLst/>
              <a:cxnLst/>
              <a:rect l="l" t="t" r="r" b="b"/>
              <a:pathLst>
                <a:path w="1525" h="653" extrusionOk="0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837325" y="358570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4"/>
          <p:cNvGrpSpPr/>
          <p:nvPr/>
        </p:nvGrpSpPr>
        <p:grpSpPr>
          <a:xfrm>
            <a:off x="7081641" y="1685932"/>
            <a:ext cx="1444993" cy="1630029"/>
            <a:chOff x="6919716" y="1685932"/>
            <a:chExt cx="1444993" cy="1630029"/>
          </a:xfrm>
        </p:grpSpPr>
        <p:sp>
          <p:nvSpPr>
            <p:cNvPr id="921" name="Google Shape;921;p34"/>
            <p:cNvSpPr/>
            <p:nvPr/>
          </p:nvSpPr>
          <p:spPr>
            <a:xfrm>
              <a:off x="7100847" y="2618335"/>
              <a:ext cx="1104959" cy="694351"/>
            </a:xfrm>
            <a:custGeom>
              <a:avLst/>
              <a:gdLst/>
              <a:ahLst/>
              <a:cxnLst/>
              <a:rect l="l" t="t" r="r" b="b"/>
              <a:pathLst>
                <a:path w="21278" h="13371" extrusionOk="0">
                  <a:moveTo>
                    <a:pt x="15908" y="0"/>
                  </a:moveTo>
                  <a:lnTo>
                    <a:pt x="3989" y="131"/>
                  </a:lnTo>
                  <a:cubicBezTo>
                    <a:pt x="3989" y="131"/>
                    <a:pt x="1" y="10990"/>
                    <a:pt x="2561" y="13216"/>
                  </a:cubicBezTo>
                  <a:lnTo>
                    <a:pt x="4513" y="13216"/>
                  </a:lnTo>
                  <a:lnTo>
                    <a:pt x="4478" y="11454"/>
                  </a:lnTo>
                  <a:lnTo>
                    <a:pt x="15265" y="11454"/>
                  </a:lnTo>
                  <a:lnTo>
                    <a:pt x="15705" y="13371"/>
                  </a:lnTo>
                  <a:lnTo>
                    <a:pt x="17396" y="13371"/>
                  </a:lnTo>
                  <a:cubicBezTo>
                    <a:pt x="17396" y="13371"/>
                    <a:pt x="21277" y="6846"/>
                    <a:pt x="15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919716" y="1689463"/>
              <a:ext cx="1366486" cy="1112652"/>
            </a:xfrm>
            <a:custGeom>
              <a:avLst/>
              <a:gdLst/>
              <a:ahLst/>
              <a:cxnLst/>
              <a:rect l="l" t="t" r="r" b="b"/>
              <a:pathLst>
                <a:path w="26314" h="21426" extrusionOk="0">
                  <a:moveTo>
                    <a:pt x="13311" y="1"/>
                  </a:moveTo>
                  <a:cubicBezTo>
                    <a:pt x="11239" y="1"/>
                    <a:pt x="9172" y="404"/>
                    <a:pt x="7239" y="1195"/>
                  </a:cubicBezTo>
                  <a:cubicBezTo>
                    <a:pt x="4441" y="2350"/>
                    <a:pt x="1358" y="4528"/>
                    <a:pt x="870" y="8624"/>
                  </a:cubicBezTo>
                  <a:cubicBezTo>
                    <a:pt x="0" y="15696"/>
                    <a:pt x="1965" y="20542"/>
                    <a:pt x="10716" y="21352"/>
                  </a:cubicBezTo>
                  <a:cubicBezTo>
                    <a:pt x="11242" y="21401"/>
                    <a:pt x="11769" y="21425"/>
                    <a:pt x="12297" y="21425"/>
                  </a:cubicBezTo>
                  <a:cubicBezTo>
                    <a:pt x="14349" y="21425"/>
                    <a:pt x="16394" y="21050"/>
                    <a:pt x="18288" y="20245"/>
                  </a:cubicBezTo>
                  <a:cubicBezTo>
                    <a:pt x="22063" y="18637"/>
                    <a:pt x="26313" y="14946"/>
                    <a:pt x="24027" y="6553"/>
                  </a:cubicBezTo>
                  <a:cubicBezTo>
                    <a:pt x="24027" y="6553"/>
                    <a:pt x="23337" y="2052"/>
                    <a:pt x="17181" y="480"/>
                  </a:cubicBezTo>
                  <a:cubicBezTo>
                    <a:pt x="15910" y="159"/>
                    <a:pt x="14610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 rot="-417422">
              <a:off x="7207201" y="2480938"/>
              <a:ext cx="280110" cy="252431"/>
            </a:xfrm>
            <a:custGeom>
              <a:avLst/>
              <a:gdLst/>
              <a:ahLst/>
              <a:cxnLst/>
              <a:rect l="l" t="t" r="r" b="b"/>
              <a:pathLst>
                <a:path w="5394" h="4861" extrusionOk="0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 rot="-846470">
              <a:off x="6973745" y="2407476"/>
              <a:ext cx="367915" cy="64963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 rot="1237024">
              <a:off x="6964221" y="2165524"/>
              <a:ext cx="367912" cy="64962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 rot="2830757">
              <a:off x="7059978" y="1954080"/>
              <a:ext cx="367902" cy="64960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 rot="-1207329">
              <a:off x="7714148" y="1840525"/>
              <a:ext cx="333337" cy="173705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25008" y="1685932"/>
              <a:ext cx="8101" cy="372907"/>
            </a:xfrm>
            <a:custGeom>
              <a:avLst/>
              <a:gdLst/>
              <a:ahLst/>
              <a:cxnLst/>
              <a:rect l="l" t="t" r="r" b="b"/>
              <a:pathLst>
                <a:path w="156" h="7181" extrusionOk="0">
                  <a:moveTo>
                    <a:pt x="72" y="1"/>
                  </a:moveTo>
                  <a:cubicBezTo>
                    <a:pt x="36" y="1"/>
                    <a:pt x="1" y="36"/>
                    <a:pt x="1" y="72"/>
                  </a:cubicBezTo>
                  <a:lnTo>
                    <a:pt x="1" y="7097"/>
                  </a:lnTo>
                  <a:cubicBezTo>
                    <a:pt x="1" y="7144"/>
                    <a:pt x="36" y="7180"/>
                    <a:pt x="72" y="7180"/>
                  </a:cubicBezTo>
                  <a:cubicBezTo>
                    <a:pt x="108" y="7180"/>
                    <a:pt x="155" y="7144"/>
                    <a:pt x="155" y="7097"/>
                  </a:cubicBezTo>
                  <a:lnTo>
                    <a:pt x="155" y="72"/>
                  </a:lnTo>
                  <a:cubicBezTo>
                    <a:pt x="155" y="36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27607" y="1794102"/>
              <a:ext cx="207822" cy="314174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006283" y="2001043"/>
              <a:ext cx="342580" cy="156724"/>
            </a:xfrm>
            <a:custGeom>
              <a:avLst/>
              <a:gdLst/>
              <a:ahLst/>
              <a:cxnLst/>
              <a:rect l="l" t="t" r="r" b="b"/>
              <a:pathLst>
                <a:path w="6597" h="3018" extrusionOk="0">
                  <a:moveTo>
                    <a:pt x="93" y="1"/>
                  </a:moveTo>
                  <a:cubicBezTo>
                    <a:pt x="63" y="1"/>
                    <a:pt x="33" y="16"/>
                    <a:pt x="24" y="52"/>
                  </a:cubicBezTo>
                  <a:cubicBezTo>
                    <a:pt x="0" y="100"/>
                    <a:pt x="24" y="136"/>
                    <a:pt x="60" y="160"/>
                  </a:cubicBezTo>
                  <a:lnTo>
                    <a:pt x="6477" y="3017"/>
                  </a:lnTo>
                  <a:lnTo>
                    <a:pt x="6501" y="3017"/>
                  </a:lnTo>
                  <a:cubicBezTo>
                    <a:pt x="6537" y="3017"/>
                    <a:pt x="6549" y="2993"/>
                    <a:pt x="6584" y="2969"/>
                  </a:cubicBezTo>
                  <a:cubicBezTo>
                    <a:pt x="6596" y="2922"/>
                    <a:pt x="6584" y="2874"/>
                    <a:pt x="6537" y="2862"/>
                  </a:cubicBezTo>
                  <a:lnTo>
                    <a:pt x="119" y="5"/>
                  </a:ln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964220" y="2285048"/>
              <a:ext cx="367922" cy="64964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092227" y="2401787"/>
              <a:ext cx="280108" cy="252430"/>
            </a:xfrm>
            <a:custGeom>
              <a:avLst/>
              <a:gdLst/>
              <a:ahLst/>
              <a:cxnLst/>
              <a:rect l="l" t="t" r="r" b="b"/>
              <a:pathLst>
                <a:path w="5394" h="4861" extrusionOk="0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412476" y="2437151"/>
              <a:ext cx="101471" cy="360548"/>
            </a:xfrm>
            <a:custGeom>
              <a:avLst/>
              <a:gdLst/>
              <a:ahLst/>
              <a:cxnLst/>
              <a:rect l="l" t="t" r="r" b="b"/>
              <a:pathLst>
                <a:path w="1954" h="6943" extrusionOk="0">
                  <a:moveTo>
                    <a:pt x="1906" y="1"/>
                  </a:moveTo>
                  <a:cubicBezTo>
                    <a:pt x="1858" y="1"/>
                    <a:pt x="1822" y="13"/>
                    <a:pt x="1810" y="60"/>
                  </a:cubicBezTo>
                  <a:lnTo>
                    <a:pt x="1" y="6847"/>
                  </a:lnTo>
                  <a:cubicBezTo>
                    <a:pt x="1" y="6894"/>
                    <a:pt x="13" y="6918"/>
                    <a:pt x="48" y="6942"/>
                  </a:cubicBezTo>
                  <a:lnTo>
                    <a:pt x="72" y="6942"/>
                  </a:lnTo>
                  <a:cubicBezTo>
                    <a:pt x="96" y="6942"/>
                    <a:pt x="132" y="6918"/>
                    <a:pt x="144" y="6883"/>
                  </a:cubicBezTo>
                  <a:lnTo>
                    <a:pt x="1953" y="96"/>
                  </a:lnTo>
                  <a:cubicBezTo>
                    <a:pt x="1953" y="48"/>
                    <a:pt x="1941" y="13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661011" y="2414717"/>
              <a:ext cx="121256" cy="353901"/>
            </a:xfrm>
            <a:custGeom>
              <a:avLst/>
              <a:gdLst/>
              <a:ahLst/>
              <a:cxnLst/>
              <a:rect l="l" t="t" r="r" b="b"/>
              <a:pathLst>
                <a:path w="2335" h="6815" extrusionOk="0">
                  <a:moveTo>
                    <a:pt x="84" y="1"/>
                  </a:moveTo>
                  <a:cubicBezTo>
                    <a:pt x="77" y="1"/>
                    <a:pt x="69" y="2"/>
                    <a:pt x="60" y="4"/>
                  </a:cubicBezTo>
                  <a:cubicBezTo>
                    <a:pt x="37" y="16"/>
                    <a:pt x="1" y="52"/>
                    <a:pt x="13" y="87"/>
                  </a:cubicBezTo>
                  <a:lnTo>
                    <a:pt x="2192" y="6779"/>
                  </a:lnTo>
                  <a:cubicBezTo>
                    <a:pt x="2204" y="6803"/>
                    <a:pt x="2239" y="6814"/>
                    <a:pt x="2263" y="6814"/>
                  </a:cubicBezTo>
                  <a:lnTo>
                    <a:pt x="2275" y="6814"/>
                  </a:lnTo>
                  <a:cubicBezTo>
                    <a:pt x="2311" y="6803"/>
                    <a:pt x="2335" y="6779"/>
                    <a:pt x="2323" y="6731"/>
                  </a:cubicBezTo>
                  <a:lnTo>
                    <a:pt x="156" y="52"/>
                  </a:lnTo>
                  <a:cubicBezTo>
                    <a:pt x="136" y="22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774789" y="2368759"/>
              <a:ext cx="291273" cy="237267"/>
            </a:xfrm>
            <a:custGeom>
              <a:avLst/>
              <a:gdLst/>
              <a:ahLst/>
              <a:cxnLst/>
              <a:rect l="l" t="t" r="r" b="b"/>
              <a:pathLst>
                <a:path w="5609" h="4569" extrusionOk="0">
                  <a:moveTo>
                    <a:pt x="72" y="0"/>
                  </a:moveTo>
                  <a:cubicBezTo>
                    <a:pt x="49" y="0"/>
                    <a:pt x="27" y="6"/>
                    <a:pt x="13" y="20"/>
                  </a:cubicBezTo>
                  <a:cubicBezTo>
                    <a:pt x="1" y="56"/>
                    <a:pt x="1" y="103"/>
                    <a:pt x="25" y="127"/>
                  </a:cubicBezTo>
                  <a:lnTo>
                    <a:pt x="5489" y="4544"/>
                  </a:lnTo>
                  <a:cubicBezTo>
                    <a:pt x="5501" y="4568"/>
                    <a:pt x="5525" y="4568"/>
                    <a:pt x="5537" y="4568"/>
                  </a:cubicBezTo>
                  <a:cubicBezTo>
                    <a:pt x="5549" y="4568"/>
                    <a:pt x="5585" y="4544"/>
                    <a:pt x="5597" y="4532"/>
                  </a:cubicBezTo>
                  <a:cubicBezTo>
                    <a:pt x="5609" y="4509"/>
                    <a:pt x="5609" y="4461"/>
                    <a:pt x="5585" y="4425"/>
                  </a:cubicBezTo>
                  <a:lnTo>
                    <a:pt x="120" y="8"/>
                  </a:lnTo>
                  <a:cubicBezTo>
                    <a:pt x="105" y="3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818721" y="2254617"/>
              <a:ext cx="370985" cy="45335"/>
            </a:xfrm>
            <a:custGeom>
              <a:avLst/>
              <a:gdLst/>
              <a:ahLst/>
              <a:cxnLst/>
              <a:rect l="l" t="t" r="r" b="b"/>
              <a:pathLst>
                <a:path w="7144" h="873" extrusionOk="0">
                  <a:moveTo>
                    <a:pt x="76" y="0"/>
                  </a:moveTo>
                  <a:cubicBezTo>
                    <a:pt x="45" y="0"/>
                    <a:pt x="12" y="23"/>
                    <a:pt x="12" y="63"/>
                  </a:cubicBezTo>
                  <a:cubicBezTo>
                    <a:pt x="0" y="99"/>
                    <a:pt x="36" y="134"/>
                    <a:pt x="71" y="134"/>
                  </a:cubicBezTo>
                  <a:lnTo>
                    <a:pt x="7072" y="873"/>
                  </a:lnTo>
                  <a:cubicBezTo>
                    <a:pt x="7120" y="873"/>
                    <a:pt x="7144" y="837"/>
                    <a:pt x="7132" y="813"/>
                  </a:cubicBezTo>
                  <a:cubicBezTo>
                    <a:pt x="7144" y="777"/>
                    <a:pt x="7120" y="730"/>
                    <a:pt x="7072" y="730"/>
                  </a:cubicBezTo>
                  <a:lnTo>
                    <a:pt x="95" y="3"/>
                  </a:lnTo>
                  <a:cubicBezTo>
                    <a:pt x="89" y="1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787148" y="1950048"/>
              <a:ext cx="333336" cy="173705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663504" y="1724360"/>
              <a:ext cx="191101" cy="323937"/>
            </a:xfrm>
            <a:custGeom>
              <a:avLst/>
              <a:gdLst/>
              <a:ahLst/>
              <a:cxnLst/>
              <a:rect l="l" t="t" r="r" b="b"/>
              <a:pathLst>
                <a:path w="3680" h="6238" extrusionOk="0">
                  <a:moveTo>
                    <a:pt x="3591" y="1"/>
                  </a:moveTo>
                  <a:cubicBezTo>
                    <a:pt x="3560" y="1"/>
                    <a:pt x="3533" y="18"/>
                    <a:pt x="3525" y="35"/>
                  </a:cubicBezTo>
                  <a:lnTo>
                    <a:pt x="12" y="6119"/>
                  </a:lnTo>
                  <a:cubicBezTo>
                    <a:pt x="1" y="6166"/>
                    <a:pt x="12" y="6214"/>
                    <a:pt x="48" y="6226"/>
                  </a:cubicBezTo>
                  <a:cubicBezTo>
                    <a:pt x="48" y="6238"/>
                    <a:pt x="60" y="6238"/>
                    <a:pt x="72" y="6238"/>
                  </a:cubicBezTo>
                  <a:cubicBezTo>
                    <a:pt x="96" y="6238"/>
                    <a:pt x="120" y="6226"/>
                    <a:pt x="143" y="6202"/>
                  </a:cubicBezTo>
                  <a:lnTo>
                    <a:pt x="3656" y="106"/>
                  </a:lnTo>
                  <a:cubicBezTo>
                    <a:pt x="3680" y="70"/>
                    <a:pt x="3656" y="23"/>
                    <a:pt x="3632" y="11"/>
                  </a:cubicBezTo>
                  <a:cubicBezTo>
                    <a:pt x="3618" y="4"/>
                    <a:pt x="3604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7227295" y="1951242"/>
              <a:ext cx="737349" cy="621857"/>
            </a:xfrm>
            <a:custGeom>
              <a:avLst/>
              <a:gdLst/>
              <a:ahLst/>
              <a:cxnLst/>
              <a:rect l="l" t="t" r="r" b="b"/>
              <a:pathLst>
                <a:path w="14199" h="11975" extrusionOk="0">
                  <a:moveTo>
                    <a:pt x="2026" y="1"/>
                  </a:moveTo>
                  <a:cubicBezTo>
                    <a:pt x="1904" y="1"/>
                    <a:pt x="1771" y="23"/>
                    <a:pt x="1626" y="71"/>
                  </a:cubicBezTo>
                  <a:cubicBezTo>
                    <a:pt x="292" y="523"/>
                    <a:pt x="1388" y="2559"/>
                    <a:pt x="1602" y="2916"/>
                  </a:cubicBezTo>
                  <a:cubicBezTo>
                    <a:pt x="840" y="3643"/>
                    <a:pt x="126" y="4821"/>
                    <a:pt x="126" y="6655"/>
                  </a:cubicBezTo>
                  <a:cubicBezTo>
                    <a:pt x="126" y="6655"/>
                    <a:pt x="1" y="11974"/>
                    <a:pt x="6114" y="11974"/>
                  </a:cubicBezTo>
                  <a:cubicBezTo>
                    <a:pt x="6257" y="11974"/>
                    <a:pt x="6404" y="11971"/>
                    <a:pt x="6555" y="11965"/>
                  </a:cubicBezTo>
                  <a:cubicBezTo>
                    <a:pt x="14199" y="11632"/>
                    <a:pt x="12532" y="5679"/>
                    <a:pt x="12532" y="5679"/>
                  </a:cubicBezTo>
                  <a:cubicBezTo>
                    <a:pt x="12532" y="5679"/>
                    <a:pt x="12318" y="4250"/>
                    <a:pt x="11746" y="3047"/>
                  </a:cubicBezTo>
                  <a:cubicBezTo>
                    <a:pt x="12389" y="2262"/>
                    <a:pt x="13223" y="976"/>
                    <a:pt x="12211" y="559"/>
                  </a:cubicBezTo>
                  <a:cubicBezTo>
                    <a:pt x="12067" y="501"/>
                    <a:pt x="11928" y="475"/>
                    <a:pt x="11792" y="475"/>
                  </a:cubicBezTo>
                  <a:cubicBezTo>
                    <a:pt x="11072" y="475"/>
                    <a:pt x="10472" y="1207"/>
                    <a:pt x="10091" y="1678"/>
                  </a:cubicBezTo>
                  <a:cubicBezTo>
                    <a:pt x="9491" y="1541"/>
                    <a:pt x="8009" y="1158"/>
                    <a:pt x="6409" y="1158"/>
                  </a:cubicBezTo>
                  <a:cubicBezTo>
                    <a:pt x="5374" y="1158"/>
                    <a:pt x="4290" y="1318"/>
                    <a:pt x="3364" y="1809"/>
                  </a:cubicBezTo>
                  <a:cubicBezTo>
                    <a:pt x="3364" y="1809"/>
                    <a:pt x="3142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456357" y="2233482"/>
              <a:ext cx="229477" cy="22412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843180" y="2649545"/>
              <a:ext cx="521529" cy="488087"/>
            </a:xfrm>
            <a:custGeom>
              <a:avLst/>
              <a:gdLst/>
              <a:ahLst/>
              <a:cxnLst/>
              <a:rect l="l" t="t" r="r" b="b"/>
              <a:pathLst>
                <a:path w="10043" h="9399" extrusionOk="0">
                  <a:moveTo>
                    <a:pt x="8525" y="0"/>
                  </a:moveTo>
                  <a:cubicBezTo>
                    <a:pt x="8315" y="0"/>
                    <a:pt x="8109" y="206"/>
                    <a:pt x="8268" y="423"/>
                  </a:cubicBezTo>
                  <a:cubicBezTo>
                    <a:pt x="9328" y="1900"/>
                    <a:pt x="9304" y="3840"/>
                    <a:pt x="8387" y="5388"/>
                  </a:cubicBezTo>
                  <a:cubicBezTo>
                    <a:pt x="7580" y="6749"/>
                    <a:pt x="6350" y="6955"/>
                    <a:pt x="5015" y="6955"/>
                  </a:cubicBezTo>
                  <a:cubicBezTo>
                    <a:pt x="4598" y="6955"/>
                    <a:pt x="4171" y="6935"/>
                    <a:pt x="3744" y="6924"/>
                  </a:cubicBezTo>
                  <a:cubicBezTo>
                    <a:pt x="3663" y="6922"/>
                    <a:pt x="3583" y="6920"/>
                    <a:pt x="3502" y="6920"/>
                  </a:cubicBezTo>
                  <a:cubicBezTo>
                    <a:pt x="1974" y="6920"/>
                    <a:pt x="461" y="7369"/>
                    <a:pt x="65" y="9043"/>
                  </a:cubicBezTo>
                  <a:cubicBezTo>
                    <a:pt x="1" y="9257"/>
                    <a:pt x="179" y="9398"/>
                    <a:pt x="351" y="9398"/>
                  </a:cubicBezTo>
                  <a:cubicBezTo>
                    <a:pt x="467" y="9398"/>
                    <a:pt x="579" y="9334"/>
                    <a:pt x="613" y="9186"/>
                  </a:cubicBezTo>
                  <a:cubicBezTo>
                    <a:pt x="958" y="7766"/>
                    <a:pt x="2127" y="7515"/>
                    <a:pt x="3410" y="7515"/>
                  </a:cubicBezTo>
                  <a:cubicBezTo>
                    <a:pt x="4114" y="7515"/>
                    <a:pt x="4852" y="7590"/>
                    <a:pt x="5507" y="7590"/>
                  </a:cubicBezTo>
                  <a:cubicBezTo>
                    <a:pt x="5801" y="7590"/>
                    <a:pt x="6078" y="7575"/>
                    <a:pt x="6328" y="7531"/>
                  </a:cubicBezTo>
                  <a:cubicBezTo>
                    <a:pt x="7268" y="7376"/>
                    <a:pt x="8030" y="6912"/>
                    <a:pt x="8614" y="6138"/>
                  </a:cubicBezTo>
                  <a:cubicBezTo>
                    <a:pt x="9899" y="4376"/>
                    <a:pt x="10042" y="1911"/>
                    <a:pt x="8768" y="126"/>
                  </a:cubicBezTo>
                  <a:cubicBezTo>
                    <a:pt x="8705" y="37"/>
                    <a:pt x="8614" y="0"/>
                    <a:pt x="8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601656" y="2322801"/>
              <a:ext cx="15527" cy="11788"/>
            </a:xfrm>
            <a:custGeom>
              <a:avLst/>
              <a:gdLst/>
              <a:ahLst/>
              <a:cxnLst/>
              <a:rect l="l" t="t" r="r" b="b"/>
              <a:pathLst>
                <a:path w="299" h="227" extrusionOk="0">
                  <a:moveTo>
                    <a:pt x="144" y="0"/>
                  </a:moveTo>
                  <a:cubicBezTo>
                    <a:pt x="1" y="0"/>
                    <a:pt x="1" y="226"/>
                    <a:pt x="144" y="226"/>
                  </a:cubicBezTo>
                  <a:cubicBezTo>
                    <a:pt x="299" y="226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7627049" y="2309819"/>
              <a:ext cx="15475" cy="11788"/>
            </a:xfrm>
            <a:custGeom>
              <a:avLst/>
              <a:gdLst/>
              <a:ahLst/>
              <a:cxnLst/>
              <a:rect l="l" t="t" r="r" b="b"/>
              <a:pathLst>
                <a:path w="298" h="227" extrusionOk="0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627049" y="2341963"/>
              <a:ext cx="15475" cy="11788"/>
            </a:xfrm>
            <a:custGeom>
              <a:avLst/>
              <a:gdLst/>
              <a:ahLst/>
              <a:cxnLst/>
              <a:rect l="l" t="t" r="r" b="b"/>
              <a:pathLst>
                <a:path w="298" h="227" extrusionOk="0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7488553" y="2321555"/>
              <a:ext cx="14852" cy="11165"/>
            </a:xfrm>
            <a:custGeom>
              <a:avLst/>
              <a:gdLst/>
              <a:ahLst/>
              <a:cxnLst/>
              <a:rect l="l" t="t" r="r" b="b"/>
              <a:pathLst>
                <a:path w="286" h="215" extrusionOk="0">
                  <a:moveTo>
                    <a:pt x="143" y="0"/>
                  </a:moveTo>
                  <a:cubicBezTo>
                    <a:pt x="0" y="0"/>
                    <a:pt x="0" y="215"/>
                    <a:pt x="143" y="215"/>
                  </a:cubicBezTo>
                  <a:cubicBezTo>
                    <a:pt x="286" y="215"/>
                    <a:pt x="28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478635" y="2352453"/>
              <a:ext cx="15527" cy="11165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155" y="1"/>
                  </a:moveTo>
                  <a:cubicBezTo>
                    <a:pt x="1" y="1"/>
                    <a:pt x="1" y="215"/>
                    <a:pt x="155" y="215"/>
                  </a:cubicBezTo>
                  <a:cubicBezTo>
                    <a:pt x="298" y="215"/>
                    <a:pt x="2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508338" y="2336978"/>
              <a:ext cx="15475" cy="11217"/>
            </a:xfrm>
            <a:custGeom>
              <a:avLst/>
              <a:gdLst/>
              <a:ahLst/>
              <a:cxnLst/>
              <a:rect l="l" t="t" r="r" b="b"/>
              <a:pathLst>
                <a:path w="298" h="216" extrusionOk="0">
                  <a:moveTo>
                    <a:pt x="143" y="1"/>
                  </a:moveTo>
                  <a:cubicBezTo>
                    <a:pt x="0" y="1"/>
                    <a:pt x="0" y="215"/>
                    <a:pt x="143" y="215"/>
                  </a:cubicBezTo>
                  <a:cubicBezTo>
                    <a:pt x="298" y="215"/>
                    <a:pt x="29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542300" y="2034642"/>
              <a:ext cx="5660" cy="21707"/>
            </a:xfrm>
            <a:custGeom>
              <a:avLst/>
              <a:gdLst/>
              <a:ahLst/>
              <a:cxnLst/>
              <a:rect l="l" t="t" r="r" b="b"/>
              <a:pathLst>
                <a:path w="109" h="418" extrusionOk="0">
                  <a:moveTo>
                    <a:pt x="49" y="1"/>
                  </a:moveTo>
                  <a:cubicBezTo>
                    <a:pt x="25" y="13"/>
                    <a:pt x="1" y="25"/>
                    <a:pt x="1" y="60"/>
                  </a:cubicBezTo>
                  <a:lnTo>
                    <a:pt x="1" y="358"/>
                  </a:lnTo>
                  <a:cubicBezTo>
                    <a:pt x="1" y="382"/>
                    <a:pt x="25" y="417"/>
                    <a:pt x="49" y="417"/>
                  </a:cubicBezTo>
                  <a:cubicBezTo>
                    <a:pt x="84" y="417"/>
                    <a:pt x="108" y="382"/>
                    <a:pt x="108" y="358"/>
                  </a:cubicBezTo>
                  <a:lnTo>
                    <a:pt x="108" y="60"/>
                  </a:lnTo>
                  <a:cubicBezTo>
                    <a:pt x="108" y="25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586856" y="2038381"/>
              <a:ext cx="6232" cy="20460"/>
            </a:xfrm>
            <a:custGeom>
              <a:avLst/>
              <a:gdLst/>
              <a:ahLst/>
              <a:cxnLst/>
              <a:rect l="l" t="t" r="r" b="b"/>
              <a:pathLst>
                <a:path w="120" h="394" extrusionOk="0">
                  <a:moveTo>
                    <a:pt x="60" y="0"/>
                  </a:moveTo>
                  <a:cubicBezTo>
                    <a:pt x="36" y="12"/>
                    <a:pt x="0" y="36"/>
                    <a:pt x="0" y="60"/>
                  </a:cubicBezTo>
                  <a:lnTo>
                    <a:pt x="0" y="334"/>
                  </a:lnTo>
                  <a:cubicBezTo>
                    <a:pt x="0" y="357"/>
                    <a:pt x="36" y="393"/>
                    <a:pt x="60" y="393"/>
                  </a:cubicBezTo>
                  <a:cubicBezTo>
                    <a:pt x="84" y="393"/>
                    <a:pt x="119" y="357"/>
                    <a:pt x="119" y="334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623934" y="2038381"/>
              <a:ext cx="6232" cy="21655"/>
            </a:xfrm>
            <a:custGeom>
              <a:avLst/>
              <a:gdLst/>
              <a:ahLst/>
              <a:cxnLst/>
              <a:rect l="l" t="t" r="r" b="b"/>
              <a:pathLst>
                <a:path w="120" h="417" extrusionOk="0">
                  <a:moveTo>
                    <a:pt x="60" y="0"/>
                  </a:moveTo>
                  <a:cubicBezTo>
                    <a:pt x="36" y="12"/>
                    <a:pt x="1" y="36"/>
                    <a:pt x="1" y="60"/>
                  </a:cubicBezTo>
                  <a:lnTo>
                    <a:pt x="1" y="357"/>
                  </a:lnTo>
                  <a:cubicBezTo>
                    <a:pt x="1" y="393"/>
                    <a:pt x="36" y="417"/>
                    <a:pt x="60" y="417"/>
                  </a:cubicBezTo>
                  <a:cubicBezTo>
                    <a:pt x="96" y="417"/>
                    <a:pt x="120" y="393"/>
                    <a:pt x="120" y="357"/>
                  </a:cubicBezTo>
                  <a:lnTo>
                    <a:pt x="120" y="60"/>
                  </a:lnTo>
                  <a:cubicBezTo>
                    <a:pt x="120" y="36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661011" y="2044820"/>
              <a:ext cx="14281" cy="17448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66" y="0"/>
                  </a:moveTo>
                  <a:cubicBezTo>
                    <a:pt x="56" y="0"/>
                    <a:pt x="45" y="3"/>
                    <a:pt x="37" y="7"/>
                  </a:cubicBezTo>
                  <a:cubicBezTo>
                    <a:pt x="13" y="7"/>
                    <a:pt x="1" y="55"/>
                    <a:pt x="13" y="91"/>
                  </a:cubicBezTo>
                  <a:cubicBezTo>
                    <a:pt x="60" y="162"/>
                    <a:pt x="120" y="233"/>
                    <a:pt x="168" y="305"/>
                  </a:cubicBezTo>
                  <a:cubicBezTo>
                    <a:pt x="175" y="327"/>
                    <a:pt x="192" y="336"/>
                    <a:pt x="210" y="336"/>
                  </a:cubicBezTo>
                  <a:cubicBezTo>
                    <a:pt x="220" y="336"/>
                    <a:pt x="230" y="333"/>
                    <a:pt x="239" y="329"/>
                  </a:cubicBezTo>
                  <a:cubicBezTo>
                    <a:pt x="275" y="305"/>
                    <a:pt x="275" y="281"/>
                    <a:pt x="251" y="245"/>
                  </a:cubicBezTo>
                  <a:cubicBezTo>
                    <a:pt x="215" y="174"/>
                    <a:pt x="156" y="102"/>
                    <a:pt x="108" y="31"/>
                  </a:cubicBezTo>
                  <a:cubicBezTo>
                    <a:pt x="101" y="8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487307" y="2036823"/>
              <a:ext cx="13657" cy="17293"/>
            </a:xfrm>
            <a:custGeom>
              <a:avLst/>
              <a:gdLst/>
              <a:ahLst/>
              <a:cxnLst/>
              <a:rect l="l" t="t" r="r" b="b"/>
              <a:pathLst>
                <a:path w="263" h="333" extrusionOk="0">
                  <a:moveTo>
                    <a:pt x="204" y="0"/>
                  </a:moveTo>
                  <a:cubicBezTo>
                    <a:pt x="187" y="0"/>
                    <a:pt x="175" y="15"/>
                    <a:pt x="167" y="30"/>
                  </a:cubicBezTo>
                  <a:cubicBezTo>
                    <a:pt x="119" y="102"/>
                    <a:pt x="60" y="185"/>
                    <a:pt x="12" y="256"/>
                  </a:cubicBezTo>
                  <a:cubicBezTo>
                    <a:pt x="0" y="280"/>
                    <a:pt x="12" y="316"/>
                    <a:pt x="24" y="328"/>
                  </a:cubicBezTo>
                  <a:cubicBezTo>
                    <a:pt x="35" y="331"/>
                    <a:pt x="44" y="333"/>
                    <a:pt x="53" y="333"/>
                  </a:cubicBezTo>
                  <a:cubicBezTo>
                    <a:pt x="74" y="333"/>
                    <a:pt x="91" y="324"/>
                    <a:pt x="107" y="316"/>
                  </a:cubicBezTo>
                  <a:cubicBezTo>
                    <a:pt x="143" y="245"/>
                    <a:pt x="203" y="161"/>
                    <a:pt x="250" y="90"/>
                  </a:cubicBezTo>
                  <a:cubicBezTo>
                    <a:pt x="262" y="66"/>
                    <a:pt x="250" y="30"/>
                    <a:pt x="238" y="18"/>
                  </a:cubicBezTo>
                  <a:cubicBezTo>
                    <a:pt x="225" y="5"/>
                    <a:pt x="21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405674" y="2157768"/>
              <a:ext cx="81685" cy="24303"/>
            </a:xfrm>
            <a:custGeom>
              <a:avLst/>
              <a:gdLst/>
              <a:ahLst/>
              <a:cxnLst/>
              <a:rect l="l" t="t" r="r" b="b"/>
              <a:pathLst>
                <a:path w="1573" h="468" extrusionOk="0">
                  <a:moveTo>
                    <a:pt x="823" y="1"/>
                  </a:moveTo>
                  <a:cubicBezTo>
                    <a:pt x="635" y="1"/>
                    <a:pt x="445" y="33"/>
                    <a:pt x="263" y="94"/>
                  </a:cubicBezTo>
                  <a:cubicBezTo>
                    <a:pt x="155" y="130"/>
                    <a:pt x="1" y="202"/>
                    <a:pt x="132" y="297"/>
                  </a:cubicBezTo>
                  <a:cubicBezTo>
                    <a:pt x="227" y="368"/>
                    <a:pt x="405" y="392"/>
                    <a:pt x="548" y="428"/>
                  </a:cubicBezTo>
                  <a:cubicBezTo>
                    <a:pt x="653" y="456"/>
                    <a:pt x="758" y="467"/>
                    <a:pt x="862" y="467"/>
                  </a:cubicBezTo>
                  <a:cubicBezTo>
                    <a:pt x="936" y="467"/>
                    <a:pt x="1010" y="461"/>
                    <a:pt x="1084" y="452"/>
                  </a:cubicBezTo>
                  <a:cubicBezTo>
                    <a:pt x="1227" y="440"/>
                    <a:pt x="1572" y="416"/>
                    <a:pt x="1560" y="237"/>
                  </a:cubicBezTo>
                  <a:cubicBezTo>
                    <a:pt x="1537" y="178"/>
                    <a:pt x="1418" y="130"/>
                    <a:pt x="1358" y="94"/>
                  </a:cubicBezTo>
                  <a:cubicBezTo>
                    <a:pt x="1184" y="30"/>
                    <a:pt x="1004" y="1"/>
                    <a:pt x="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7405674" y="2153821"/>
              <a:ext cx="84749" cy="31729"/>
            </a:xfrm>
            <a:custGeom>
              <a:avLst/>
              <a:gdLst/>
              <a:ahLst/>
              <a:cxnLst/>
              <a:rect l="l" t="t" r="r" b="b"/>
              <a:pathLst>
                <a:path w="1632" h="611" extrusionOk="0">
                  <a:moveTo>
                    <a:pt x="826" y="154"/>
                  </a:moveTo>
                  <a:cubicBezTo>
                    <a:pt x="986" y="154"/>
                    <a:pt x="1158" y="181"/>
                    <a:pt x="1334" y="254"/>
                  </a:cubicBezTo>
                  <a:cubicBezTo>
                    <a:pt x="1418" y="278"/>
                    <a:pt x="1465" y="301"/>
                    <a:pt x="1477" y="325"/>
                  </a:cubicBezTo>
                  <a:cubicBezTo>
                    <a:pt x="1477" y="337"/>
                    <a:pt x="1477" y="337"/>
                    <a:pt x="1465" y="349"/>
                  </a:cubicBezTo>
                  <a:cubicBezTo>
                    <a:pt x="1406" y="432"/>
                    <a:pt x="1156" y="456"/>
                    <a:pt x="1060" y="456"/>
                  </a:cubicBezTo>
                  <a:cubicBezTo>
                    <a:pt x="1009" y="459"/>
                    <a:pt x="962" y="461"/>
                    <a:pt x="916" y="461"/>
                  </a:cubicBezTo>
                  <a:cubicBezTo>
                    <a:pt x="791" y="461"/>
                    <a:pt x="679" y="450"/>
                    <a:pt x="548" y="432"/>
                  </a:cubicBezTo>
                  <a:cubicBezTo>
                    <a:pt x="405" y="397"/>
                    <a:pt x="263" y="373"/>
                    <a:pt x="155" y="289"/>
                  </a:cubicBezTo>
                  <a:cubicBezTo>
                    <a:pt x="167" y="278"/>
                    <a:pt x="215" y="266"/>
                    <a:pt x="275" y="254"/>
                  </a:cubicBezTo>
                  <a:cubicBezTo>
                    <a:pt x="429" y="200"/>
                    <a:pt x="618" y="154"/>
                    <a:pt x="826" y="154"/>
                  </a:cubicBezTo>
                  <a:close/>
                  <a:moveTo>
                    <a:pt x="825" y="1"/>
                  </a:moveTo>
                  <a:cubicBezTo>
                    <a:pt x="632" y="1"/>
                    <a:pt x="429" y="33"/>
                    <a:pt x="227" y="99"/>
                  </a:cubicBezTo>
                  <a:cubicBezTo>
                    <a:pt x="96" y="147"/>
                    <a:pt x="24" y="206"/>
                    <a:pt x="1" y="278"/>
                  </a:cubicBezTo>
                  <a:cubicBezTo>
                    <a:pt x="1" y="325"/>
                    <a:pt x="1" y="373"/>
                    <a:pt x="84" y="432"/>
                  </a:cubicBezTo>
                  <a:cubicBezTo>
                    <a:pt x="203" y="516"/>
                    <a:pt x="382" y="551"/>
                    <a:pt x="525" y="575"/>
                  </a:cubicBezTo>
                  <a:cubicBezTo>
                    <a:pt x="644" y="587"/>
                    <a:pt x="763" y="611"/>
                    <a:pt x="894" y="611"/>
                  </a:cubicBezTo>
                  <a:lnTo>
                    <a:pt x="1072" y="611"/>
                  </a:lnTo>
                  <a:cubicBezTo>
                    <a:pt x="1287" y="587"/>
                    <a:pt x="1489" y="563"/>
                    <a:pt x="1584" y="456"/>
                  </a:cubicBezTo>
                  <a:cubicBezTo>
                    <a:pt x="1608" y="408"/>
                    <a:pt x="1632" y="373"/>
                    <a:pt x="1632" y="313"/>
                  </a:cubicBezTo>
                  <a:lnTo>
                    <a:pt x="1632" y="289"/>
                  </a:lnTo>
                  <a:cubicBezTo>
                    <a:pt x="1596" y="194"/>
                    <a:pt x="1465" y="147"/>
                    <a:pt x="1370" y="99"/>
                  </a:cubicBezTo>
                  <a:cubicBezTo>
                    <a:pt x="1203" y="33"/>
                    <a:pt x="1019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407543" y="2157560"/>
              <a:ext cx="39622" cy="19370"/>
            </a:xfrm>
            <a:custGeom>
              <a:avLst/>
              <a:gdLst/>
              <a:ahLst/>
              <a:cxnLst/>
              <a:rect l="l" t="t" r="r" b="b"/>
              <a:pathLst>
                <a:path w="763" h="373" extrusionOk="0">
                  <a:moveTo>
                    <a:pt x="514" y="1"/>
                  </a:moveTo>
                  <a:cubicBezTo>
                    <a:pt x="487" y="1"/>
                    <a:pt x="458" y="5"/>
                    <a:pt x="429" y="15"/>
                  </a:cubicBezTo>
                  <a:cubicBezTo>
                    <a:pt x="298" y="63"/>
                    <a:pt x="0" y="75"/>
                    <a:pt x="36" y="206"/>
                  </a:cubicBezTo>
                  <a:cubicBezTo>
                    <a:pt x="48" y="325"/>
                    <a:pt x="310" y="372"/>
                    <a:pt x="429" y="372"/>
                  </a:cubicBezTo>
                  <a:cubicBezTo>
                    <a:pt x="608" y="372"/>
                    <a:pt x="762" y="301"/>
                    <a:pt x="762" y="194"/>
                  </a:cubicBezTo>
                  <a:cubicBezTo>
                    <a:pt x="762" y="114"/>
                    <a:pt x="654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634423" y="2160260"/>
              <a:ext cx="81685" cy="23836"/>
            </a:xfrm>
            <a:custGeom>
              <a:avLst/>
              <a:gdLst/>
              <a:ahLst/>
              <a:cxnLst/>
              <a:rect l="l" t="t" r="r" b="b"/>
              <a:pathLst>
                <a:path w="1573" h="459" extrusionOk="0">
                  <a:moveTo>
                    <a:pt x="824" y="0"/>
                  </a:moveTo>
                  <a:cubicBezTo>
                    <a:pt x="635" y="0"/>
                    <a:pt x="446" y="33"/>
                    <a:pt x="263" y="94"/>
                  </a:cubicBezTo>
                  <a:cubicBezTo>
                    <a:pt x="156" y="130"/>
                    <a:pt x="1" y="201"/>
                    <a:pt x="120" y="284"/>
                  </a:cubicBezTo>
                  <a:cubicBezTo>
                    <a:pt x="227" y="368"/>
                    <a:pt x="406" y="392"/>
                    <a:pt x="537" y="427"/>
                  </a:cubicBezTo>
                  <a:cubicBezTo>
                    <a:pt x="658" y="450"/>
                    <a:pt x="774" y="458"/>
                    <a:pt x="888" y="458"/>
                  </a:cubicBezTo>
                  <a:cubicBezTo>
                    <a:pt x="954" y="458"/>
                    <a:pt x="1019" y="456"/>
                    <a:pt x="1084" y="451"/>
                  </a:cubicBezTo>
                  <a:cubicBezTo>
                    <a:pt x="1227" y="439"/>
                    <a:pt x="1573" y="404"/>
                    <a:pt x="1549" y="225"/>
                  </a:cubicBezTo>
                  <a:cubicBezTo>
                    <a:pt x="1537" y="154"/>
                    <a:pt x="1418" y="106"/>
                    <a:pt x="1358" y="94"/>
                  </a:cubicBezTo>
                  <a:cubicBezTo>
                    <a:pt x="1184" y="30"/>
                    <a:pt x="1004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635046" y="2156314"/>
              <a:ext cx="84178" cy="31106"/>
            </a:xfrm>
            <a:custGeom>
              <a:avLst/>
              <a:gdLst/>
              <a:ahLst/>
              <a:cxnLst/>
              <a:rect l="l" t="t" r="r" b="b"/>
              <a:pathLst>
                <a:path w="1621" h="599" extrusionOk="0">
                  <a:moveTo>
                    <a:pt x="833" y="150"/>
                  </a:moveTo>
                  <a:cubicBezTo>
                    <a:pt x="991" y="150"/>
                    <a:pt x="1161" y="175"/>
                    <a:pt x="1334" y="241"/>
                  </a:cubicBezTo>
                  <a:cubicBezTo>
                    <a:pt x="1430" y="277"/>
                    <a:pt x="1465" y="301"/>
                    <a:pt x="1489" y="325"/>
                  </a:cubicBezTo>
                  <a:cubicBezTo>
                    <a:pt x="1489" y="337"/>
                    <a:pt x="1489" y="337"/>
                    <a:pt x="1465" y="349"/>
                  </a:cubicBezTo>
                  <a:cubicBezTo>
                    <a:pt x="1406" y="432"/>
                    <a:pt x="1156" y="456"/>
                    <a:pt x="1072" y="456"/>
                  </a:cubicBezTo>
                  <a:cubicBezTo>
                    <a:pt x="1022" y="459"/>
                    <a:pt x="975" y="460"/>
                    <a:pt x="930" y="460"/>
                  </a:cubicBezTo>
                  <a:cubicBezTo>
                    <a:pt x="796" y="460"/>
                    <a:pt x="683" y="447"/>
                    <a:pt x="549" y="420"/>
                  </a:cubicBezTo>
                  <a:cubicBezTo>
                    <a:pt x="418" y="396"/>
                    <a:pt x="263" y="360"/>
                    <a:pt x="156" y="289"/>
                  </a:cubicBezTo>
                  <a:cubicBezTo>
                    <a:pt x="179" y="277"/>
                    <a:pt x="203" y="241"/>
                    <a:pt x="275" y="241"/>
                  </a:cubicBezTo>
                  <a:cubicBezTo>
                    <a:pt x="431" y="194"/>
                    <a:pt x="622" y="150"/>
                    <a:pt x="833" y="150"/>
                  </a:cubicBezTo>
                  <a:close/>
                  <a:moveTo>
                    <a:pt x="815" y="0"/>
                  </a:moveTo>
                  <a:cubicBezTo>
                    <a:pt x="620" y="0"/>
                    <a:pt x="418" y="33"/>
                    <a:pt x="215" y="99"/>
                  </a:cubicBezTo>
                  <a:cubicBezTo>
                    <a:pt x="84" y="146"/>
                    <a:pt x="13" y="206"/>
                    <a:pt x="1" y="277"/>
                  </a:cubicBezTo>
                  <a:cubicBezTo>
                    <a:pt x="1" y="325"/>
                    <a:pt x="1" y="360"/>
                    <a:pt x="72" y="420"/>
                  </a:cubicBezTo>
                  <a:cubicBezTo>
                    <a:pt x="191" y="515"/>
                    <a:pt x="370" y="539"/>
                    <a:pt x="513" y="575"/>
                  </a:cubicBezTo>
                  <a:cubicBezTo>
                    <a:pt x="632" y="587"/>
                    <a:pt x="751" y="599"/>
                    <a:pt x="894" y="599"/>
                  </a:cubicBezTo>
                  <a:cubicBezTo>
                    <a:pt x="926" y="599"/>
                    <a:pt x="968" y="593"/>
                    <a:pt x="1010" y="593"/>
                  </a:cubicBezTo>
                  <a:cubicBezTo>
                    <a:pt x="1031" y="593"/>
                    <a:pt x="1053" y="595"/>
                    <a:pt x="1072" y="599"/>
                  </a:cubicBezTo>
                  <a:cubicBezTo>
                    <a:pt x="1275" y="587"/>
                    <a:pt x="1477" y="563"/>
                    <a:pt x="1573" y="456"/>
                  </a:cubicBezTo>
                  <a:cubicBezTo>
                    <a:pt x="1596" y="408"/>
                    <a:pt x="1620" y="360"/>
                    <a:pt x="1620" y="301"/>
                  </a:cubicBezTo>
                  <a:lnTo>
                    <a:pt x="1620" y="289"/>
                  </a:lnTo>
                  <a:cubicBezTo>
                    <a:pt x="1584" y="182"/>
                    <a:pt x="1453" y="146"/>
                    <a:pt x="1370" y="99"/>
                  </a:cubicBezTo>
                  <a:cubicBezTo>
                    <a:pt x="1197" y="33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636916" y="2160001"/>
              <a:ext cx="39622" cy="19370"/>
            </a:xfrm>
            <a:custGeom>
              <a:avLst/>
              <a:gdLst/>
              <a:ahLst/>
              <a:cxnLst/>
              <a:rect l="l" t="t" r="r" b="b"/>
              <a:pathLst>
                <a:path w="763" h="373" extrusionOk="0">
                  <a:moveTo>
                    <a:pt x="522" y="1"/>
                  </a:moveTo>
                  <a:cubicBezTo>
                    <a:pt x="495" y="1"/>
                    <a:pt x="468" y="5"/>
                    <a:pt x="441" y="16"/>
                  </a:cubicBezTo>
                  <a:cubicBezTo>
                    <a:pt x="298" y="51"/>
                    <a:pt x="1" y="75"/>
                    <a:pt x="36" y="206"/>
                  </a:cubicBezTo>
                  <a:cubicBezTo>
                    <a:pt x="48" y="325"/>
                    <a:pt x="310" y="373"/>
                    <a:pt x="441" y="373"/>
                  </a:cubicBezTo>
                  <a:cubicBezTo>
                    <a:pt x="608" y="373"/>
                    <a:pt x="763" y="289"/>
                    <a:pt x="763" y="194"/>
                  </a:cubicBezTo>
                  <a:cubicBezTo>
                    <a:pt x="763" y="106"/>
                    <a:pt x="64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8235145" y="2622229"/>
              <a:ext cx="96174" cy="113103"/>
            </a:xfrm>
            <a:custGeom>
              <a:avLst/>
              <a:gdLst/>
              <a:ahLst/>
              <a:cxnLst/>
              <a:rect l="l" t="t" r="r" b="b"/>
              <a:pathLst>
                <a:path w="1852" h="2178" extrusionOk="0">
                  <a:moveTo>
                    <a:pt x="684" y="0"/>
                  </a:moveTo>
                  <a:cubicBezTo>
                    <a:pt x="625" y="0"/>
                    <a:pt x="566" y="7"/>
                    <a:pt x="506" y="20"/>
                  </a:cubicBezTo>
                  <a:cubicBezTo>
                    <a:pt x="110" y="107"/>
                    <a:pt x="0" y="429"/>
                    <a:pt x="42" y="759"/>
                  </a:cubicBezTo>
                  <a:lnTo>
                    <a:pt x="42" y="759"/>
                  </a:lnTo>
                  <a:cubicBezTo>
                    <a:pt x="36" y="786"/>
                    <a:pt x="32" y="814"/>
                    <a:pt x="30" y="842"/>
                  </a:cubicBezTo>
                  <a:cubicBezTo>
                    <a:pt x="6" y="1259"/>
                    <a:pt x="256" y="1842"/>
                    <a:pt x="625" y="2080"/>
                  </a:cubicBezTo>
                  <a:cubicBezTo>
                    <a:pt x="743" y="2146"/>
                    <a:pt x="864" y="2177"/>
                    <a:pt x="980" y="2177"/>
                  </a:cubicBezTo>
                  <a:cubicBezTo>
                    <a:pt x="1097" y="2177"/>
                    <a:pt x="1208" y="2147"/>
                    <a:pt x="1308" y="2090"/>
                  </a:cubicBezTo>
                  <a:lnTo>
                    <a:pt x="1308" y="2090"/>
                  </a:lnTo>
                  <a:cubicBezTo>
                    <a:pt x="1311" y="2090"/>
                    <a:pt x="1313" y="2091"/>
                    <a:pt x="1316" y="2092"/>
                  </a:cubicBezTo>
                  <a:cubicBezTo>
                    <a:pt x="1339" y="2102"/>
                    <a:pt x="1365" y="2106"/>
                    <a:pt x="1390" y="2106"/>
                  </a:cubicBezTo>
                  <a:cubicBezTo>
                    <a:pt x="1492" y="2106"/>
                    <a:pt x="1599" y="2037"/>
                    <a:pt x="1637" y="1961"/>
                  </a:cubicBezTo>
                  <a:cubicBezTo>
                    <a:pt x="1851" y="1544"/>
                    <a:pt x="1851" y="1044"/>
                    <a:pt x="1625" y="628"/>
                  </a:cubicBezTo>
                  <a:cubicBezTo>
                    <a:pt x="1438" y="296"/>
                    <a:pt x="1080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429821" y="2326488"/>
              <a:ext cx="131746" cy="63718"/>
            </a:xfrm>
            <a:custGeom>
              <a:avLst/>
              <a:gdLst/>
              <a:ahLst/>
              <a:cxnLst/>
              <a:rect l="l" t="t" r="r" b="b"/>
              <a:pathLst>
                <a:path w="2537" h="1227" extrusionOk="0">
                  <a:moveTo>
                    <a:pt x="2477" y="1"/>
                  </a:moveTo>
                  <a:cubicBezTo>
                    <a:pt x="2369" y="524"/>
                    <a:pt x="2143" y="882"/>
                    <a:pt x="1786" y="1048"/>
                  </a:cubicBezTo>
                  <a:cubicBezTo>
                    <a:pt x="1609" y="1132"/>
                    <a:pt x="1415" y="1164"/>
                    <a:pt x="1223" y="1164"/>
                  </a:cubicBezTo>
                  <a:cubicBezTo>
                    <a:pt x="626" y="1164"/>
                    <a:pt x="45" y="858"/>
                    <a:pt x="36" y="858"/>
                  </a:cubicBezTo>
                  <a:lnTo>
                    <a:pt x="0" y="917"/>
                  </a:lnTo>
                  <a:cubicBezTo>
                    <a:pt x="36" y="929"/>
                    <a:pt x="595" y="1227"/>
                    <a:pt x="1214" y="1227"/>
                  </a:cubicBezTo>
                  <a:cubicBezTo>
                    <a:pt x="1417" y="1227"/>
                    <a:pt x="1619" y="1191"/>
                    <a:pt x="1810" y="1108"/>
                  </a:cubicBezTo>
                  <a:cubicBezTo>
                    <a:pt x="2191" y="929"/>
                    <a:pt x="2429" y="572"/>
                    <a:pt x="2536" y="24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557775" y="2325865"/>
              <a:ext cx="131122" cy="64341"/>
            </a:xfrm>
            <a:custGeom>
              <a:avLst/>
              <a:gdLst/>
              <a:ahLst/>
              <a:cxnLst/>
              <a:rect l="l" t="t" r="r" b="b"/>
              <a:pathLst>
                <a:path w="2525" h="1239" extrusionOk="0">
                  <a:moveTo>
                    <a:pt x="48" y="1"/>
                  </a:moveTo>
                  <a:lnTo>
                    <a:pt x="1" y="13"/>
                  </a:lnTo>
                  <a:cubicBezTo>
                    <a:pt x="96" y="548"/>
                    <a:pt x="346" y="929"/>
                    <a:pt x="727" y="1108"/>
                  </a:cubicBezTo>
                  <a:cubicBezTo>
                    <a:pt x="917" y="1203"/>
                    <a:pt x="1132" y="1239"/>
                    <a:pt x="1334" y="1239"/>
                  </a:cubicBezTo>
                  <a:cubicBezTo>
                    <a:pt x="1941" y="1239"/>
                    <a:pt x="2513" y="941"/>
                    <a:pt x="2525" y="905"/>
                  </a:cubicBezTo>
                  <a:lnTo>
                    <a:pt x="2501" y="846"/>
                  </a:lnTo>
                  <a:cubicBezTo>
                    <a:pt x="2483" y="864"/>
                    <a:pt x="1900" y="1161"/>
                    <a:pt x="1303" y="1161"/>
                  </a:cubicBezTo>
                  <a:cubicBezTo>
                    <a:pt x="1111" y="1161"/>
                    <a:pt x="916" y="1130"/>
                    <a:pt x="739" y="1048"/>
                  </a:cubicBezTo>
                  <a:cubicBezTo>
                    <a:pt x="382" y="882"/>
                    <a:pt x="155" y="52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475571" y="2257266"/>
              <a:ext cx="149038" cy="75454"/>
            </a:xfrm>
            <a:custGeom>
              <a:avLst/>
              <a:gdLst/>
              <a:ahLst/>
              <a:cxnLst/>
              <a:rect l="l" t="t" r="r" b="b"/>
              <a:pathLst>
                <a:path w="2870" h="1453" extrusionOk="0">
                  <a:moveTo>
                    <a:pt x="2703" y="0"/>
                  </a:moveTo>
                  <a:lnTo>
                    <a:pt x="2524" y="24"/>
                  </a:lnTo>
                  <a:cubicBezTo>
                    <a:pt x="2135" y="197"/>
                    <a:pt x="1707" y="248"/>
                    <a:pt x="1271" y="248"/>
                  </a:cubicBezTo>
                  <a:cubicBezTo>
                    <a:pt x="987" y="248"/>
                    <a:pt x="699" y="226"/>
                    <a:pt x="417" y="202"/>
                  </a:cubicBezTo>
                  <a:cubicBezTo>
                    <a:pt x="387" y="199"/>
                    <a:pt x="355" y="197"/>
                    <a:pt x="323" y="197"/>
                  </a:cubicBezTo>
                  <a:cubicBezTo>
                    <a:pt x="226" y="197"/>
                    <a:pt x="125" y="217"/>
                    <a:pt x="72" y="298"/>
                  </a:cubicBezTo>
                  <a:cubicBezTo>
                    <a:pt x="0" y="405"/>
                    <a:pt x="60" y="548"/>
                    <a:pt x="167" y="619"/>
                  </a:cubicBezTo>
                  <a:cubicBezTo>
                    <a:pt x="274" y="702"/>
                    <a:pt x="405" y="714"/>
                    <a:pt x="524" y="738"/>
                  </a:cubicBezTo>
                  <a:cubicBezTo>
                    <a:pt x="881" y="833"/>
                    <a:pt x="1203" y="1072"/>
                    <a:pt x="1417" y="1369"/>
                  </a:cubicBezTo>
                  <a:cubicBezTo>
                    <a:pt x="1429" y="1393"/>
                    <a:pt x="1465" y="1429"/>
                    <a:pt x="1488" y="1441"/>
                  </a:cubicBezTo>
                  <a:cubicBezTo>
                    <a:pt x="1500" y="1453"/>
                    <a:pt x="1536" y="1453"/>
                    <a:pt x="1548" y="1453"/>
                  </a:cubicBezTo>
                  <a:cubicBezTo>
                    <a:pt x="1726" y="1453"/>
                    <a:pt x="1869" y="1322"/>
                    <a:pt x="1965" y="1191"/>
                  </a:cubicBezTo>
                  <a:cubicBezTo>
                    <a:pt x="2072" y="1036"/>
                    <a:pt x="2155" y="893"/>
                    <a:pt x="2286" y="786"/>
                  </a:cubicBezTo>
                  <a:cubicBezTo>
                    <a:pt x="2393" y="714"/>
                    <a:pt x="2524" y="679"/>
                    <a:pt x="2631" y="607"/>
                  </a:cubicBezTo>
                  <a:cubicBezTo>
                    <a:pt x="2739" y="536"/>
                    <a:pt x="2810" y="417"/>
                    <a:pt x="2846" y="298"/>
                  </a:cubicBezTo>
                  <a:cubicBezTo>
                    <a:pt x="2869" y="179"/>
                    <a:pt x="2822" y="24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242934" y="2666526"/>
              <a:ext cx="57850" cy="63043"/>
            </a:xfrm>
            <a:custGeom>
              <a:avLst/>
              <a:gdLst/>
              <a:ahLst/>
              <a:cxnLst/>
              <a:rect l="l" t="t" r="r" b="b"/>
              <a:pathLst>
                <a:path w="1114" h="1214" extrusionOk="0">
                  <a:moveTo>
                    <a:pt x="76" y="0"/>
                  </a:moveTo>
                  <a:cubicBezTo>
                    <a:pt x="39" y="0"/>
                    <a:pt x="1" y="42"/>
                    <a:pt x="34" y="84"/>
                  </a:cubicBezTo>
                  <a:cubicBezTo>
                    <a:pt x="332" y="477"/>
                    <a:pt x="654" y="858"/>
                    <a:pt x="1011" y="1192"/>
                  </a:cubicBezTo>
                  <a:cubicBezTo>
                    <a:pt x="1020" y="1207"/>
                    <a:pt x="1033" y="1214"/>
                    <a:pt x="1046" y="1214"/>
                  </a:cubicBezTo>
                  <a:cubicBezTo>
                    <a:pt x="1081" y="1214"/>
                    <a:pt x="1114" y="1164"/>
                    <a:pt x="1070" y="1120"/>
                  </a:cubicBezTo>
                  <a:cubicBezTo>
                    <a:pt x="737" y="775"/>
                    <a:pt x="404" y="418"/>
                    <a:pt x="118" y="25"/>
                  </a:cubicBezTo>
                  <a:cubicBezTo>
                    <a:pt x="107" y="7"/>
                    <a:pt x="92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252853" y="2638691"/>
              <a:ext cx="62419" cy="79660"/>
            </a:xfrm>
            <a:custGeom>
              <a:avLst/>
              <a:gdLst/>
              <a:ahLst/>
              <a:cxnLst/>
              <a:rect l="l" t="t" r="r" b="b"/>
              <a:pathLst>
                <a:path w="1202" h="1534" extrusionOk="0">
                  <a:moveTo>
                    <a:pt x="80" y="0"/>
                  </a:moveTo>
                  <a:cubicBezTo>
                    <a:pt x="38" y="0"/>
                    <a:pt x="0" y="42"/>
                    <a:pt x="34" y="84"/>
                  </a:cubicBezTo>
                  <a:cubicBezTo>
                    <a:pt x="367" y="573"/>
                    <a:pt x="725" y="1049"/>
                    <a:pt x="1094" y="1513"/>
                  </a:cubicBezTo>
                  <a:cubicBezTo>
                    <a:pt x="1105" y="1528"/>
                    <a:pt x="1118" y="1534"/>
                    <a:pt x="1130" y="1534"/>
                  </a:cubicBezTo>
                  <a:cubicBezTo>
                    <a:pt x="1169" y="1534"/>
                    <a:pt x="1201" y="1475"/>
                    <a:pt x="1165" y="1430"/>
                  </a:cubicBezTo>
                  <a:cubicBezTo>
                    <a:pt x="796" y="977"/>
                    <a:pt x="451" y="513"/>
                    <a:pt x="129" y="25"/>
                  </a:cubicBezTo>
                  <a:cubicBezTo>
                    <a:pt x="115" y="8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282556" y="2638899"/>
              <a:ext cx="41336" cy="55980"/>
            </a:xfrm>
            <a:custGeom>
              <a:avLst/>
              <a:gdLst/>
              <a:ahLst/>
              <a:cxnLst/>
              <a:rect l="l" t="t" r="r" b="b"/>
              <a:pathLst>
                <a:path w="796" h="1078" extrusionOk="0">
                  <a:moveTo>
                    <a:pt x="78" y="0"/>
                  </a:moveTo>
                  <a:cubicBezTo>
                    <a:pt x="37" y="0"/>
                    <a:pt x="0" y="56"/>
                    <a:pt x="45" y="92"/>
                  </a:cubicBezTo>
                  <a:cubicBezTo>
                    <a:pt x="307" y="378"/>
                    <a:pt x="522" y="700"/>
                    <a:pt x="688" y="1045"/>
                  </a:cubicBezTo>
                  <a:cubicBezTo>
                    <a:pt x="692" y="1068"/>
                    <a:pt x="706" y="1078"/>
                    <a:pt x="722" y="1078"/>
                  </a:cubicBezTo>
                  <a:cubicBezTo>
                    <a:pt x="755" y="1078"/>
                    <a:pt x="796" y="1037"/>
                    <a:pt x="772" y="997"/>
                  </a:cubicBezTo>
                  <a:cubicBezTo>
                    <a:pt x="605" y="640"/>
                    <a:pt x="391" y="319"/>
                    <a:pt x="117" y="21"/>
                  </a:cubicBezTo>
                  <a:cubicBezTo>
                    <a:pt x="105" y="6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7239343" y="3229498"/>
              <a:ext cx="16514" cy="76440"/>
            </a:xfrm>
            <a:custGeom>
              <a:avLst/>
              <a:gdLst/>
              <a:ahLst/>
              <a:cxnLst/>
              <a:rect l="l" t="t" r="r" b="b"/>
              <a:pathLst>
                <a:path w="318" h="1472" extrusionOk="0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37" y="518"/>
                    <a:pt x="96" y="983"/>
                    <a:pt x="203" y="1423"/>
                  </a:cubicBezTo>
                  <a:cubicBezTo>
                    <a:pt x="208" y="1457"/>
                    <a:pt x="229" y="1472"/>
                    <a:pt x="251" y="1472"/>
                  </a:cubicBezTo>
                  <a:cubicBezTo>
                    <a:pt x="283" y="1472"/>
                    <a:pt x="317" y="1442"/>
                    <a:pt x="310" y="1400"/>
                  </a:cubicBezTo>
                  <a:cubicBezTo>
                    <a:pt x="203" y="947"/>
                    <a:pt x="144" y="507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86339" y="3219632"/>
              <a:ext cx="7478" cy="85995"/>
            </a:xfrm>
            <a:custGeom>
              <a:avLst/>
              <a:gdLst/>
              <a:ahLst/>
              <a:cxnLst/>
              <a:rect l="l" t="t" r="r" b="b"/>
              <a:pathLst>
                <a:path w="144" h="1656" extrusionOk="0">
                  <a:moveTo>
                    <a:pt x="93" y="0"/>
                  </a:moveTo>
                  <a:cubicBezTo>
                    <a:pt x="66" y="0"/>
                    <a:pt x="36" y="18"/>
                    <a:pt x="25" y="54"/>
                  </a:cubicBezTo>
                  <a:cubicBezTo>
                    <a:pt x="1" y="566"/>
                    <a:pt x="1" y="1078"/>
                    <a:pt x="25" y="1601"/>
                  </a:cubicBezTo>
                  <a:cubicBezTo>
                    <a:pt x="36" y="1637"/>
                    <a:pt x="66" y="1655"/>
                    <a:pt x="93" y="1655"/>
                  </a:cubicBezTo>
                  <a:cubicBezTo>
                    <a:pt x="120" y="1655"/>
                    <a:pt x="144" y="1637"/>
                    <a:pt x="144" y="1601"/>
                  </a:cubicBezTo>
                  <a:cubicBezTo>
                    <a:pt x="120" y="1101"/>
                    <a:pt x="120" y="577"/>
                    <a:pt x="144" y="54"/>
                  </a:cubicBezTo>
                  <a:cubicBezTo>
                    <a:pt x="144" y="18"/>
                    <a:pt x="120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934940" y="3235678"/>
              <a:ext cx="13657" cy="80283"/>
            </a:xfrm>
            <a:custGeom>
              <a:avLst/>
              <a:gdLst/>
              <a:ahLst/>
              <a:cxnLst/>
              <a:rect l="l" t="t" r="r" b="b"/>
              <a:pathLst>
                <a:path w="263" h="1546" extrusionOk="0">
                  <a:moveTo>
                    <a:pt x="51" y="1"/>
                  </a:moveTo>
                  <a:cubicBezTo>
                    <a:pt x="24" y="1"/>
                    <a:pt x="0" y="18"/>
                    <a:pt x="0" y="54"/>
                  </a:cubicBezTo>
                  <a:cubicBezTo>
                    <a:pt x="36" y="530"/>
                    <a:pt x="96" y="1007"/>
                    <a:pt x="143" y="1483"/>
                  </a:cubicBezTo>
                  <a:cubicBezTo>
                    <a:pt x="149" y="1525"/>
                    <a:pt x="179" y="1545"/>
                    <a:pt x="207" y="1545"/>
                  </a:cubicBezTo>
                  <a:cubicBezTo>
                    <a:pt x="236" y="1545"/>
                    <a:pt x="262" y="1525"/>
                    <a:pt x="262" y="1483"/>
                  </a:cubicBezTo>
                  <a:cubicBezTo>
                    <a:pt x="215" y="1007"/>
                    <a:pt x="155" y="530"/>
                    <a:pt x="119" y="54"/>
                  </a:cubicBezTo>
                  <a:cubicBezTo>
                    <a:pt x="108" y="18"/>
                    <a:pt x="7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975341" y="3211686"/>
              <a:ext cx="29288" cy="101834"/>
            </a:xfrm>
            <a:custGeom>
              <a:avLst/>
              <a:gdLst/>
              <a:ahLst/>
              <a:cxnLst/>
              <a:rect l="l" t="t" r="r" b="b"/>
              <a:pathLst>
                <a:path w="564" h="1961" extrusionOk="0">
                  <a:moveTo>
                    <a:pt x="487" y="1"/>
                  </a:moveTo>
                  <a:cubicBezTo>
                    <a:pt x="466" y="1"/>
                    <a:pt x="449" y="13"/>
                    <a:pt x="449" y="40"/>
                  </a:cubicBezTo>
                  <a:cubicBezTo>
                    <a:pt x="365" y="671"/>
                    <a:pt x="211" y="1290"/>
                    <a:pt x="8" y="1885"/>
                  </a:cubicBezTo>
                  <a:cubicBezTo>
                    <a:pt x="1" y="1930"/>
                    <a:pt x="34" y="1960"/>
                    <a:pt x="67" y="1960"/>
                  </a:cubicBezTo>
                  <a:cubicBezTo>
                    <a:pt x="87" y="1960"/>
                    <a:pt x="106" y="1948"/>
                    <a:pt x="115" y="1921"/>
                  </a:cubicBezTo>
                  <a:cubicBezTo>
                    <a:pt x="306" y="1326"/>
                    <a:pt x="449" y="695"/>
                    <a:pt x="556" y="76"/>
                  </a:cubicBezTo>
                  <a:cubicBezTo>
                    <a:pt x="563" y="32"/>
                    <a:pt x="52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327156" y="2850669"/>
              <a:ext cx="8101" cy="36974"/>
            </a:xfrm>
            <a:custGeom>
              <a:avLst/>
              <a:gdLst/>
              <a:ahLst/>
              <a:cxnLst/>
              <a:rect l="l" t="t" r="r" b="b"/>
              <a:pathLst>
                <a:path w="156" h="712" extrusionOk="0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cubicBezTo>
                    <a:pt x="12" y="253"/>
                    <a:pt x="24" y="467"/>
                    <a:pt x="24" y="658"/>
                  </a:cubicBezTo>
                  <a:cubicBezTo>
                    <a:pt x="24" y="694"/>
                    <a:pt x="57" y="711"/>
                    <a:pt x="90" y="711"/>
                  </a:cubicBezTo>
                  <a:cubicBezTo>
                    <a:pt x="123" y="711"/>
                    <a:pt x="155" y="694"/>
                    <a:pt x="155" y="658"/>
                  </a:cubicBezTo>
                  <a:cubicBezTo>
                    <a:pt x="132" y="467"/>
                    <a:pt x="120" y="253"/>
                    <a:pt x="120" y="63"/>
                  </a:cubicBez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384642" y="2876478"/>
              <a:ext cx="9347" cy="49333"/>
            </a:xfrm>
            <a:custGeom>
              <a:avLst/>
              <a:gdLst/>
              <a:ahLst/>
              <a:cxnLst/>
              <a:rect l="l" t="t" r="r" b="b"/>
              <a:pathLst>
                <a:path w="180" h="950" extrusionOk="0">
                  <a:moveTo>
                    <a:pt x="77" y="0"/>
                  </a:moveTo>
                  <a:cubicBezTo>
                    <a:pt x="45" y="0"/>
                    <a:pt x="19" y="18"/>
                    <a:pt x="25" y="54"/>
                  </a:cubicBezTo>
                  <a:cubicBezTo>
                    <a:pt x="37" y="328"/>
                    <a:pt x="25" y="601"/>
                    <a:pt x="1" y="875"/>
                  </a:cubicBezTo>
                  <a:cubicBezTo>
                    <a:pt x="1" y="899"/>
                    <a:pt x="1" y="935"/>
                    <a:pt x="37" y="947"/>
                  </a:cubicBezTo>
                  <a:cubicBezTo>
                    <a:pt x="43" y="949"/>
                    <a:pt x="49" y="950"/>
                    <a:pt x="54" y="950"/>
                  </a:cubicBezTo>
                  <a:cubicBezTo>
                    <a:pt x="81" y="950"/>
                    <a:pt x="100" y="928"/>
                    <a:pt x="120" y="899"/>
                  </a:cubicBezTo>
                  <a:cubicBezTo>
                    <a:pt x="156" y="625"/>
                    <a:pt x="179" y="339"/>
                    <a:pt x="156" y="54"/>
                  </a:cubicBezTo>
                  <a:cubicBezTo>
                    <a:pt x="144" y="18"/>
                    <a:pt x="10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452047" y="2888215"/>
              <a:ext cx="6855" cy="54474"/>
            </a:xfrm>
            <a:custGeom>
              <a:avLst/>
              <a:gdLst/>
              <a:ahLst/>
              <a:cxnLst/>
              <a:rect l="l" t="t" r="r" b="b"/>
              <a:pathLst>
                <a:path w="132" h="1049" extrusionOk="0">
                  <a:moveTo>
                    <a:pt x="57" y="0"/>
                  </a:moveTo>
                  <a:cubicBezTo>
                    <a:pt x="27" y="0"/>
                    <a:pt x="1" y="18"/>
                    <a:pt x="1" y="54"/>
                  </a:cubicBezTo>
                  <a:lnTo>
                    <a:pt x="1" y="994"/>
                  </a:lnTo>
                  <a:cubicBezTo>
                    <a:pt x="1" y="1030"/>
                    <a:pt x="33" y="1048"/>
                    <a:pt x="66" y="1048"/>
                  </a:cubicBezTo>
                  <a:cubicBezTo>
                    <a:pt x="99" y="1048"/>
                    <a:pt x="132" y="1030"/>
                    <a:pt x="132" y="994"/>
                  </a:cubicBezTo>
                  <a:lnTo>
                    <a:pt x="132" y="54"/>
                  </a:lnTo>
                  <a:cubicBezTo>
                    <a:pt x="120" y="18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518828" y="2892369"/>
              <a:ext cx="12411" cy="81841"/>
            </a:xfrm>
            <a:custGeom>
              <a:avLst/>
              <a:gdLst/>
              <a:ahLst/>
              <a:cxnLst/>
              <a:rect l="l" t="t" r="r" b="b"/>
              <a:pathLst>
                <a:path w="239" h="1576" extrusionOk="0">
                  <a:moveTo>
                    <a:pt x="175" y="1"/>
                  </a:moveTo>
                  <a:cubicBezTo>
                    <a:pt x="146" y="1"/>
                    <a:pt x="120" y="16"/>
                    <a:pt x="120" y="45"/>
                  </a:cubicBezTo>
                  <a:cubicBezTo>
                    <a:pt x="72" y="533"/>
                    <a:pt x="48" y="1034"/>
                    <a:pt x="1" y="1522"/>
                  </a:cubicBezTo>
                  <a:cubicBezTo>
                    <a:pt x="1" y="1557"/>
                    <a:pt x="27" y="1575"/>
                    <a:pt x="56" y="1575"/>
                  </a:cubicBezTo>
                  <a:cubicBezTo>
                    <a:pt x="84" y="1575"/>
                    <a:pt x="114" y="1557"/>
                    <a:pt x="120" y="1522"/>
                  </a:cubicBezTo>
                  <a:cubicBezTo>
                    <a:pt x="167" y="1034"/>
                    <a:pt x="191" y="533"/>
                    <a:pt x="239" y="45"/>
                  </a:cubicBezTo>
                  <a:cubicBezTo>
                    <a:pt x="233" y="16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591789" y="2888215"/>
              <a:ext cx="13034" cy="89682"/>
            </a:xfrm>
            <a:custGeom>
              <a:avLst/>
              <a:gdLst/>
              <a:ahLst/>
              <a:cxnLst/>
              <a:rect l="l" t="t" r="r" b="b"/>
              <a:pathLst>
                <a:path w="251" h="1727" extrusionOk="0">
                  <a:moveTo>
                    <a:pt x="186" y="0"/>
                  </a:moveTo>
                  <a:cubicBezTo>
                    <a:pt x="158" y="0"/>
                    <a:pt x="131" y="18"/>
                    <a:pt x="131" y="54"/>
                  </a:cubicBezTo>
                  <a:cubicBezTo>
                    <a:pt x="131" y="590"/>
                    <a:pt x="84" y="1137"/>
                    <a:pt x="12" y="1673"/>
                  </a:cubicBezTo>
                  <a:cubicBezTo>
                    <a:pt x="0" y="1709"/>
                    <a:pt x="27" y="1727"/>
                    <a:pt x="58" y="1727"/>
                  </a:cubicBezTo>
                  <a:cubicBezTo>
                    <a:pt x="90" y="1727"/>
                    <a:pt x="125" y="1709"/>
                    <a:pt x="131" y="1673"/>
                  </a:cubicBezTo>
                  <a:cubicBezTo>
                    <a:pt x="203" y="1137"/>
                    <a:pt x="239" y="602"/>
                    <a:pt x="250" y="54"/>
                  </a:cubicBezTo>
                  <a:cubicBezTo>
                    <a:pt x="245" y="18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951609" y="2812137"/>
              <a:ext cx="8101" cy="36558"/>
            </a:xfrm>
            <a:custGeom>
              <a:avLst/>
              <a:gdLst/>
              <a:ahLst/>
              <a:cxnLst/>
              <a:rect l="l" t="t" r="r" b="b"/>
              <a:pathLst>
                <a:path w="156" h="704" extrusionOk="0">
                  <a:moveTo>
                    <a:pt x="87" y="1"/>
                  </a:moveTo>
                  <a:cubicBezTo>
                    <a:pt x="60" y="1"/>
                    <a:pt x="37" y="19"/>
                    <a:pt x="37" y="54"/>
                  </a:cubicBezTo>
                  <a:cubicBezTo>
                    <a:pt x="13" y="245"/>
                    <a:pt x="1" y="459"/>
                    <a:pt x="1" y="650"/>
                  </a:cubicBezTo>
                  <a:cubicBezTo>
                    <a:pt x="1" y="685"/>
                    <a:pt x="28" y="703"/>
                    <a:pt x="56" y="703"/>
                  </a:cubicBezTo>
                  <a:cubicBezTo>
                    <a:pt x="84" y="703"/>
                    <a:pt x="114" y="685"/>
                    <a:pt x="120" y="650"/>
                  </a:cubicBezTo>
                  <a:cubicBezTo>
                    <a:pt x="132" y="459"/>
                    <a:pt x="156" y="245"/>
                    <a:pt x="156" y="54"/>
                  </a:cubicBezTo>
                  <a:cubicBezTo>
                    <a:pt x="144" y="19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894746" y="2837635"/>
              <a:ext cx="9347" cy="49697"/>
            </a:xfrm>
            <a:custGeom>
              <a:avLst/>
              <a:gdLst/>
              <a:ahLst/>
              <a:cxnLst/>
              <a:rect l="l" t="t" r="r" b="b"/>
              <a:pathLst>
                <a:path w="180" h="957" extrusionOk="0">
                  <a:moveTo>
                    <a:pt x="69" y="1"/>
                  </a:moveTo>
                  <a:cubicBezTo>
                    <a:pt x="39" y="1"/>
                    <a:pt x="12" y="22"/>
                    <a:pt x="12" y="63"/>
                  </a:cubicBezTo>
                  <a:cubicBezTo>
                    <a:pt x="1" y="337"/>
                    <a:pt x="12" y="623"/>
                    <a:pt x="60" y="909"/>
                  </a:cubicBezTo>
                  <a:cubicBezTo>
                    <a:pt x="60" y="933"/>
                    <a:pt x="96" y="956"/>
                    <a:pt x="131" y="956"/>
                  </a:cubicBezTo>
                  <a:cubicBezTo>
                    <a:pt x="155" y="933"/>
                    <a:pt x="179" y="909"/>
                    <a:pt x="179" y="873"/>
                  </a:cubicBezTo>
                  <a:cubicBezTo>
                    <a:pt x="131" y="611"/>
                    <a:pt x="131" y="337"/>
                    <a:pt x="143" y="63"/>
                  </a:cubicBezTo>
                  <a:cubicBezTo>
                    <a:pt x="131" y="22"/>
                    <a:pt x="9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828588" y="2864690"/>
              <a:ext cx="6232" cy="54474"/>
            </a:xfrm>
            <a:custGeom>
              <a:avLst/>
              <a:gdLst/>
              <a:ahLst/>
              <a:cxnLst/>
              <a:rect l="l" t="t" r="r" b="b"/>
              <a:pathLst>
                <a:path w="120" h="1049" extrusionOk="0">
                  <a:moveTo>
                    <a:pt x="56" y="1"/>
                  </a:moveTo>
                  <a:cubicBezTo>
                    <a:pt x="27" y="1"/>
                    <a:pt x="1" y="19"/>
                    <a:pt x="1" y="54"/>
                  </a:cubicBezTo>
                  <a:lnTo>
                    <a:pt x="1" y="995"/>
                  </a:lnTo>
                  <a:cubicBezTo>
                    <a:pt x="1" y="1031"/>
                    <a:pt x="30" y="1049"/>
                    <a:pt x="60" y="1049"/>
                  </a:cubicBezTo>
                  <a:cubicBezTo>
                    <a:pt x="90" y="1049"/>
                    <a:pt x="120" y="1031"/>
                    <a:pt x="120" y="995"/>
                  </a:cubicBezTo>
                  <a:lnTo>
                    <a:pt x="120" y="54"/>
                  </a:lnTo>
                  <a:cubicBezTo>
                    <a:pt x="114" y="19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55939" y="2869520"/>
              <a:ext cx="12723" cy="81633"/>
            </a:xfrm>
            <a:custGeom>
              <a:avLst/>
              <a:gdLst/>
              <a:ahLst/>
              <a:cxnLst/>
              <a:rect l="l" t="t" r="r" b="b"/>
              <a:pathLst>
                <a:path w="245" h="1572" extrusionOk="0">
                  <a:moveTo>
                    <a:pt x="53" y="0"/>
                  </a:moveTo>
                  <a:cubicBezTo>
                    <a:pt x="24" y="0"/>
                    <a:pt x="1" y="15"/>
                    <a:pt x="7" y="45"/>
                  </a:cubicBezTo>
                  <a:cubicBezTo>
                    <a:pt x="54" y="533"/>
                    <a:pt x="78" y="1021"/>
                    <a:pt x="126" y="1509"/>
                  </a:cubicBezTo>
                  <a:cubicBezTo>
                    <a:pt x="126" y="1551"/>
                    <a:pt x="155" y="1572"/>
                    <a:pt x="185" y="1572"/>
                  </a:cubicBezTo>
                  <a:cubicBezTo>
                    <a:pt x="215" y="1572"/>
                    <a:pt x="245" y="1551"/>
                    <a:pt x="245" y="1509"/>
                  </a:cubicBezTo>
                  <a:cubicBezTo>
                    <a:pt x="197" y="1021"/>
                    <a:pt x="173" y="533"/>
                    <a:pt x="126" y="45"/>
                  </a:cubicBezTo>
                  <a:cubicBezTo>
                    <a:pt x="114" y="15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682043" y="2880165"/>
              <a:ext cx="12411" cy="90306"/>
            </a:xfrm>
            <a:custGeom>
              <a:avLst/>
              <a:gdLst/>
              <a:ahLst/>
              <a:cxnLst/>
              <a:rect l="l" t="t" r="r" b="b"/>
              <a:pathLst>
                <a:path w="239" h="1739" extrusionOk="0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1" y="590"/>
                    <a:pt x="48" y="1149"/>
                    <a:pt x="120" y="1685"/>
                  </a:cubicBezTo>
                  <a:cubicBezTo>
                    <a:pt x="126" y="1721"/>
                    <a:pt x="156" y="1739"/>
                    <a:pt x="184" y="1739"/>
                  </a:cubicBezTo>
                  <a:cubicBezTo>
                    <a:pt x="212" y="1739"/>
                    <a:pt x="239" y="1721"/>
                    <a:pt x="239" y="1685"/>
                  </a:cubicBezTo>
                  <a:cubicBezTo>
                    <a:pt x="167" y="1149"/>
                    <a:pt x="132" y="602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 rot="1286743">
              <a:off x="7320691" y="1747820"/>
              <a:ext cx="170289" cy="262506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 rot="2908554">
              <a:off x="7551637" y="1716441"/>
              <a:ext cx="194868" cy="272968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 rot="1097500">
              <a:off x="7881735" y="2083349"/>
              <a:ext cx="294255" cy="161323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 rot="2380942">
              <a:off x="7892507" y="2340012"/>
              <a:ext cx="278059" cy="124861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 rot="4848423">
              <a:off x="7762603" y="2542816"/>
              <a:ext cx="223898" cy="124850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 rot="6862170">
              <a:off x="7497726" y="2625784"/>
              <a:ext cx="210560" cy="126170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 rot="-1344463">
              <a:off x="7316308" y="1992876"/>
              <a:ext cx="62426" cy="9392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 rot="2105404" flipH="1">
              <a:off x="7790897" y="2004043"/>
              <a:ext cx="48659" cy="8598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6885383" y="3955269"/>
            <a:ext cx="222650" cy="230975"/>
          </a:xfrm>
          <a:custGeom>
            <a:avLst/>
            <a:gdLst/>
            <a:ahLst/>
            <a:cxnLst/>
            <a:rect l="l" t="t" r="r" b="b"/>
            <a:pathLst>
              <a:path w="8906" h="9239" extrusionOk="0">
                <a:moveTo>
                  <a:pt x="2620" y="0"/>
                </a:moveTo>
                <a:cubicBezTo>
                  <a:pt x="1061" y="389"/>
                  <a:pt x="-612" y="2828"/>
                  <a:pt x="239" y="4191"/>
                </a:cubicBezTo>
                <a:cubicBezTo>
                  <a:pt x="2010" y="7027"/>
                  <a:pt x="5588" y="8825"/>
                  <a:pt x="8906" y="923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89" name="Google Shape;989;p34"/>
          <p:cNvGrpSpPr/>
          <p:nvPr/>
        </p:nvGrpSpPr>
        <p:grpSpPr>
          <a:xfrm>
            <a:off x="8127920" y="3622592"/>
            <a:ext cx="376829" cy="369482"/>
            <a:chOff x="8537200" y="2042550"/>
            <a:chExt cx="252600" cy="247675"/>
          </a:xfrm>
        </p:grpSpPr>
        <p:sp>
          <p:nvSpPr>
            <p:cNvPr id="990" name="Google Shape;990;p34"/>
            <p:cNvSpPr/>
            <p:nvPr/>
          </p:nvSpPr>
          <p:spPr>
            <a:xfrm>
              <a:off x="8632075" y="2042550"/>
              <a:ext cx="11050" cy="247675"/>
            </a:xfrm>
            <a:custGeom>
              <a:avLst/>
              <a:gdLst/>
              <a:ahLst/>
              <a:cxnLst/>
              <a:rect l="l" t="t" r="r" b="b"/>
              <a:pathLst>
                <a:path w="442" h="9907" extrusionOk="0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537200" y="2135025"/>
              <a:ext cx="252600" cy="48450"/>
            </a:xfrm>
            <a:custGeom>
              <a:avLst/>
              <a:gdLst/>
              <a:ahLst/>
              <a:cxnLst/>
              <a:rect l="l" t="t" r="r" b="b"/>
              <a:pathLst>
                <a:path w="10104" h="1938" extrusionOk="0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554025" y="2093900"/>
              <a:ext cx="134425" cy="187950"/>
            </a:xfrm>
            <a:custGeom>
              <a:avLst/>
              <a:gdLst/>
              <a:ahLst/>
              <a:cxnLst/>
              <a:rect l="l" t="t" r="r" b="b"/>
              <a:pathLst>
                <a:path w="5377" h="7518" extrusionOk="0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8571475" y="2108150"/>
              <a:ext cx="176700" cy="112925"/>
            </a:xfrm>
            <a:custGeom>
              <a:avLst/>
              <a:gdLst/>
              <a:ahLst/>
              <a:cxnLst/>
              <a:rect l="l" t="t" r="r" b="b"/>
              <a:pathLst>
                <a:path w="7068" h="4517" extrusionOk="0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7229476" y="1393289"/>
            <a:ext cx="151455" cy="193822"/>
            <a:chOff x="9583700" y="1904250"/>
            <a:chExt cx="101525" cy="129925"/>
          </a:xfrm>
        </p:grpSpPr>
        <p:sp>
          <p:nvSpPr>
            <p:cNvPr id="995" name="Google Shape;995;p3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34"/>
          <p:cNvGrpSpPr/>
          <p:nvPr/>
        </p:nvGrpSpPr>
        <p:grpSpPr>
          <a:xfrm>
            <a:off x="7551235" y="4059897"/>
            <a:ext cx="360158" cy="349678"/>
            <a:chOff x="9625250" y="807250"/>
            <a:chExt cx="241425" cy="234400"/>
          </a:xfrm>
        </p:grpSpPr>
        <p:sp>
          <p:nvSpPr>
            <p:cNvPr id="1000" name="Google Shape;1000;p3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4"/>
          <p:cNvGrpSpPr/>
          <p:nvPr/>
        </p:nvGrpSpPr>
        <p:grpSpPr>
          <a:xfrm rot="-9900149">
            <a:off x="8182525" y="1227619"/>
            <a:ext cx="357359" cy="289475"/>
            <a:chOff x="12370600" y="1010850"/>
            <a:chExt cx="304800" cy="246900"/>
          </a:xfrm>
        </p:grpSpPr>
        <p:sp>
          <p:nvSpPr>
            <p:cNvPr id="1010" name="Google Shape;1010;p34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34"/>
          <p:cNvSpPr/>
          <p:nvPr/>
        </p:nvSpPr>
        <p:spPr>
          <a:xfrm>
            <a:off x="7549672" y="1229008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34"/>
          <p:cNvGrpSpPr/>
          <p:nvPr/>
        </p:nvGrpSpPr>
        <p:grpSpPr>
          <a:xfrm rot="5400000">
            <a:off x="6462179" y="2046722"/>
            <a:ext cx="826420" cy="372092"/>
            <a:chOff x="13901425" y="2040450"/>
            <a:chExt cx="553975" cy="249425"/>
          </a:xfrm>
        </p:grpSpPr>
        <p:sp>
          <p:nvSpPr>
            <p:cNvPr id="1018" name="Google Shape;1018;p34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8332225" y="3315951"/>
            <a:ext cx="239016" cy="165238"/>
            <a:chOff x="13172775" y="1798450"/>
            <a:chExt cx="208675" cy="144250"/>
          </a:xfrm>
        </p:grpSpPr>
        <p:sp>
          <p:nvSpPr>
            <p:cNvPr id="1030" name="Google Shape;1030;p3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7593940" y="3671182"/>
            <a:ext cx="256701" cy="246445"/>
            <a:chOff x="7003127" y="3464644"/>
            <a:chExt cx="256701" cy="246445"/>
          </a:xfrm>
        </p:grpSpPr>
        <p:sp>
          <p:nvSpPr>
            <p:cNvPr id="1037" name="Google Shape;1037;p34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34"/>
          <p:cNvGrpSpPr/>
          <p:nvPr/>
        </p:nvGrpSpPr>
        <p:grpSpPr>
          <a:xfrm>
            <a:off x="8354695" y="1659863"/>
            <a:ext cx="194083" cy="197514"/>
            <a:chOff x="14111275" y="2157475"/>
            <a:chExt cx="130100" cy="132400"/>
          </a:xfrm>
        </p:grpSpPr>
        <p:sp>
          <p:nvSpPr>
            <p:cNvPr id="1044" name="Google Shape;1044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34"/>
          <p:cNvGrpSpPr/>
          <p:nvPr/>
        </p:nvGrpSpPr>
        <p:grpSpPr>
          <a:xfrm rot="10800000">
            <a:off x="6695310" y="3109597"/>
            <a:ext cx="360158" cy="349678"/>
            <a:chOff x="9625250" y="807250"/>
            <a:chExt cx="241425" cy="234400"/>
          </a:xfrm>
        </p:grpSpPr>
        <p:sp>
          <p:nvSpPr>
            <p:cNvPr id="1048" name="Google Shape;1048;p3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rot="-5400000" flipH="1">
            <a:off x="7707108" y="3302252"/>
            <a:ext cx="194083" cy="259200"/>
            <a:chOff x="14111275" y="2116125"/>
            <a:chExt cx="130100" cy="173750"/>
          </a:xfrm>
        </p:grpSpPr>
        <p:sp>
          <p:nvSpPr>
            <p:cNvPr id="1058" name="Google Shape;1058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4"/>
          <p:cNvGrpSpPr/>
          <p:nvPr/>
        </p:nvGrpSpPr>
        <p:grpSpPr>
          <a:xfrm>
            <a:off x="6921440" y="2722182"/>
            <a:ext cx="256701" cy="246445"/>
            <a:chOff x="7003127" y="3464644"/>
            <a:chExt cx="256701" cy="246445"/>
          </a:xfrm>
        </p:grpSpPr>
        <p:sp>
          <p:nvSpPr>
            <p:cNvPr id="1063" name="Google Shape;1063;p34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4"/>
          <p:cNvGrpSpPr/>
          <p:nvPr/>
        </p:nvGrpSpPr>
        <p:grpSpPr>
          <a:xfrm>
            <a:off x="6755727" y="1101188"/>
            <a:ext cx="420114" cy="558689"/>
            <a:chOff x="11745127" y="3498826"/>
            <a:chExt cx="420114" cy="558689"/>
          </a:xfrm>
        </p:grpSpPr>
        <p:sp>
          <p:nvSpPr>
            <p:cNvPr id="1070" name="Google Shape;1070;p3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6648451" y="4346039"/>
            <a:ext cx="151455" cy="193822"/>
            <a:chOff x="9583700" y="1904250"/>
            <a:chExt cx="101525" cy="129925"/>
          </a:xfrm>
        </p:grpSpPr>
        <p:sp>
          <p:nvSpPr>
            <p:cNvPr id="1079" name="Google Shape;1079;p3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4"/>
          <p:cNvGrpSpPr/>
          <p:nvPr/>
        </p:nvGrpSpPr>
        <p:grpSpPr>
          <a:xfrm>
            <a:off x="4800597" y="485901"/>
            <a:ext cx="191505" cy="187519"/>
            <a:chOff x="12211725" y="2010200"/>
            <a:chExt cx="132100" cy="129350"/>
          </a:xfrm>
        </p:grpSpPr>
        <p:sp>
          <p:nvSpPr>
            <p:cNvPr id="1084" name="Google Shape;1084;p3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00" y="1072750"/>
            <a:ext cx="6506892" cy="311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p52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Admin member-list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269" name="Google Shape;2269;p52"/>
          <p:cNvCxnSpPr/>
          <p:nvPr/>
        </p:nvCxnSpPr>
        <p:spPr>
          <a:xfrm>
            <a:off x="838200" y="912950"/>
            <a:ext cx="6192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0" name="Google Shape;2270;p52"/>
          <p:cNvGrpSpPr/>
          <p:nvPr/>
        </p:nvGrpSpPr>
        <p:grpSpPr>
          <a:xfrm>
            <a:off x="6864122" y="493576"/>
            <a:ext cx="191505" cy="187519"/>
            <a:chOff x="12211725" y="2010200"/>
            <a:chExt cx="132100" cy="129350"/>
          </a:xfrm>
        </p:grpSpPr>
        <p:sp>
          <p:nvSpPr>
            <p:cNvPr id="2271" name="Google Shape;2271;p52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5" name="Google Shape;2275;p52"/>
          <p:cNvSpPr txBox="1"/>
          <p:nvPr/>
        </p:nvSpPr>
        <p:spPr>
          <a:xfrm>
            <a:off x="893024" y="4237425"/>
            <a:ext cx="5884847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member management button, the entire member list is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ID to go to member edit 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53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281" name="Google Shape;2281;p53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3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53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284" name="Google Shape;2284;p53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3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3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3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3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53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290" name="Google Shape;2290;p53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3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3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3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3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3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53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97" name="Google Shape;2297;p53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3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3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3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5" name="Google Shape;2305;p53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306" name="Google Shape;2306;p5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53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316" name="Google Shape;2316;p5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53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321" name="Google Shape;2321;p53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3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3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3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3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3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53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328" name="Google Shape;2328;p53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2" name="Google Shape;2332;p53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53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334" name="Google Shape;2334;p5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53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339" name="Google Shape;2339;p53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53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344" name="Google Shape;2344;p53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3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349" name="Google Shape;2349;p5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3" name="Google Shape;2353;p53"/>
          <p:cNvSpPr txBox="1"/>
          <p:nvPr/>
        </p:nvSpPr>
        <p:spPr>
          <a:xfrm>
            <a:off x="4568243" y="919059"/>
            <a:ext cx="4670100" cy="143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All information except the current password can be modified by administrator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membership registration, ID and nickname need to be double-checked when changing.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Membership withdrawal possible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Request to enter administrator password when processing membership withdrawal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If they match, withdrawal will be processed. If they do not match, alert will be processed.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54" name="Google Shape;2354;p53"/>
          <p:cNvSpPr txBox="1">
            <a:spLocks noGrp="1"/>
          </p:cNvSpPr>
          <p:nvPr>
            <p:ph type="title" idx="15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9-1. Member update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55" name="Google Shape;2355;p53"/>
          <p:cNvCxnSpPr/>
          <p:nvPr/>
        </p:nvCxnSpPr>
        <p:spPr>
          <a:xfrm>
            <a:off x="838075" y="913025"/>
            <a:ext cx="55557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6" name="Google Shape;2356;p53"/>
          <p:cNvGrpSpPr/>
          <p:nvPr/>
        </p:nvGrpSpPr>
        <p:grpSpPr>
          <a:xfrm>
            <a:off x="6254522" y="493576"/>
            <a:ext cx="191505" cy="187519"/>
            <a:chOff x="12211725" y="2010200"/>
            <a:chExt cx="132100" cy="129350"/>
          </a:xfrm>
        </p:grpSpPr>
        <p:sp>
          <p:nvSpPr>
            <p:cNvPr id="2357" name="Google Shape;2357;p5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61" name="Google Shape;2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0" y="1020288"/>
            <a:ext cx="4161250" cy="31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125" y="2248185"/>
            <a:ext cx="4161251" cy="118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4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admin bbs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68" name="Google Shape;2368;p54"/>
          <p:cNvCxnSpPr/>
          <p:nvPr/>
        </p:nvCxnSpPr>
        <p:spPr>
          <a:xfrm>
            <a:off x="838200" y="912950"/>
            <a:ext cx="4252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9" name="Google Shape;2369;p54"/>
          <p:cNvGrpSpPr/>
          <p:nvPr/>
        </p:nvGrpSpPr>
        <p:grpSpPr>
          <a:xfrm>
            <a:off x="4955147" y="493576"/>
            <a:ext cx="191505" cy="187519"/>
            <a:chOff x="12211725" y="2010200"/>
            <a:chExt cx="132100" cy="129350"/>
          </a:xfrm>
        </p:grpSpPr>
        <p:sp>
          <p:nvSpPr>
            <p:cNvPr id="2370" name="Google Shape;2370;p5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4" name="Google Shape;2374;p54"/>
          <p:cNvSpPr txBox="1"/>
          <p:nvPr/>
        </p:nvSpPr>
        <p:spPr>
          <a:xfrm>
            <a:off x="720850" y="4352575"/>
            <a:ext cx="51564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posts and comments registered on the entire bulletin board on the homepage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post management or comment management button, you will be taken to the corresponding management page.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75" name="Google Shape;2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" y="1049025"/>
            <a:ext cx="6430375" cy="31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0" name="Google Shape;23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951000"/>
            <a:ext cx="5307676" cy="27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p55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10-1. admin writing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82" name="Google Shape;2382;p55"/>
          <p:cNvCxnSpPr/>
          <p:nvPr/>
        </p:nvCxnSpPr>
        <p:spPr>
          <a:xfrm>
            <a:off x="838200" y="912950"/>
            <a:ext cx="55482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3" name="Google Shape;2383;p55"/>
          <p:cNvGrpSpPr/>
          <p:nvPr/>
        </p:nvGrpSpPr>
        <p:grpSpPr>
          <a:xfrm>
            <a:off x="6250547" y="493576"/>
            <a:ext cx="191505" cy="187519"/>
            <a:chOff x="12211725" y="2010200"/>
            <a:chExt cx="132100" cy="129350"/>
          </a:xfrm>
        </p:grpSpPr>
        <p:sp>
          <p:nvSpPr>
            <p:cNvPr id="2384" name="Google Shape;2384;p5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55"/>
          <p:cNvSpPr txBox="1"/>
          <p:nvPr/>
        </p:nvSpPr>
        <p:spPr>
          <a:xfrm>
            <a:off x="597050" y="3703675"/>
            <a:ext cx="51564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posts registered on all bulletin boards on the homepage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select the dropdown, only the relevant bulletin board posts are loaded without duplication.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CA"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title to go to the view page of the article</a:t>
            </a:r>
            <a:endParaRPr lang="en-CA"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the edit button to go to the modify page, and click the delete button to immediately delete the post.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89" name="Google Shape;2389;p55"/>
          <p:cNvPicPr preferRelativeResize="0"/>
          <p:nvPr/>
        </p:nvPicPr>
        <p:blipFill rotWithShape="1">
          <a:blip r:embed="rId4">
            <a:alphaModFix/>
          </a:blip>
          <a:srcRect r="5846"/>
          <a:stretch/>
        </p:blipFill>
        <p:spPr>
          <a:xfrm>
            <a:off x="5453750" y="1082300"/>
            <a:ext cx="1524050" cy="24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Google Shape;2390;p55"/>
          <p:cNvPicPr preferRelativeResize="0"/>
          <p:nvPr/>
        </p:nvPicPr>
        <p:blipFill rotWithShape="1">
          <a:blip r:embed="rId5">
            <a:alphaModFix/>
          </a:blip>
          <a:srcRect r="2190"/>
          <a:stretch/>
        </p:blipFill>
        <p:spPr>
          <a:xfrm>
            <a:off x="6726975" y="2904125"/>
            <a:ext cx="1433725" cy="20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56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10-2. admin comment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96" name="Google Shape;2396;p56"/>
          <p:cNvCxnSpPr/>
          <p:nvPr/>
        </p:nvCxnSpPr>
        <p:spPr>
          <a:xfrm>
            <a:off x="838200" y="912950"/>
            <a:ext cx="6184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7" name="Google Shape;2397;p56"/>
          <p:cNvGrpSpPr/>
          <p:nvPr/>
        </p:nvGrpSpPr>
        <p:grpSpPr>
          <a:xfrm>
            <a:off x="6783947" y="493576"/>
            <a:ext cx="191505" cy="187519"/>
            <a:chOff x="12211725" y="2010200"/>
            <a:chExt cx="132100" cy="129350"/>
          </a:xfrm>
        </p:grpSpPr>
        <p:sp>
          <p:nvSpPr>
            <p:cNvPr id="2398" name="Google Shape;2398;p5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2" name="Google Shape;2402;p56"/>
          <p:cNvSpPr txBox="1"/>
          <p:nvPr/>
        </p:nvSpPr>
        <p:spPr>
          <a:xfrm>
            <a:off x="597050" y="3703675"/>
            <a:ext cx="51564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comments registered on the bulletin board on the homepage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select the dropdown, only the relevant bulletin board comments are loaded without duplication.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CA"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title to go to the view page for the comment</a:t>
            </a:r>
            <a:endParaRPr lang="en-CA"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edit button, you go to the view page, and when you click the delete button, the comment is immediately deleted.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03" name="Google Shape;2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989100"/>
            <a:ext cx="5492313" cy="26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350" y="989100"/>
            <a:ext cx="1416350" cy="2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025" y="2538900"/>
            <a:ext cx="1416350" cy="23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57"/>
          <p:cNvGrpSpPr/>
          <p:nvPr/>
        </p:nvGrpSpPr>
        <p:grpSpPr>
          <a:xfrm>
            <a:off x="2133795" y="3656052"/>
            <a:ext cx="1517549" cy="1233394"/>
            <a:chOff x="7328168" y="3352123"/>
            <a:chExt cx="1401505" cy="1139078"/>
          </a:xfrm>
        </p:grpSpPr>
        <p:sp>
          <p:nvSpPr>
            <p:cNvPr id="2411" name="Google Shape;2411;p57"/>
            <p:cNvSpPr/>
            <p:nvPr/>
          </p:nvSpPr>
          <p:spPr>
            <a:xfrm flipH="1">
              <a:off x="7335333" y="3762281"/>
              <a:ext cx="319145" cy="533550"/>
            </a:xfrm>
            <a:custGeom>
              <a:avLst/>
              <a:gdLst/>
              <a:ahLst/>
              <a:cxnLst/>
              <a:rect l="l" t="t" r="r" b="b"/>
              <a:pathLst>
                <a:path w="5835" h="9755" extrusionOk="0">
                  <a:moveTo>
                    <a:pt x="4111" y="0"/>
                  </a:moveTo>
                  <a:cubicBezTo>
                    <a:pt x="3942" y="0"/>
                    <a:pt x="3778" y="53"/>
                    <a:pt x="3655" y="170"/>
                  </a:cubicBezTo>
                  <a:cubicBezTo>
                    <a:pt x="3405" y="408"/>
                    <a:pt x="3417" y="813"/>
                    <a:pt x="3441" y="1158"/>
                  </a:cubicBezTo>
                  <a:cubicBezTo>
                    <a:pt x="3477" y="1849"/>
                    <a:pt x="3512" y="2552"/>
                    <a:pt x="3560" y="3254"/>
                  </a:cubicBezTo>
                  <a:cubicBezTo>
                    <a:pt x="3608" y="4206"/>
                    <a:pt x="3643" y="5254"/>
                    <a:pt x="3012" y="5981"/>
                  </a:cubicBezTo>
                  <a:cubicBezTo>
                    <a:pt x="2250" y="6862"/>
                    <a:pt x="834" y="6873"/>
                    <a:pt x="0" y="7707"/>
                  </a:cubicBezTo>
                  <a:lnTo>
                    <a:pt x="786" y="9755"/>
                  </a:lnTo>
                  <a:cubicBezTo>
                    <a:pt x="2596" y="9517"/>
                    <a:pt x="4203" y="8231"/>
                    <a:pt x="5013" y="6576"/>
                  </a:cubicBezTo>
                  <a:cubicBezTo>
                    <a:pt x="5798" y="4909"/>
                    <a:pt x="5834" y="2944"/>
                    <a:pt x="5263" y="1182"/>
                  </a:cubicBezTo>
                  <a:cubicBezTo>
                    <a:pt x="5144" y="825"/>
                    <a:pt x="5001" y="456"/>
                    <a:pt x="4703" y="218"/>
                  </a:cubicBezTo>
                  <a:cubicBezTo>
                    <a:pt x="4539" y="80"/>
                    <a:pt x="4320" y="0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7"/>
            <p:cNvSpPr/>
            <p:nvPr/>
          </p:nvSpPr>
          <p:spPr>
            <a:xfrm flipH="1">
              <a:off x="7328168" y="3757906"/>
              <a:ext cx="328936" cy="541207"/>
            </a:xfrm>
            <a:custGeom>
              <a:avLst/>
              <a:gdLst/>
              <a:ahLst/>
              <a:cxnLst/>
              <a:rect l="l" t="t" r="r" b="b"/>
              <a:pathLst>
                <a:path w="6014" h="9895" extrusionOk="0">
                  <a:moveTo>
                    <a:pt x="4177" y="1"/>
                  </a:moveTo>
                  <a:cubicBezTo>
                    <a:pt x="3989" y="1"/>
                    <a:pt x="3806" y="58"/>
                    <a:pt x="3668" y="191"/>
                  </a:cubicBezTo>
                  <a:cubicBezTo>
                    <a:pt x="3394" y="465"/>
                    <a:pt x="3394" y="881"/>
                    <a:pt x="3406" y="1250"/>
                  </a:cubicBezTo>
                  <a:lnTo>
                    <a:pt x="3525" y="3346"/>
                  </a:lnTo>
                  <a:cubicBezTo>
                    <a:pt x="3584" y="4322"/>
                    <a:pt x="3584" y="5334"/>
                    <a:pt x="3013" y="6013"/>
                  </a:cubicBezTo>
                  <a:cubicBezTo>
                    <a:pt x="2620" y="6465"/>
                    <a:pt x="2072" y="6680"/>
                    <a:pt x="1489" y="6906"/>
                  </a:cubicBezTo>
                  <a:cubicBezTo>
                    <a:pt x="965" y="7120"/>
                    <a:pt x="417" y="7323"/>
                    <a:pt x="0" y="7739"/>
                  </a:cubicBezTo>
                  <a:lnTo>
                    <a:pt x="120" y="7858"/>
                  </a:lnTo>
                  <a:cubicBezTo>
                    <a:pt x="512" y="7477"/>
                    <a:pt x="1048" y="7263"/>
                    <a:pt x="1560" y="7061"/>
                  </a:cubicBezTo>
                  <a:cubicBezTo>
                    <a:pt x="2132" y="6834"/>
                    <a:pt x="2727" y="6596"/>
                    <a:pt x="3144" y="6120"/>
                  </a:cubicBezTo>
                  <a:cubicBezTo>
                    <a:pt x="3763" y="5394"/>
                    <a:pt x="3763" y="4346"/>
                    <a:pt x="3703" y="3334"/>
                  </a:cubicBezTo>
                  <a:lnTo>
                    <a:pt x="3584" y="1238"/>
                  </a:lnTo>
                  <a:cubicBezTo>
                    <a:pt x="3572" y="905"/>
                    <a:pt x="3572" y="524"/>
                    <a:pt x="3799" y="310"/>
                  </a:cubicBezTo>
                  <a:cubicBezTo>
                    <a:pt x="3900" y="208"/>
                    <a:pt x="4037" y="165"/>
                    <a:pt x="4180" y="165"/>
                  </a:cubicBezTo>
                  <a:cubicBezTo>
                    <a:pt x="4371" y="165"/>
                    <a:pt x="4572" y="242"/>
                    <a:pt x="4715" y="357"/>
                  </a:cubicBezTo>
                  <a:cubicBezTo>
                    <a:pt x="5001" y="584"/>
                    <a:pt x="5156" y="953"/>
                    <a:pt x="5251" y="1286"/>
                  </a:cubicBezTo>
                  <a:cubicBezTo>
                    <a:pt x="5846" y="3096"/>
                    <a:pt x="5763" y="5037"/>
                    <a:pt x="5001" y="6596"/>
                  </a:cubicBezTo>
                  <a:cubicBezTo>
                    <a:pt x="4180" y="8287"/>
                    <a:pt x="2572" y="9501"/>
                    <a:pt x="834" y="9740"/>
                  </a:cubicBezTo>
                  <a:lnTo>
                    <a:pt x="846" y="9894"/>
                  </a:lnTo>
                  <a:cubicBezTo>
                    <a:pt x="2656" y="9656"/>
                    <a:pt x="4287" y="8430"/>
                    <a:pt x="5156" y="6680"/>
                  </a:cubicBezTo>
                  <a:cubicBezTo>
                    <a:pt x="5906" y="5072"/>
                    <a:pt x="6013" y="3096"/>
                    <a:pt x="5406" y="1238"/>
                  </a:cubicBezTo>
                  <a:cubicBezTo>
                    <a:pt x="5287" y="881"/>
                    <a:pt x="5120" y="476"/>
                    <a:pt x="4811" y="226"/>
                  </a:cubicBezTo>
                  <a:cubicBezTo>
                    <a:pt x="4646" y="88"/>
                    <a:pt x="4408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7"/>
            <p:cNvSpPr/>
            <p:nvPr/>
          </p:nvSpPr>
          <p:spPr>
            <a:xfrm flipH="1">
              <a:off x="7386144" y="3812491"/>
              <a:ext cx="65853" cy="66837"/>
            </a:xfrm>
            <a:custGeom>
              <a:avLst/>
              <a:gdLst/>
              <a:ahLst/>
              <a:cxnLst/>
              <a:rect l="l" t="t" r="r" b="b"/>
              <a:pathLst>
                <a:path w="1204" h="1222" extrusionOk="0">
                  <a:moveTo>
                    <a:pt x="754" y="1"/>
                  </a:moveTo>
                  <a:cubicBezTo>
                    <a:pt x="741" y="1"/>
                    <a:pt x="729" y="1"/>
                    <a:pt x="715" y="2"/>
                  </a:cubicBezTo>
                  <a:cubicBezTo>
                    <a:pt x="132" y="50"/>
                    <a:pt x="1" y="383"/>
                    <a:pt x="132" y="741"/>
                  </a:cubicBezTo>
                  <a:cubicBezTo>
                    <a:pt x="215" y="942"/>
                    <a:pt x="482" y="1221"/>
                    <a:pt x="732" y="1221"/>
                  </a:cubicBezTo>
                  <a:cubicBezTo>
                    <a:pt x="909" y="1221"/>
                    <a:pt x="1079" y="1080"/>
                    <a:pt x="1168" y="669"/>
                  </a:cubicBezTo>
                  <a:cubicBezTo>
                    <a:pt x="1203" y="479"/>
                    <a:pt x="1168" y="288"/>
                    <a:pt x="1049" y="133"/>
                  </a:cubicBezTo>
                  <a:cubicBezTo>
                    <a:pt x="972" y="57"/>
                    <a:pt x="886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 flipH="1">
              <a:off x="7446035" y="3791488"/>
              <a:ext cx="28059" cy="26582"/>
            </a:xfrm>
            <a:custGeom>
              <a:avLst/>
              <a:gdLst/>
              <a:ahLst/>
              <a:cxnLst/>
              <a:rect l="l" t="t" r="r" b="b"/>
              <a:pathLst>
                <a:path w="513" h="486" extrusionOk="0">
                  <a:moveTo>
                    <a:pt x="238" y="1"/>
                  </a:moveTo>
                  <a:cubicBezTo>
                    <a:pt x="211" y="1"/>
                    <a:pt x="182" y="6"/>
                    <a:pt x="155" y="17"/>
                  </a:cubicBezTo>
                  <a:cubicBezTo>
                    <a:pt x="48" y="53"/>
                    <a:pt x="0" y="184"/>
                    <a:pt x="60" y="327"/>
                  </a:cubicBezTo>
                  <a:cubicBezTo>
                    <a:pt x="105" y="428"/>
                    <a:pt x="200" y="486"/>
                    <a:pt x="285" y="486"/>
                  </a:cubicBezTo>
                  <a:cubicBezTo>
                    <a:pt x="311" y="486"/>
                    <a:pt x="335" y="481"/>
                    <a:pt x="357" y="470"/>
                  </a:cubicBezTo>
                  <a:cubicBezTo>
                    <a:pt x="464" y="434"/>
                    <a:pt x="512" y="291"/>
                    <a:pt x="453" y="160"/>
                  </a:cubicBezTo>
                  <a:cubicBezTo>
                    <a:pt x="416" y="59"/>
                    <a:pt x="33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7"/>
            <p:cNvSpPr/>
            <p:nvPr/>
          </p:nvSpPr>
          <p:spPr>
            <a:xfrm flipH="1">
              <a:off x="7412835" y="3772837"/>
              <a:ext cx="26746" cy="27676"/>
            </a:xfrm>
            <a:custGeom>
              <a:avLst/>
              <a:gdLst/>
              <a:ahLst/>
              <a:cxnLst/>
              <a:rect l="l" t="t" r="r" b="b"/>
              <a:pathLst>
                <a:path w="489" h="506" extrusionOk="0">
                  <a:moveTo>
                    <a:pt x="230" y="1"/>
                  </a:moveTo>
                  <a:cubicBezTo>
                    <a:pt x="209" y="1"/>
                    <a:pt x="188" y="4"/>
                    <a:pt x="167" y="13"/>
                  </a:cubicBezTo>
                  <a:cubicBezTo>
                    <a:pt x="48" y="61"/>
                    <a:pt x="0" y="192"/>
                    <a:pt x="48" y="323"/>
                  </a:cubicBezTo>
                  <a:cubicBezTo>
                    <a:pt x="79" y="437"/>
                    <a:pt x="192" y="506"/>
                    <a:pt x="283" y="506"/>
                  </a:cubicBezTo>
                  <a:cubicBezTo>
                    <a:pt x="296" y="506"/>
                    <a:pt x="309" y="504"/>
                    <a:pt x="322" y="501"/>
                  </a:cubicBezTo>
                  <a:cubicBezTo>
                    <a:pt x="441" y="454"/>
                    <a:pt x="488" y="323"/>
                    <a:pt x="441" y="192"/>
                  </a:cubicBezTo>
                  <a:cubicBezTo>
                    <a:pt x="411" y="84"/>
                    <a:pt x="326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7"/>
            <p:cNvSpPr/>
            <p:nvPr/>
          </p:nvSpPr>
          <p:spPr>
            <a:xfrm flipH="1">
              <a:off x="7370501" y="3777541"/>
              <a:ext cx="27402" cy="26910"/>
            </a:xfrm>
            <a:custGeom>
              <a:avLst/>
              <a:gdLst/>
              <a:ahLst/>
              <a:cxnLst/>
              <a:rect l="l" t="t" r="r" b="b"/>
              <a:pathLst>
                <a:path w="501" h="492" extrusionOk="0">
                  <a:moveTo>
                    <a:pt x="293" y="0"/>
                  </a:moveTo>
                  <a:cubicBezTo>
                    <a:pt x="202" y="0"/>
                    <a:pt x="108" y="57"/>
                    <a:pt x="60" y="153"/>
                  </a:cubicBezTo>
                  <a:cubicBezTo>
                    <a:pt x="0" y="284"/>
                    <a:pt x="24" y="415"/>
                    <a:pt x="131" y="475"/>
                  </a:cubicBezTo>
                  <a:cubicBezTo>
                    <a:pt x="156" y="486"/>
                    <a:pt x="183" y="491"/>
                    <a:pt x="209" y="491"/>
                  </a:cubicBezTo>
                  <a:cubicBezTo>
                    <a:pt x="296" y="491"/>
                    <a:pt x="383" y="435"/>
                    <a:pt x="429" y="344"/>
                  </a:cubicBezTo>
                  <a:cubicBezTo>
                    <a:pt x="500" y="225"/>
                    <a:pt x="476" y="70"/>
                    <a:pt x="357" y="10"/>
                  </a:cubicBezTo>
                  <a:cubicBezTo>
                    <a:pt x="336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 flipH="1">
              <a:off x="8455431" y="3425743"/>
              <a:ext cx="131596" cy="173328"/>
            </a:xfrm>
            <a:custGeom>
              <a:avLst/>
              <a:gdLst/>
              <a:ahLst/>
              <a:cxnLst/>
              <a:rect l="l" t="t" r="r" b="b"/>
              <a:pathLst>
                <a:path w="2406" h="3169" extrusionOk="0">
                  <a:moveTo>
                    <a:pt x="1125" y="0"/>
                  </a:moveTo>
                  <a:cubicBezTo>
                    <a:pt x="631" y="0"/>
                    <a:pt x="212" y="408"/>
                    <a:pt x="107" y="894"/>
                  </a:cubicBezTo>
                  <a:cubicBezTo>
                    <a:pt x="0" y="1382"/>
                    <a:pt x="203" y="1906"/>
                    <a:pt x="524" y="2299"/>
                  </a:cubicBezTo>
                  <a:cubicBezTo>
                    <a:pt x="858" y="2680"/>
                    <a:pt x="1286" y="2954"/>
                    <a:pt x="1751" y="3168"/>
                  </a:cubicBezTo>
                  <a:lnTo>
                    <a:pt x="2179" y="2513"/>
                  </a:lnTo>
                  <a:cubicBezTo>
                    <a:pt x="2405" y="2132"/>
                    <a:pt x="2405" y="1656"/>
                    <a:pt x="2298" y="1227"/>
                  </a:cubicBezTo>
                  <a:cubicBezTo>
                    <a:pt x="2167" y="644"/>
                    <a:pt x="1762" y="37"/>
                    <a:pt x="1167" y="1"/>
                  </a:cubicBezTo>
                  <a:cubicBezTo>
                    <a:pt x="1153" y="0"/>
                    <a:pt x="1139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7"/>
            <p:cNvSpPr/>
            <p:nvPr/>
          </p:nvSpPr>
          <p:spPr>
            <a:xfrm flipH="1">
              <a:off x="7823759" y="3352123"/>
              <a:ext cx="164796" cy="174641"/>
            </a:xfrm>
            <a:custGeom>
              <a:avLst/>
              <a:gdLst/>
              <a:ahLst/>
              <a:cxnLst/>
              <a:rect l="l" t="t" r="r" b="b"/>
              <a:pathLst>
                <a:path w="3013" h="3193" extrusionOk="0">
                  <a:moveTo>
                    <a:pt x="1903" y="0"/>
                  </a:moveTo>
                  <a:cubicBezTo>
                    <a:pt x="1717" y="0"/>
                    <a:pt x="1526" y="46"/>
                    <a:pt x="1357" y="133"/>
                  </a:cubicBezTo>
                  <a:cubicBezTo>
                    <a:pt x="941" y="323"/>
                    <a:pt x="655" y="704"/>
                    <a:pt x="393" y="1085"/>
                  </a:cubicBezTo>
                  <a:cubicBezTo>
                    <a:pt x="203" y="1359"/>
                    <a:pt x="0" y="1752"/>
                    <a:pt x="203" y="2050"/>
                  </a:cubicBezTo>
                  <a:lnTo>
                    <a:pt x="1762" y="3193"/>
                  </a:lnTo>
                  <a:cubicBezTo>
                    <a:pt x="2548" y="2752"/>
                    <a:pt x="3012" y="1776"/>
                    <a:pt x="2858" y="883"/>
                  </a:cubicBezTo>
                  <a:cubicBezTo>
                    <a:pt x="2834" y="680"/>
                    <a:pt x="2762" y="466"/>
                    <a:pt x="2620" y="311"/>
                  </a:cubicBezTo>
                  <a:cubicBezTo>
                    <a:pt x="2442" y="99"/>
                    <a:pt x="2177" y="0"/>
                    <a:pt x="1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7"/>
            <p:cNvSpPr/>
            <p:nvPr/>
          </p:nvSpPr>
          <p:spPr>
            <a:xfrm flipH="1">
              <a:off x="7529390" y="3365742"/>
              <a:ext cx="1198969" cy="1125459"/>
            </a:xfrm>
            <a:custGeom>
              <a:avLst/>
              <a:gdLst/>
              <a:ahLst/>
              <a:cxnLst/>
              <a:rect l="l" t="t" r="r" b="b"/>
              <a:pathLst>
                <a:path w="21921" h="20577" extrusionOk="0">
                  <a:moveTo>
                    <a:pt x="10062" y="1"/>
                  </a:moveTo>
                  <a:cubicBezTo>
                    <a:pt x="8335" y="1"/>
                    <a:pt x="6596" y="714"/>
                    <a:pt x="5454" y="2015"/>
                  </a:cubicBezTo>
                  <a:cubicBezTo>
                    <a:pt x="4763" y="2801"/>
                    <a:pt x="4299" y="3765"/>
                    <a:pt x="3858" y="4694"/>
                  </a:cubicBezTo>
                  <a:cubicBezTo>
                    <a:pt x="2751" y="7039"/>
                    <a:pt x="1644" y="9385"/>
                    <a:pt x="941" y="11873"/>
                  </a:cubicBezTo>
                  <a:cubicBezTo>
                    <a:pt x="251" y="14362"/>
                    <a:pt x="1" y="17029"/>
                    <a:pt x="632" y="19541"/>
                  </a:cubicBezTo>
                  <a:lnTo>
                    <a:pt x="489" y="19719"/>
                  </a:lnTo>
                  <a:cubicBezTo>
                    <a:pt x="1797" y="20392"/>
                    <a:pt x="3261" y="20577"/>
                    <a:pt x="4746" y="20577"/>
                  </a:cubicBezTo>
                  <a:cubicBezTo>
                    <a:pt x="5626" y="20577"/>
                    <a:pt x="6514" y="20512"/>
                    <a:pt x="7383" y="20446"/>
                  </a:cubicBezTo>
                  <a:cubicBezTo>
                    <a:pt x="11764" y="20100"/>
                    <a:pt x="16193" y="19743"/>
                    <a:pt x="20348" y="18291"/>
                  </a:cubicBezTo>
                  <a:cubicBezTo>
                    <a:pt x="20991" y="18064"/>
                    <a:pt x="21682" y="17743"/>
                    <a:pt x="21837" y="17088"/>
                  </a:cubicBezTo>
                  <a:cubicBezTo>
                    <a:pt x="21920" y="16731"/>
                    <a:pt x="21801" y="16338"/>
                    <a:pt x="21682" y="15993"/>
                  </a:cubicBezTo>
                  <a:cubicBezTo>
                    <a:pt x="20706" y="13290"/>
                    <a:pt x="18908" y="10956"/>
                    <a:pt x="17848" y="8266"/>
                  </a:cubicBezTo>
                  <a:cubicBezTo>
                    <a:pt x="17241" y="6706"/>
                    <a:pt x="16860" y="5027"/>
                    <a:pt x="16015" y="3575"/>
                  </a:cubicBezTo>
                  <a:cubicBezTo>
                    <a:pt x="14955" y="1789"/>
                    <a:pt x="13145" y="431"/>
                    <a:pt x="11085" y="86"/>
                  </a:cubicBezTo>
                  <a:cubicBezTo>
                    <a:pt x="10748" y="29"/>
                    <a:pt x="10405" y="1"/>
                    <a:pt x="10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7"/>
            <p:cNvSpPr/>
            <p:nvPr/>
          </p:nvSpPr>
          <p:spPr>
            <a:xfrm flipH="1">
              <a:off x="7528132" y="3892018"/>
              <a:ext cx="1201540" cy="596613"/>
            </a:xfrm>
            <a:custGeom>
              <a:avLst/>
              <a:gdLst/>
              <a:ahLst/>
              <a:cxnLst/>
              <a:rect l="l" t="t" r="r" b="b"/>
              <a:pathLst>
                <a:path w="21968" h="10908" extrusionOk="0">
                  <a:moveTo>
                    <a:pt x="18491" y="1"/>
                  </a:moveTo>
                  <a:lnTo>
                    <a:pt x="18336" y="180"/>
                  </a:lnTo>
                  <a:cubicBezTo>
                    <a:pt x="17146" y="1834"/>
                    <a:pt x="14979" y="2418"/>
                    <a:pt x="12979" y="2739"/>
                  </a:cubicBezTo>
                  <a:cubicBezTo>
                    <a:pt x="11672" y="2951"/>
                    <a:pt x="10345" y="3100"/>
                    <a:pt x="9024" y="3100"/>
                  </a:cubicBezTo>
                  <a:cubicBezTo>
                    <a:pt x="8335" y="3100"/>
                    <a:pt x="7648" y="3059"/>
                    <a:pt x="6966" y="2966"/>
                  </a:cubicBezTo>
                  <a:cubicBezTo>
                    <a:pt x="4966" y="2692"/>
                    <a:pt x="3001" y="1989"/>
                    <a:pt x="1465" y="656"/>
                  </a:cubicBezTo>
                  <a:cubicBezTo>
                    <a:pt x="1465" y="656"/>
                    <a:pt x="1465" y="644"/>
                    <a:pt x="1453" y="632"/>
                  </a:cubicBezTo>
                  <a:cubicBezTo>
                    <a:pt x="1263" y="1168"/>
                    <a:pt x="1096" y="1692"/>
                    <a:pt x="953" y="2239"/>
                  </a:cubicBezTo>
                  <a:cubicBezTo>
                    <a:pt x="251" y="4728"/>
                    <a:pt x="1" y="7407"/>
                    <a:pt x="632" y="9907"/>
                  </a:cubicBezTo>
                  <a:cubicBezTo>
                    <a:pt x="2135" y="10680"/>
                    <a:pt x="3792" y="10908"/>
                    <a:pt x="5470" y="10908"/>
                  </a:cubicBezTo>
                  <a:cubicBezTo>
                    <a:pt x="6119" y="10908"/>
                    <a:pt x="6771" y="10873"/>
                    <a:pt x="7418" y="10824"/>
                  </a:cubicBezTo>
                  <a:cubicBezTo>
                    <a:pt x="11800" y="10478"/>
                    <a:pt x="16229" y="10121"/>
                    <a:pt x="20384" y="8669"/>
                  </a:cubicBezTo>
                  <a:cubicBezTo>
                    <a:pt x="21015" y="8442"/>
                    <a:pt x="21730" y="8121"/>
                    <a:pt x="21873" y="7466"/>
                  </a:cubicBezTo>
                  <a:cubicBezTo>
                    <a:pt x="21968" y="7109"/>
                    <a:pt x="21849" y="6716"/>
                    <a:pt x="21730" y="6371"/>
                  </a:cubicBezTo>
                  <a:cubicBezTo>
                    <a:pt x="20920" y="4144"/>
                    <a:pt x="19551" y="2144"/>
                    <a:pt x="18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7"/>
            <p:cNvSpPr/>
            <p:nvPr/>
          </p:nvSpPr>
          <p:spPr>
            <a:xfrm flipH="1">
              <a:off x="8232713" y="3525288"/>
              <a:ext cx="164194" cy="202481"/>
            </a:xfrm>
            <a:custGeom>
              <a:avLst/>
              <a:gdLst/>
              <a:ahLst/>
              <a:cxnLst/>
              <a:rect l="l" t="t" r="r" b="b"/>
              <a:pathLst>
                <a:path w="3002" h="3702" extrusionOk="0">
                  <a:moveTo>
                    <a:pt x="2085" y="1"/>
                  </a:moveTo>
                  <a:cubicBezTo>
                    <a:pt x="1857" y="1"/>
                    <a:pt x="1624" y="87"/>
                    <a:pt x="1442" y="217"/>
                  </a:cubicBezTo>
                  <a:cubicBezTo>
                    <a:pt x="1192" y="396"/>
                    <a:pt x="989" y="669"/>
                    <a:pt x="811" y="931"/>
                  </a:cubicBezTo>
                  <a:cubicBezTo>
                    <a:pt x="501" y="1408"/>
                    <a:pt x="203" y="1908"/>
                    <a:pt x="84" y="2455"/>
                  </a:cubicBezTo>
                  <a:cubicBezTo>
                    <a:pt x="1" y="2836"/>
                    <a:pt x="25" y="3301"/>
                    <a:pt x="358" y="3539"/>
                  </a:cubicBezTo>
                  <a:cubicBezTo>
                    <a:pt x="489" y="3634"/>
                    <a:pt x="632" y="3670"/>
                    <a:pt x="799" y="3694"/>
                  </a:cubicBezTo>
                  <a:cubicBezTo>
                    <a:pt x="853" y="3699"/>
                    <a:pt x="906" y="3702"/>
                    <a:pt x="960" y="3702"/>
                  </a:cubicBezTo>
                  <a:cubicBezTo>
                    <a:pt x="1609" y="3702"/>
                    <a:pt x="2244" y="3314"/>
                    <a:pt x="2585" y="2753"/>
                  </a:cubicBezTo>
                  <a:cubicBezTo>
                    <a:pt x="2954" y="2146"/>
                    <a:pt x="3001" y="1384"/>
                    <a:pt x="2775" y="693"/>
                  </a:cubicBezTo>
                  <a:cubicBezTo>
                    <a:pt x="2704" y="455"/>
                    <a:pt x="2585" y="217"/>
                    <a:pt x="2382" y="74"/>
                  </a:cubicBezTo>
                  <a:lnTo>
                    <a:pt x="2335" y="38"/>
                  </a:lnTo>
                  <a:cubicBezTo>
                    <a:pt x="2254" y="13"/>
                    <a:pt x="2170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7"/>
            <p:cNvSpPr/>
            <p:nvPr/>
          </p:nvSpPr>
          <p:spPr>
            <a:xfrm flipH="1">
              <a:off x="7901918" y="3510848"/>
              <a:ext cx="183009" cy="169117"/>
            </a:xfrm>
            <a:custGeom>
              <a:avLst/>
              <a:gdLst/>
              <a:ahLst/>
              <a:cxnLst/>
              <a:rect l="l" t="t" r="r" b="b"/>
              <a:pathLst>
                <a:path w="3346" h="3092" extrusionOk="0">
                  <a:moveTo>
                    <a:pt x="1042" y="1"/>
                  </a:moveTo>
                  <a:cubicBezTo>
                    <a:pt x="956" y="1"/>
                    <a:pt x="874" y="13"/>
                    <a:pt x="798" y="40"/>
                  </a:cubicBezTo>
                  <a:lnTo>
                    <a:pt x="851" y="44"/>
                  </a:lnTo>
                  <a:lnTo>
                    <a:pt x="851" y="44"/>
                  </a:lnTo>
                  <a:cubicBezTo>
                    <a:pt x="524" y="104"/>
                    <a:pt x="229" y="379"/>
                    <a:pt x="131" y="707"/>
                  </a:cubicBezTo>
                  <a:cubicBezTo>
                    <a:pt x="0" y="1136"/>
                    <a:pt x="107" y="1636"/>
                    <a:pt x="298" y="2041"/>
                  </a:cubicBezTo>
                  <a:cubicBezTo>
                    <a:pt x="405" y="2326"/>
                    <a:pt x="572" y="2600"/>
                    <a:pt x="810" y="2779"/>
                  </a:cubicBezTo>
                  <a:cubicBezTo>
                    <a:pt x="1095" y="2981"/>
                    <a:pt x="1453" y="3041"/>
                    <a:pt x="1810" y="3077"/>
                  </a:cubicBezTo>
                  <a:cubicBezTo>
                    <a:pt x="1924" y="3084"/>
                    <a:pt x="2041" y="3091"/>
                    <a:pt x="2158" y="3091"/>
                  </a:cubicBezTo>
                  <a:cubicBezTo>
                    <a:pt x="2420" y="3091"/>
                    <a:pt x="2679" y="3054"/>
                    <a:pt x="2893" y="2898"/>
                  </a:cubicBezTo>
                  <a:cubicBezTo>
                    <a:pt x="3250" y="2648"/>
                    <a:pt x="3346" y="2124"/>
                    <a:pt x="3227" y="1707"/>
                  </a:cubicBezTo>
                  <a:cubicBezTo>
                    <a:pt x="3096" y="1291"/>
                    <a:pt x="2774" y="945"/>
                    <a:pt x="2453" y="660"/>
                  </a:cubicBezTo>
                  <a:cubicBezTo>
                    <a:pt x="2100" y="377"/>
                    <a:pt x="1516" y="1"/>
                    <a:pt x="1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 flipH="1">
              <a:off x="8014590" y="3678652"/>
              <a:ext cx="207130" cy="223210"/>
            </a:xfrm>
            <a:custGeom>
              <a:avLst/>
              <a:gdLst/>
              <a:ahLst/>
              <a:cxnLst/>
              <a:rect l="l" t="t" r="r" b="b"/>
              <a:pathLst>
                <a:path w="3787" h="4081" extrusionOk="0">
                  <a:moveTo>
                    <a:pt x="1739" y="68"/>
                  </a:moveTo>
                  <a:cubicBezTo>
                    <a:pt x="1846" y="68"/>
                    <a:pt x="1941" y="80"/>
                    <a:pt x="2096" y="80"/>
                  </a:cubicBezTo>
                  <a:cubicBezTo>
                    <a:pt x="2632" y="151"/>
                    <a:pt x="3013" y="378"/>
                    <a:pt x="3251" y="747"/>
                  </a:cubicBezTo>
                  <a:cubicBezTo>
                    <a:pt x="3727" y="1485"/>
                    <a:pt x="3418" y="2568"/>
                    <a:pt x="3418" y="2580"/>
                  </a:cubicBezTo>
                  <a:cubicBezTo>
                    <a:pt x="3406" y="2640"/>
                    <a:pt x="3239" y="4009"/>
                    <a:pt x="1501" y="4009"/>
                  </a:cubicBezTo>
                  <a:cubicBezTo>
                    <a:pt x="1144" y="4009"/>
                    <a:pt x="846" y="3890"/>
                    <a:pt x="620" y="3652"/>
                  </a:cubicBezTo>
                  <a:cubicBezTo>
                    <a:pt x="84" y="3092"/>
                    <a:pt x="144" y="2045"/>
                    <a:pt x="144" y="2033"/>
                  </a:cubicBezTo>
                  <a:cubicBezTo>
                    <a:pt x="144" y="2021"/>
                    <a:pt x="132" y="961"/>
                    <a:pt x="751" y="413"/>
                  </a:cubicBezTo>
                  <a:cubicBezTo>
                    <a:pt x="1013" y="187"/>
                    <a:pt x="1334" y="68"/>
                    <a:pt x="1739" y="68"/>
                  </a:cubicBezTo>
                  <a:close/>
                  <a:moveTo>
                    <a:pt x="1767" y="0"/>
                  </a:moveTo>
                  <a:cubicBezTo>
                    <a:pt x="1330" y="0"/>
                    <a:pt x="971" y="124"/>
                    <a:pt x="691" y="366"/>
                  </a:cubicBezTo>
                  <a:cubicBezTo>
                    <a:pt x="60" y="925"/>
                    <a:pt x="60" y="1973"/>
                    <a:pt x="60" y="2033"/>
                  </a:cubicBezTo>
                  <a:cubicBezTo>
                    <a:pt x="60" y="2092"/>
                    <a:pt x="1" y="3128"/>
                    <a:pt x="548" y="3711"/>
                  </a:cubicBezTo>
                  <a:cubicBezTo>
                    <a:pt x="787" y="3950"/>
                    <a:pt x="1096" y="4081"/>
                    <a:pt x="1489" y="4081"/>
                  </a:cubicBezTo>
                  <a:cubicBezTo>
                    <a:pt x="3299" y="4081"/>
                    <a:pt x="3477" y="2616"/>
                    <a:pt x="3477" y="2604"/>
                  </a:cubicBezTo>
                  <a:cubicBezTo>
                    <a:pt x="3489" y="2568"/>
                    <a:pt x="3787" y="1473"/>
                    <a:pt x="3299" y="723"/>
                  </a:cubicBezTo>
                  <a:cubicBezTo>
                    <a:pt x="3049" y="330"/>
                    <a:pt x="2632" y="92"/>
                    <a:pt x="2084" y="20"/>
                  </a:cubicBezTo>
                  <a:cubicBezTo>
                    <a:pt x="1974" y="7"/>
                    <a:pt x="1868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7"/>
            <p:cNvSpPr/>
            <p:nvPr/>
          </p:nvSpPr>
          <p:spPr>
            <a:xfrm flipH="1">
              <a:off x="8083615" y="3703429"/>
              <a:ext cx="76901" cy="48569"/>
            </a:xfrm>
            <a:custGeom>
              <a:avLst/>
              <a:gdLst/>
              <a:ahLst/>
              <a:cxnLst/>
              <a:rect l="l" t="t" r="r" b="b"/>
              <a:pathLst>
                <a:path w="1406" h="888" extrusionOk="0">
                  <a:moveTo>
                    <a:pt x="687" y="1"/>
                  </a:moveTo>
                  <a:cubicBezTo>
                    <a:pt x="418" y="1"/>
                    <a:pt x="155" y="69"/>
                    <a:pt x="96" y="210"/>
                  </a:cubicBezTo>
                  <a:cubicBezTo>
                    <a:pt x="1" y="413"/>
                    <a:pt x="739" y="853"/>
                    <a:pt x="739" y="853"/>
                  </a:cubicBezTo>
                  <a:cubicBezTo>
                    <a:pt x="762" y="877"/>
                    <a:pt x="791" y="887"/>
                    <a:pt x="820" y="887"/>
                  </a:cubicBezTo>
                  <a:cubicBezTo>
                    <a:pt x="866" y="887"/>
                    <a:pt x="912" y="861"/>
                    <a:pt x="942" y="818"/>
                  </a:cubicBezTo>
                  <a:cubicBezTo>
                    <a:pt x="965" y="818"/>
                    <a:pt x="1406" y="353"/>
                    <a:pt x="1323" y="210"/>
                  </a:cubicBezTo>
                  <a:cubicBezTo>
                    <a:pt x="1244" y="72"/>
                    <a:pt x="9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7"/>
            <p:cNvSpPr/>
            <p:nvPr/>
          </p:nvSpPr>
          <p:spPr>
            <a:xfrm flipH="1">
              <a:off x="8081646" y="3701788"/>
              <a:ext cx="80128" cy="52234"/>
            </a:xfrm>
            <a:custGeom>
              <a:avLst/>
              <a:gdLst/>
              <a:ahLst/>
              <a:cxnLst/>
              <a:rect l="l" t="t" r="r" b="b"/>
              <a:pathLst>
                <a:path w="1465" h="955" extrusionOk="0">
                  <a:moveTo>
                    <a:pt x="714" y="62"/>
                  </a:moveTo>
                  <a:cubicBezTo>
                    <a:pt x="1000" y="62"/>
                    <a:pt x="1250" y="133"/>
                    <a:pt x="1346" y="252"/>
                  </a:cubicBezTo>
                  <a:cubicBezTo>
                    <a:pt x="1381" y="336"/>
                    <a:pt x="1143" y="621"/>
                    <a:pt x="965" y="812"/>
                  </a:cubicBezTo>
                  <a:cubicBezTo>
                    <a:pt x="953" y="848"/>
                    <a:pt x="929" y="860"/>
                    <a:pt x="893" y="860"/>
                  </a:cubicBezTo>
                  <a:cubicBezTo>
                    <a:pt x="845" y="860"/>
                    <a:pt x="822" y="848"/>
                    <a:pt x="810" y="836"/>
                  </a:cubicBezTo>
                  <a:lnTo>
                    <a:pt x="786" y="836"/>
                  </a:lnTo>
                  <a:cubicBezTo>
                    <a:pt x="488" y="657"/>
                    <a:pt x="119" y="359"/>
                    <a:pt x="167" y="240"/>
                  </a:cubicBezTo>
                  <a:cubicBezTo>
                    <a:pt x="214" y="145"/>
                    <a:pt x="381" y="74"/>
                    <a:pt x="619" y="62"/>
                  </a:cubicBezTo>
                  <a:close/>
                  <a:moveTo>
                    <a:pt x="686" y="1"/>
                  </a:moveTo>
                  <a:cubicBezTo>
                    <a:pt x="660" y="1"/>
                    <a:pt x="633" y="1"/>
                    <a:pt x="607" y="2"/>
                  </a:cubicBezTo>
                  <a:cubicBezTo>
                    <a:pt x="476" y="2"/>
                    <a:pt x="167" y="50"/>
                    <a:pt x="95" y="229"/>
                  </a:cubicBezTo>
                  <a:cubicBezTo>
                    <a:pt x="0" y="443"/>
                    <a:pt x="607" y="836"/>
                    <a:pt x="750" y="907"/>
                  </a:cubicBezTo>
                  <a:cubicBezTo>
                    <a:pt x="774" y="943"/>
                    <a:pt x="822" y="955"/>
                    <a:pt x="857" y="955"/>
                  </a:cubicBezTo>
                  <a:cubicBezTo>
                    <a:pt x="857" y="955"/>
                    <a:pt x="868" y="944"/>
                    <a:pt x="875" y="944"/>
                  </a:cubicBezTo>
                  <a:cubicBezTo>
                    <a:pt x="879" y="944"/>
                    <a:pt x="881" y="947"/>
                    <a:pt x="881" y="955"/>
                  </a:cubicBezTo>
                  <a:cubicBezTo>
                    <a:pt x="929" y="955"/>
                    <a:pt x="988" y="919"/>
                    <a:pt x="1000" y="883"/>
                  </a:cubicBezTo>
                  <a:cubicBezTo>
                    <a:pt x="1072" y="800"/>
                    <a:pt x="1465" y="383"/>
                    <a:pt x="1369" y="229"/>
                  </a:cubicBezTo>
                  <a:cubicBezTo>
                    <a:pt x="1293" y="64"/>
                    <a:pt x="985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 flipH="1">
              <a:off x="8111619" y="3748115"/>
              <a:ext cx="92489" cy="101678"/>
            </a:xfrm>
            <a:custGeom>
              <a:avLst/>
              <a:gdLst/>
              <a:ahLst/>
              <a:cxnLst/>
              <a:rect l="l" t="t" r="r" b="b"/>
              <a:pathLst>
                <a:path w="1691" h="1859" extrusionOk="0">
                  <a:moveTo>
                    <a:pt x="1619" y="1"/>
                  </a:moveTo>
                  <a:lnTo>
                    <a:pt x="1619" y="1358"/>
                  </a:lnTo>
                  <a:cubicBezTo>
                    <a:pt x="1465" y="1644"/>
                    <a:pt x="1262" y="1787"/>
                    <a:pt x="1060" y="1787"/>
                  </a:cubicBezTo>
                  <a:cubicBezTo>
                    <a:pt x="548" y="1787"/>
                    <a:pt x="60" y="953"/>
                    <a:pt x="60" y="941"/>
                  </a:cubicBezTo>
                  <a:lnTo>
                    <a:pt x="0" y="965"/>
                  </a:lnTo>
                  <a:cubicBezTo>
                    <a:pt x="12" y="1013"/>
                    <a:pt x="500" y="1858"/>
                    <a:pt x="1060" y="1858"/>
                  </a:cubicBezTo>
                  <a:cubicBezTo>
                    <a:pt x="1298" y="1858"/>
                    <a:pt x="1524" y="1703"/>
                    <a:pt x="1691" y="1406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7"/>
            <p:cNvSpPr/>
            <p:nvPr/>
          </p:nvSpPr>
          <p:spPr>
            <a:xfrm flipH="1">
              <a:off x="8053642" y="3810632"/>
              <a:ext cx="61915" cy="32598"/>
            </a:xfrm>
            <a:custGeom>
              <a:avLst/>
              <a:gdLst/>
              <a:ahLst/>
              <a:cxnLst/>
              <a:rect l="l" t="t" r="r" b="b"/>
              <a:pathLst>
                <a:path w="1132" h="596" extrusionOk="0">
                  <a:moveTo>
                    <a:pt x="1060" y="1"/>
                  </a:moveTo>
                  <a:cubicBezTo>
                    <a:pt x="929" y="310"/>
                    <a:pt x="762" y="489"/>
                    <a:pt x="584" y="513"/>
                  </a:cubicBezTo>
                  <a:cubicBezTo>
                    <a:pt x="575" y="513"/>
                    <a:pt x="566" y="514"/>
                    <a:pt x="557" y="514"/>
                  </a:cubicBezTo>
                  <a:cubicBezTo>
                    <a:pt x="294" y="514"/>
                    <a:pt x="60" y="191"/>
                    <a:pt x="60" y="191"/>
                  </a:cubicBezTo>
                  <a:lnTo>
                    <a:pt x="0" y="239"/>
                  </a:lnTo>
                  <a:cubicBezTo>
                    <a:pt x="12" y="263"/>
                    <a:pt x="262" y="584"/>
                    <a:pt x="560" y="584"/>
                  </a:cubicBezTo>
                  <a:cubicBezTo>
                    <a:pt x="572" y="584"/>
                    <a:pt x="584" y="584"/>
                    <a:pt x="596" y="596"/>
                  </a:cubicBezTo>
                  <a:cubicBezTo>
                    <a:pt x="810" y="572"/>
                    <a:pt x="989" y="370"/>
                    <a:pt x="1132" y="36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7"/>
            <p:cNvSpPr/>
            <p:nvPr/>
          </p:nvSpPr>
          <p:spPr>
            <a:xfrm flipH="1">
              <a:off x="8620173" y="4021973"/>
              <a:ext cx="10501" cy="67767"/>
            </a:xfrm>
            <a:custGeom>
              <a:avLst/>
              <a:gdLst/>
              <a:ahLst/>
              <a:cxnLst/>
              <a:rect l="l" t="t" r="r" b="b"/>
              <a:pathLst>
                <a:path w="192" h="1239" extrusionOk="0">
                  <a:moveTo>
                    <a:pt x="132" y="0"/>
                  </a:moveTo>
                  <a:cubicBezTo>
                    <a:pt x="102" y="0"/>
                    <a:pt x="72" y="18"/>
                    <a:pt x="72" y="54"/>
                  </a:cubicBezTo>
                  <a:cubicBezTo>
                    <a:pt x="48" y="423"/>
                    <a:pt x="36" y="816"/>
                    <a:pt x="1" y="1185"/>
                  </a:cubicBezTo>
                  <a:cubicBezTo>
                    <a:pt x="1" y="1221"/>
                    <a:pt x="27" y="1238"/>
                    <a:pt x="56" y="1238"/>
                  </a:cubicBezTo>
                  <a:cubicBezTo>
                    <a:pt x="84" y="1238"/>
                    <a:pt x="114" y="1221"/>
                    <a:pt x="120" y="1185"/>
                  </a:cubicBezTo>
                  <a:cubicBezTo>
                    <a:pt x="155" y="816"/>
                    <a:pt x="167" y="423"/>
                    <a:pt x="191" y="54"/>
                  </a:cubicBezTo>
                  <a:cubicBezTo>
                    <a:pt x="191" y="18"/>
                    <a:pt x="161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 flipH="1">
              <a:off x="8653646" y="4223852"/>
              <a:ext cx="12197" cy="68095"/>
            </a:xfrm>
            <a:custGeom>
              <a:avLst/>
              <a:gdLst/>
              <a:ahLst/>
              <a:cxnLst/>
              <a:rect l="l" t="t" r="r" b="b"/>
              <a:pathLst>
                <a:path w="223" h="1245" extrusionOk="0">
                  <a:moveTo>
                    <a:pt x="94" y="0"/>
                  </a:moveTo>
                  <a:cubicBezTo>
                    <a:pt x="66" y="0"/>
                    <a:pt x="36" y="18"/>
                    <a:pt x="36" y="54"/>
                  </a:cubicBezTo>
                  <a:cubicBezTo>
                    <a:pt x="1" y="447"/>
                    <a:pt x="36" y="828"/>
                    <a:pt x="108" y="1197"/>
                  </a:cubicBezTo>
                  <a:cubicBezTo>
                    <a:pt x="113" y="1231"/>
                    <a:pt x="133" y="1245"/>
                    <a:pt x="155" y="1245"/>
                  </a:cubicBezTo>
                  <a:cubicBezTo>
                    <a:pt x="187" y="1245"/>
                    <a:pt x="222" y="1215"/>
                    <a:pt x="215" y="1173"/>
                  </a:cubicBezTo>
                  <a:cubicBezTo>
                    <a:pt x="144" y="804"/>
                    <a:pt x="108" y="423"/>
                    <a:pt x="144" y="54"/>
                  </a:cubicBezTo>
                  <a:cubicBezTo>
                    <a:pt x="149" y="18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7"/>
            <p:cNvSpPr/>
            <p:nvPr/>
          </p:nvSpPr>
          <p:spPr>
            <a:xfrm flipH="1">
              <a:off x="8551148" y="4141482"/>
              <a:ext cx="10501" cy="48241"/>
            </a:xfrm>
            <a:custGeom>
              <a:avLst/>
              <a:gdLst/>
              <a:ahLst/>
              <a:cxnLst/>
              <a:rect l="l" t="t" r="r" b="b"/>
              <a:pathLst>
                <a:path w="192" h="882" extrusionOk="0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36" y="310"/>
                    <a:pt x="48" y="560"/>
                    <a:pt x="84" y="822"/>
                  </a:cubicBezTo>
                  <a:cubicBezTo>
                    <a:pt x="84" y="845"/>
                    <a:pt x="108" y="881"/>
                    <a:pt x="132" y="881"/>
                  </a:cubicBezTo>
                  <a:cubicBezTo>
                    <a:pt x="167" y="881"/>
                    <a:pt x="191" y="845"/>
                    <a:pt x="191" y="822"/>
                  </a:cubicBezTo>
                  <a:cubicBezTo>
                    <a:pt x="167" y="560"/>
                    <a:pt x="155" y="310"/>
                    <a:pt x="120" y="60"/>
                  </a:cubicBez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7"/>
            <p:cNvSpPr/>
            <p:nvPr/>
          </p:nvSpPr>
          <p:spPr>
            <a:xfrm flipH="1">
              <a:off x="8579152" y="4346916"/>
              <a:ext cx="6563" cy="87950"/>
            </a:xfrm>
            <a:custGeom>
              <a:avLst/>
              <a:gdLst/>
              <a:ahLst/>
              <a:cxnLst/>
              <a:rect l="l" t="t" r="r" b="b"/>
              <a:pathLst>
                <a:path w="120" h="1608" extrusionOk="0">
                  <a:moveTo>
                    <a:pt x="55" y="0"/>
                  </a:moveTo>
                  <a:cubicBezTo>
                    <a:pt x="27" y="0"/>
                    <a:pt x="0" y="18"/>
                    <a:pt x="0" y="54"/>
                  </a:cubicBezTo>
                  <a:lnTo>
                    <a:pt x="0" y="1554"/>
                  </a:lnTo>
                  <a:cubicBezTo>
                    <a:pt x="0" y="1590"/>
                    <a:pt x="30" y="1608"/>
                    <a:pt x="60" y="1608"/>
                  </a:cubicBezTo>
                  <a:cubicBezTo>
                    <a:pt x="89" y="1608"/>
                    <a:pt x="119" y="1590"/>
                    <a:pt x="119" y="1554"/>
                  </a:cubicBezTo>
                  <a:lnTo>
                    <a:pt x="119" y="54"/>
                  </a:lnTo>
                  <a:cubicBezTo>
                    <a:pt x="113" y="18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 flipH="1">
              <a:off x="7728699" y="3980897"/>
              <a:ext cx="18432" cy="59344"/>
            </a:xfrm>
            <a:custGeom>
              <a:avLst/>
              <a:gdLst/>
              <a:ahLst/>
              <a:cxnLst/>
              <a:rect l="l" t="t" r="r" b="b"/>
              <a:pathLst>
                <a:path w="337" h="1085" extrusionOk="0">
                  <a:moveTo>
                    <a:pt x="71" y="0"/>
                  </a:moveTo>
                  <a:cubicBezTo>
                    <a:pt x="38" y="0"/>
                    <a:pt x="0" y="29"/>
                    <a:pt x="15" y="67"/>
                  </a:cubicBezTo>
                  <a:cubicBezTo>
                    <a:pt x="134" y="376"/>
                    <a:pt x="206" y="698"/>
                    <a:pt x="218" y="1031"/>
                  </a:cubicBezTo>
                  <a:cubicBezTo>
                    <a:pt x="218" y="1067"/>
                    <a:pt x="247" y="1085"/>
                    <a:pt x="277" y="1085"/>
                  </a:cubicBezTo>
                  <a:cubicBezTo>
                    <a:pt x="307" y="1085"/>
                    <a:pt x="337" y="1067"/>
                    <a:pt x="337" y="1031"/>
                  </a:cubicBezTo>
                  <a:cubicBezTo>
                    <a:pt x="325" y="686"/>
                    <a:pt x="242" y="340"/>
                    <a:pt x="111" y="31"/>
                  </a:cubicBezTo>
                  <a:cubicBezTo>
                    <a:pt x="106" y="9"/>
                    <a:pt x="8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 flipH="1">
              <a:off x="7772838" y="4075519"/>
              <a:ext cx="14932" cy="47147"/>
            </a:xfrm>
            <a:custGeom>
              <a:avLst/>
              <a:gdLst/>
              <a:ahLst/>
              <a:cxnLst/>
              <a:rect l="l" t="t" r="r" b="b"/>
              <a:pathLst>
                <a:path w="273" h="862" extrusionOk="0">
                  <a:moveTo>
                    <a:pt x="77" y="0"/>
                  </a:moveTo>
                  <a:cubicBezTo>
                    <a:pt x="44" y="0"/>
                    <a:pt x="1" y="31"/>
                    <a:pt x="8" y="75"/>
                  </a:cubicBezTo>
                  <a:cubicBezTo>
                    <a:pt x="56" y="325"/>
                    <a:pt x="115" y="575"/>
                    <a:pt x="163" y="813"/>
                  </a:cubicBezTo>
                  <a:cubicBezTo>
                    <a:pt x="168" y="847"/>
                    <a:pt x="189" y="861"/>
                    <a:pt x="210" y="861"/>
                  </a:cubicBezTo>
                  <a:cubicBezTo>
                    <a:pt x="241" y="861"/>
                    <a:pt x="272" y="832"/>
                    <a:pt x="258" y="789"/>
                  </a:cubicBezTo>
                  <a:cubicBezTo>
                    <a:pt x="223" y="539"/>
                    <a:pt x="163" y="277"/>
                    <a:pt x="115" y="39"/>
                  </a:cubicBezTo>
                  <a:cubicBezTo>
                    <a:pt x="115" y="12"/>
                    <a:pt x="98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 flipH="1">
              <a:off x="7645289" y="4079567"/>
              <a:ext cx="27840" cy="73838"/>
            </a:xfrm>
            <a:custGeom>
              <a:avLst/>
              <a:gdLst/>
              <a:ahLst/>
              <a:cxnLst/>
              <a:rect l="l" t="t" r="r" b="b"/>
              <a:pathLst>
                <a:path w="509" h="1350" extrusionOk="0">
                  <a:moveTo>
                    <a:pt x="67" y="0"/>
                  </a:moveTo>
                  <a:cubicBezTo>
                    <a:pt x="35" y="0"/>
                    <a:pt x="1" y="30"/>
                    <a:pt x="8" y="72"/>
                  </a:cubicBezTo>
                  <a:cubicBezTo>
                    <a:pt x="55" y="287"/>
                    <a:pt x="91" y="501"/>
                    <a:pt x="151" y="715"/>
                  </a:cubicBezTo>
                  <a:cubicBezTo>
                    <a:pt x="210" y="918"/>
                    <a:pt x="305" y="1132"/>
                    <a:pt x="401" y="1323"/>
                  </a:cubicBezTo>
                  <a:cubicBezTo>
                    <a:pt x="408" y="1341"/>
                    <a:pt x="423" y="1349"/>
                    <a:pt x="438" y="1349"/>
                  </a:cubicBezTo>
                  <a:cubicBezTo>
                    <a:pt x="472" y="1349"/>
                    <a:pt x="508" y="1312"/>
                    <a:pt x="484" y="1263"/>
                  </a:cubicBezTo>
                  <a:cubicBezTo>
                    <a:pt x="401" y="1072"/>
                    <a:pt x="305" y="882"/>
                    <a:pt x="246" y="668"/>
                  </a:cubicBezTo>
                  <a:cubicBezTo>
                    <a:pt x="186" y="465"/>
                    <a:pt x="162" y="251"/>
                    <a:pt x="115" y="49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 flipH="1">
              <a:off x="7686365" y="4214390"/>
              <a:ext cx="10447" cy="43701"/>
            </a:xfrm>
            <a:custGeom>
              <a:avLst/>
              <a:gdLst/>
              <a:ahLst/>
              <a:cxnLst/>
              <a:rect l="l" t="t" r="r" b="b"/>
              <a:pathLst>
                <a:path w="191" h="799" extrusionOk="0">
                  <a:moveTo>
                    <a:pt x="60" y="0"/>
                  </a:moveTo>
                  <a:cubicBezTo>
                    <a:pt x="24" y="24"/>
                    <a:pt x="0" y="36"/>
                    <a:pt x="0" y="60"/>
                  </a:cubicBezTo>
                  <a:cubicBezTo>
                    <a:pt x="24" y="286"/>
                    <a:pt x="48" y="512"/>
                    <a:pt x="72" y="739"/>
                  </a:cubicBezTo>
                  <a:cubicBezTo>
                    <a:pt x="72" y="762"/>
                    <a:pt x="107" y="798"/>
                    <a:pt x="131" y="798"/>
                  </a:cubicBezTo>
                  <a:cubicBezTo>
                    <a:pt x="167" y="798"/>
                    <a:pt x="191" y="762"/>
                    <a:pt x="191" y="739"/>
                  </a:cubicBezTo>
                  <a:cubicBezTo>
                    <a:pt x="167" y="512"/>
                    <a:pt x="143" y="286"/>
                    <a:pt x="119" y="60"/>
                  </a:cubicBez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 flipH="1">
              <a:off x="7752382" y="4289158"/>
              <a:ext cx="18432" cy="51632"/>
            </a:xfrm>
            <a:custGeom>
              <a:avLst/>
              <a:gdLst/>
              <a:ahLst/>
              <a:cxnLst/>
              <a:rect l="l" t="t" r="r" b="b"/>
              <a:pathLst>
                <a:path w="337" h="944" extrusionOk="0">
                  <a:moveTo>
                    <a:pt x="63" y="0"/>
                  </a:moveTo>
                  <a:cubicBezTo>
                    <a:pt x="33" y="0"/>
                    <a:pt x="1" y="22"/>
                    <a:pt x="8" y="62"/>
                  </a:cubicBezTo>
                  <a:cubicBezTo>
                    <a:pt x="91" y="348"/>
                    <a:pt x="163" y="622"/>
                    <a:pt x="222" y="896"/>
                  </a:cubicBezTo>
                  <a:cubicBezTo>
                    <a:pt x="227" y="930"/>
                    <a:pt x="248" y="944"/>
                    <a:pt x="270" y="944"/>
                  </a:cubicBezTo>
                  <a:cubicBezTo>
                    <a:pt x="302" y="944"/>
                    <a:pt x="336" y="914"/>
                    <a:pt x="329" y="872"/>
                  </a:cubicBezTo>
                  <a:cubicBezTo>
                    <a:pt x="246" y="586"/>
                    <a:pt x="174" y="324"/>
                    <a:pt x="115" y="38"/>
                  </a:cubicBezTo>
                  <a:cubicBezTo>
                    <a:pt x="110" y="13"/>
                    <a:pt x="87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 flipH="1">
              <a:off x="8447610" y="4096194"/>
              <a:ext cx="6563" cy="59782"/>
            </a:xfrm>
            <a:custGeom>
              <a:avLst/>
              <a:gdLst/>
              <a:ahLst/>
              <a:cxnLst/>
              <a:rect l="l" t="t" r="r" b="b"/>
              <a:pathLst>
                <a:path w="120" h="1093" extrusionOk="0">
                  <a:moveTo>
                    <a:pt x="55" y="1"/>
                  </a:moveTo>
                  <a:cubicBezTo>
                    <a:pt x="27" y="1"/>
                    <a:pt x="0" y="18"/>
                    <a:pt x="0" y="54"/>
                  </a:cubicBezTo>
                  <a:lnTo>
                    <a:pt x="0" y="1030"/>
                  </a:lnTo>
                  <a:cubicBezTo>
                    <a:pt x="0" y="1072"/>
                    <a:pt x="30" y="1093"/>
                    <a:pt x="60" y="1093"/>
                  </a:cubicBezTo>
                  <a:cubicBezTo>
                    <a:pt x="89" y="1093"/>
                    <a:pt x="119" y="1072"/>
                    <a:pt x="119" y="1030"/>
                  </a:cubicBezTo>
                  <a:lnTo>
                    <a:pt x="119" y="54"/>
                  </a:lnTo>
                  <a:cubicBezTo>
                    <a:pt x="113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 flipH="1">
              <a:off x="8325203" y="4112165"/>
              <a:ext cx="10447" cy="26746"/>
            </a:xfrm>
            <a:custGeom>
              <a:avLst/>
              <a:gdLst/>
              <a:ahLst/>
              <a:cxnLst/>
              <a:rect l="l" t="t" r="r" b="b"/>
              <a:pathLst>
                <a:path w="191" h="489" extrusionOk="0">
                  <a:moveTo>
                    <a:pt x="36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91"/>
                    <a:pt x="36" y="322"/>
                    <a:pt x="72" y="441"/>
                  </a:cubicBezTo>
                  <a:cubicBezTo>
                    <a:pt x="72" y="476"/>
                    <a:pt x="119" y="488"/>
                    <a:pt x="143" y="488"/>
                  </a:cubicBezTo>
                  <a:cubicBezTo>
                    <a:pt x="179" y="476"/>
                    <a:pt x="191" y="441"/>
                    <a:pt x="191" y="417"/>
                  </a:cubicBezTo>
                  <a:cubicBezTo>
                    <a:pt x="155" y="298"/>
                    <a:pt x="143" y="167"/>
                    <a:pt x="119" y="48"/>
                  </a:cubicBezTo>
                  <a:cubicBezTo>
                    <a:pt x="119" y="12"/>
                    <a:pt x="72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 flipH="1">
              <a:off x="8190380" y="4116650"/>
              <a:ext cx="17721" cy="43756"/>
            </a:xfrm>
            <a:custGeom>
              <a:avLst/>
              <a:gdLst/>
              <a:ahLst/>
              <a:cxnLst/>
              <a:rect l="l" t="t" r="r" b="b"/>
              <a:pathLst>
                <a:path w="324" h="800" extrusionOk="0">
                  <a:moveTo>
                    <a:pt x="78" y="1"/>
                  </a:moveTo>
                  <a:cubicBezTo>
                    <a:pt x="35" y="1"/>
                    <a:pt x="0" y="43"/>
                    <a:pt x="26" y="85"/>
                  </a:cubicBezTo>
                  <a:cubicBezTo>
                    <a:pt x="145" y="275"/>
                    <a:pt x="204" y="502"/>
                    <a:pt x="168" y="716"/>
                  </a:cubicBezTo>
                  <a:cubicBezTo>
                    <a:pt x="168" y="752"/>
                    <a:pt x="180" y="775"/>
                    <a:pt x="204" y="799"/>
                  </a:cubicBezTo>
                  <a:cubicBezTo>
                    <a:pt x="240" y="799"/>
                    <a:pt x="264" y="775"/>
                    <a:pt x="276" y="752"/>
                  </a:cubicBezTo>
                  <a:cubicBezTo>
                    <a:pt x="323" y="502"/>
                    <a:pt x="264" y="240"/>
                    <a:pt x="133" y="25"/>
                  </a:cubicBezTo>
                  <a:cubicBezTo>
                    <a:pt x="115" y="8"/>
                    <a:pt x="96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 flipH="1">
              <a:off x="8070597" y="4108227"/>
              <a:ext cx="5907" cy="10501"/>
            </a:xfrm>
            <a:custGeom>
              <a:avLst/>
              <a:gdLst/>
              <a:ahLst/>
              <a:cxnLst/>
              <a:rect l="l" t="t" r="r" b="b"/>
              <a:pathLst>
                <a:path w="108" h="192" extrusionOk="0">
                  <a:moveTo>
                    <a:pt x="60" y="1"/>
                  </a:moveTo>
                  <a:cubicBezTo>
                    <a:pt x="48" y="1"/>
                    <a:pt x="37" y="1"/>
                    <a:pt x="25" y="13"/>
                  </a:cubicBezTo>
                  <a:cubicBezTo>
                    <a:pt x="25" y="25"/>
                    <a:pt x="1" y="37"/>
                    <a:pt x="1" y="60"/>
                  </a:cubicBezTo>
                  <a:lnTo>
                    <a:pt x="1" y="132"/>
                  </a:lnTo>
                  <a:cubicBezTo>
                    <a:pt x="1" y="144"/>
                    <a:pt x="1" y="156"/>
                    <a:pt x="25" y="179"/>
                  </a:cubicBezTo>
                  <a:lnTo>
                    <a:pt x="37" y="191"/>
                  </a:lnTo>
                  <a:lnTo>
                    <a:pt x="48" y="191"/>
                  </a:lnTo>
                  <a:cubicBezTo>
                    <a:pt x="60" y="191"/>
                    <a:pt x="84" y="191"/>
                    <a:pt x="96" y="179"/>
                  </a:cubicBezTo>
                  <a:cubicBezTo>
                    <a:pt x="108" y="156"/>
                    <a:pt x="108" y="144"/>
                    <a:pt x="108" y="132"/>
                  </a:cubicBezTo>
                  <a:lnTo>
                    <a:pt x="108" y="60"/>
                  </a:lnTo>
                  <a:cubicBezTo>
                    <a:pt x="108" y="37"/>
                    <a:pt x="108" y="25"/>
                    <a:pt x="96" y="13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 flipH="1">
              <a:off x="7950323" y="4095811"/>
              <a:ext cx="19362" cy="76464"/>
            </a:xfrm>
            <a:custGeom>
              <a:avLst/>
              <a:gdLst/>
              <a:ahLst/>
              <a:cxnLst/>
              <a:rect l="l" t="t" r="r" b="b"/>
              <a:pathLst>
                <a:path w="354" h="1398" extrusionOk="0">
                  <a:moveTo>
                    <a:pt x="69" y="1"/>
                  </a:moveTo>
                  <a:cubicBezTo>
                    <a:pt x="38" y="1"/>
                    <a:pt x="0" y="31"/>
                    <a:pt x="0" y="73"/>
                  </a:cubicBezTo>
                  <a:cubicBezTo>
                    <a:pt x="72" y="502"/>
                    <a:pt x="155" y="918"/>
                    <a:pt x="239" y="1359"/>
                  </a:cubicBezTo>
                  <a:cubicBezTo>
                    <a:pt x="243" y="1386"/>
                    <a:pt x="262" y="1398"/>
                    <a:pt x="282" y="1398"/>
                  </a:cubicBezTo>
                  <a:cubicBezTo>
                    <a:pt x="315" y="1398"/>
                    <a:pt x="353" y="1367"/>
                    <a:pt x="346" y="1323"/>
                  </a:cubicBezTo>
                  <a:cubicBezTo>
                    <a:pt x="274" y="895"/>
                    <a:pt x="191" y="478"/>
                    <a:pt x="108" y="49"/>
                  </a:cubicBezTo>
                  <a:cubicBezTo>
                    <a:pt x="108" y="15"/>
                    <a:pt x="9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 flipH="1">
              <a:off x="7855646" y="4050305"/>
              <a:ext cx="6618" cy="18924"/>
            </a:xfrm>
            <a:custGeom>
              <a:avLst/>
              <a:gdLst/>
              <a:ahLst/>
              <a:cxnLst/>
              <a:rect l="l" t="t" r="r" b="b"/>
              <a:pathLst>
                <a:path w="121" h="346" extrusionOk="0">
                  <a:moveTo>
                    <a:pt x="61" y="0"/>
                  </a:moveTo>
                  <a:cubicBezTo>
                    <a:pt x="37" y="12"/>
                    <a:pt x="1" y="24"/>
                    <a:pt x="1" y="60"/>
                  </a:cubicBezTo>
                  <a:lnTo>
                    <a:pt x="1" y="286"/>
                  </a:lnTo>
                  <a:cubicBezTo>
                    <a:pt x="1" y="310"/>
                    <a:pt x="37" y="345"/>
                    <a:pt x="61" y="345"/>
                  </a:cubicBezTo>
                  <a:cubicBezTo>
                    <a:pt x="96" y="345"/>
                    <a:pt x="120" y="310"/>
                    <a:pt x="120" y="286"/>
                  </a:cubicBezTo>
                  <a:lnTo>
                    <a:pt x="120" y="60"/>
                  </a:lnTo>
                  <a:cubicBezTo>
                    <a:pt x="120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 flipH="1">
              <a:off x="7427165" y="3919365"/>
              <a:ext cx="6563" cy="18323"/>
            </a:xfrm>
            <a:custGeom>
              <a:avLst/>
              <a:gdLst/>
              <a:ahLst/>
              <a:cxnLst/>
              <a:rect l="l" t="t" r="r" b="b"/>
              <a:pathLst>
                <a:path w="120" h="335" extrusionOk="0">
                  <a:moveTo>
                    <a:pt x="60" y="1"/>
                  </a:moveTo>
                  <a:cubicBezTo>
                    <a:pt x="12" y="1"/>
                    <a:pt x="0" y="25"/>
                    <a:pt x="0" y="61"/>
                  </a:cubicBezTo>
                  <a:lnTo>
                    <a:pt x="0" y="275"/>
                  </a:lnTo>
                  <a:cubicBezTo>
                    <a:pt x="0" y="311"/>
                    <a:pt x="24" y="334"/>
                    <a:pt x="60" y="334"/>
                  </a:cubicBezTo>
                  <a:cubicBezTo>
                    <a:pt x="84" y="334"/>
                    <a:pt x="119" y="311"/>
                    <a:pt x="119" y="275"/>
                  </a:cubicBezTo>
                  <a:lnTo>
                    <a:pt x="119" y="61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 flipH="1">
              <a:off x="7394622" y="3907332"/>
              <a:ext cx="6563" cy="34567"/>
            </a:xfrm>
            <a:custGeom>
              <a:avLst/>
              <a:gdLst/>
              <a:ahLst/>
              <a:cxnLst/>
              <a:rect l="l" t="t" r="r" b="b"/>
              <a:pathLst>
                <a:path w="120" h="632" extrusionOk="0">
                  <a:moveTo>
                    <a:pt x="60" y="1"/>
                  </a:moveTo>
                  <a:cubicBezTo>
                    <a:pt x="30" y="1"/>
                    <a:pt x="1" y="19"/>
                    <a:pt x="1" y="54"/>
                  </a:cubicBezTo>
                  <a:lnTo>
                    <a:pt x="1" y="578"/>
                  </a:lnTo>
                  <a:cubicBezTo>
                    <a:pt x="1" y="614"/>
                    <a:pt x="30" y="632"/>
                    <a:pt x="60" y="632"/>
                  </a:cubicBezTo>
                  <a:cubicBezTo>
                    <a:pt x="90" y="632"/>
                    <a:pt x="120" y="614"/>
                    <a:pt x="120" y="578"/>
                  </a:cubicBezTo>
                  <a:lnTo>
                    <a:pt x="120" y="54"/>
                  </a:lnTo>
                  <a:cubicBezTo>
                    <a:pt x="120" y="19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 flipH="1">
              <a:off x="7366618" y="3894643"/>
              <a:ext cx="10447" cy="35224"/>
            </a:xfrm>
            <a:custGeom>
              <a:avLst/>
              <a:gdLst/>
              <a:ahLst/>
              <a:cxnLst/>
              <a:rect l="l" t="t" r="r" b="b"/>
              <a:pathLst>
                <a:path w="191" h="644" extrusionOk="0">
                  <a:moveTo>
                    <a:pt x="48" y="1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36" y="251"/>
                    <a:pt x="48" y="429"/>
                    <a:pt x="72" y="596"/>
                  </a:cubicBezTo>
                  <a:cubicBezTo>
                    <a:pt x="72" y="632"/>
                    <a:pt x="119" y="643"/>
                    <a:pt x="155" y="643"/>
                  </a:cubicBezTo>
                  <a:cubicBezTo>
                    <a:pt x="179" y="632"/>
                    <a:pt x="191" y="596"/>
                    <a:pt x="191" y="572"/>
                  </a:cubicBezTo>
                  <a:cubicBezTo>
                    <a:pt x="167" y="393"/>
                    <a:pt x="155" y="215"/>
                    <a:pt x="119" y="48"/>
                  </a:cubicBezTo>
                  <a:cubicBezTo>
                    <a:pt x="119" y="12"/>
                    <a:pt x="72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 flipH="1">
              <a:off x="8097945" y="3623301"/>
              <a:ext cx="18924" cy="26308"/>
            </a:xfrm>
            <a:custGeom>
              <a:avLst/>
              <a:gdLst/>
              <a:ahLst/>
              <a:cxnLst/>
              <a:rect l="l" t="t" r="r" b="b"/>
              <a:pathLst>
                <a:path w="346" h="481" extrusionOk="0">
                  <a:moveTo>
                    <a:pt x="64" y="1"/>
                  </a:moveTo>
                  <a:cubicBezTo>
                    <a:pt x="52" y="1"/>
                    <a:pt x="39" y="4"/>
                    <a:pt x="24" y="9"/>
                  </a:cubicBezTo>
                  <a:cubicBezTo>
                    <a:pt x="1" y="20"/>
                    <a:pt x="1" y="56"/>
                    <a:pt x="13" y="80"/>
                  </a:cubicBezTo>
                  <a:cubicBezTo>
                    <a:pt x="84" y="199"/>
                    <a:pt x="167" y="330"/>
                    <a:pt x="239" y="449"/>
                  </a:cubicBezTo>
                  <a:cubicBezTo>
                    <a:pt x="246" y="472"/>
                    <a:pt x="263" y="480"/>
                    <a:pt x="281" y="480"/>
                  </a:cubicBezTo>
                  <a:cubicBezTo>
                    <a:pt x="291" y="480"/>
                    <a:pt x="301" y="477"/>
                    <a:pt x="310" y="473"/>
                  </a:cubicBezTo>
                  <a:cubicBezTo>
                    <a:pt x="346" y="449"/>
                    <a:pt x="346" y="425"/>
                    <a:pt x="322" y="390"/>
                  </a:cubicBezTo>
                  <a:cubicBezTo>
                    <a:pt x="251" y="270"/>
                    <a:pt x="179" y="140"/>
                    <a:pt x="108" y="20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 flipH="1">
              <a:off x="8193005" y="3631232"/>
              <a:ext cx="20237" cy="38888"/>
            </a:xfrm>
            <a:custGeom>
              <a:avLst/>
              <a:gdLst/>
              <a:ahLst/>
              <a:cxnLst/>
              <a:rect l="l" t="t" r="r" b="b"/>
              <a:pathLst>
                <a:path w="370" h="711" extrusionOk="0">
                  <a:moveTo>
                    <a:pt x="319" y="0"/>
                  </a:moveTo>
                  <a:cubicBezTo>
                    <a:pt x="292" y="0"/>
                    <a:pt x="262" y="18"/>
                    <a:pt x="262" y="54"/>
                  </a:cubicBezTo>
                  <a:cubicBezTo>
                    <a:pt x="239" y="268"/>
                    <a:pt x="167" y="459"/>
                    <a:pt x="36" y="626"/>
                  </a:cubicBezTo>
                  <a:cubicBezTo>
                    <a:pt x="12" y="649"/>
                    <a:pt x="1" y="685"/>
                    <a:pt x="36" y="697"/>
                  </a:cubicBezTo>
                  <a:cubicBezTo>
                    <a:pt x="43" y="704"/>
                    <a:pt x="62" y="711"/>
                    <a:pt x="79" y="711"/>
                  </a:cubicBezTo>
                  <a:cubicBezTo>
                    <a:pt x="91" y="711"/>
                    <a:pt x="103" y="707"/>
                    <a:pt x="108" y="697"/>
                  </a:cubicBezTo>
                  <a:cubicBezTo>
                    <a:pt x="262" y="518"/>
                    <a:pt x="346" y="292"/>
                    <a:pt x="358" y="54"/>
                  </a:cubicBezTo>
                  <a:cubicBezTo>
                    <a:pt x="370" y="18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 flipH="1">
              <a:off x="8144819" y="3630904"/>
              <a:ext cx="5251" cy="10501"/>
            </a:xfrm>
            <a:custGeom>
              <a:avLst/>
              <a:gdLst/>
              <a:ahLst/>
              <a:cxnLst/>
              <a:rect l="l" t="t" r="r" b="b"/>
              <a:pathLst>
                <a:path w="96" h="192" extrusionOk="0">
                  <a:moveTo>
                    <a:pt x="48" y="1"/>
                  </a:moveTo>
                  <a:cubicBezTo>
                    <a:pt x="36" y="1"/>
                    <a:pt x="24" y="1"/>
                    <a:pt x="12" y="12"/>
                  </a:cubicBezTo>
                  <a:cubicBezTo>
                    <a:pt x="12" y="36"/>
                    <a:pt x="0" y="48"/>
                    <a:pt x="0" y="60"/>
                  </a:cubicBezTo>
                  <a:lnTo>
                    <a:pt x="0" y="131"/>
                  </a:lnTo>
                  <a:cubicBezTo>
                    <a:pt x="0" y="143"/>
                    <a:pt x="0" y="167"/>
                    <a:pt x="12" y="179"/>
                  </a:cubicBezTo>
                  <a:lnTo>
                    <a:pt x="24" y="191"/>
                  </a:lnTo>
                  <a:lnTo>
                    <a:pt x="36" y="191"/>
                  </a:lnTo>
                  <a:cubicBezTo>
                    <a:pt x="60" y="191"/>
                    <a:pt x="72" y="191"/>
                    <a:pt x="84" y="179"/>
                  </a:cubicBezTo>
                  <a:cubicBezTo>
                    <a:pt x="96" y="167"/>
                    <a:pt x="96" y="155"/>
                    <a:pt x="96" y="131"/>
                  </a:cubicBezTo>
                  <a:lnTo>
                    <a:pt x="96" y="60"/>
                  </a:lnTo>
                  <a:cubicBezTo>
                    <a:pt x="96" y="48"/>
                    <a:pt x="96" y="36"/>
                    <a:pt x="84" y="12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 flipH="1">
              <a:off x="8160461" y="3927187"/>
              <a:ext cx="5907" cy="22863"/>
            </a:xfrm>
            <a:custGeom>
              <a:avLst/>
              <a:gdLst/>
              <a:ahLst/>
              <a:cxnLst/>
              <a:rect l="l" t="t" r="r" b="b"/>
              <a:pathLst>
                <a:path w="108" h="418" extrusionOk="0">
                  <a:moveTo>
                    <a:pt x="48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358"/>
                  </a:lnTo>
                  <a:cubicBezTo>
                    <a:pt x="1" y="394"/>
                    <a:pt x="25" y="418"/>
                    <a:pt x="48" y="418"/>
                  </a:cubicBezTo>
                  <a:cubicBezTo>
                    <a:pt x="84" y="418"/>
                    <a:pt x="108" y="394"/>
                    <a:pt x="108" y="358"/>
                  </a:cubicBezTo>
                  <a:lnTo>
                    <a:pt x="108" y="60"/>
                  </a:lnTo>
                  <a:cubicBezTo>
                    <a:pt x="108" y="37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 flipH="1">
              <a:off x="8118784" y="3927187"/>
              <a:ext cx="6563" cy="26801"/>
            </a:xfrm>
            <a:custGeom>
              <a:avLst/>
              <a:gdLst/>
              <a:ahLst/>
              <a:cxnLst/>
              <a:rect l="l" t="t" r="r" b="b"/>
              <a:pathLst>
                <a:path w="120" h="490" extrusionOk="0">
                  <a:moveTo>
                    <a:pt x="60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429"/>
                  </a:lnTo>
                  <a:cubicBezTo>
                    <a:pt x="1" y="465"/>
                    <a:pt x="37" y="489"/>
                    <a:pt x="60" y="489"/>
                  </a:cubicBezTo>
                  <a:cubicBezTo>
                    <a:pt x="96" y="489"/>
                    <a:pt x="120" y="465"/>
                    <a:pt x="120" y="429"/>
                  </a:cubicBezTo>
                  <a:lnTo>
                    <a:pt x="120" y="60"/>
                  </a:ln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7"/>
            <p:cNvSpPr/>
            <p:nvPr/>
          </p:nvSpPr>
          <p:spPr>
            <a:xfrm flipH="1">
              <a:off x="8073824" y="3910942"/>
              <a:ext cx="6563" cy="22808"/>
            </a:xfrm>
            <a:custGeom>
              <a:avLst/>
              <a:gdLst/>
              <a:ahLst/>
              <a:cxnLst/>
              <a:rect l="l" t="t" r="r" b="b"/>
              <a:pathLst>
                <a:path w="120" h="417" extrusionOk="0">
                  <a:moveTo>
                    <a:pt x="60" y="0"/>
                  </a:moveTo>
                  <a:cubicBezTo>
                    <a:pt x="36" y="0"/>
                    <a:pt x="0" y="36"/>
                    <a:pt x="0" y="60"/>
                  </a:cubicBezTo>
                  <a:lnTo>
                    <a:pt x="0" y="357"/>
                  </a:lnTo>
                  <a:cubicBezTo>
                    <a:pt x="0" y="393"/>
                    <a:pt x="36" y="417"/>
                    <a:pt x="60" y="417"/>
                  </a:cubicBezTo>
                  <a:cubicBezTo>
                    <a:pt x="96" y="417"/>
                    <a:pt x="119" y="393"/>
                    <a:pt x="119" y="357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7"/>
            <p:cNvSpPr/>
            <p:nvPr/>
          </p:nvSpPr>
          <p:spPr>
            <a:xfrm flipH="1">
              <a:off x="8581777" y="3874297"/>
              <a:ext cx="16955" cy="31231"/>
            </a:xfrm>
            <a:custGeom>
              <a:avLst/>
              <a:gdLst/>
              <a:ahLst/>
              <a:cxnLst/>
              <a:rect l="l" t="t" r="r" b="b"/>
              <a:pathLst>
                <a:path w="310" h="571" extrusionOk="0">
                  <a:moveTo>
                    <a:pt x="232" y="0"/>
                  </a:moveTo>
                  <a:cubicBezTo>
                    <a:pt x="206" y="0"/>
                    <a:pt x="188" y="22"/>
                    <a:pt x="179" y="51"/>
                  </a:cubicBezTo>
                  <a:cubicBezTo>
                    <a:pt x="119" y="194"/>
                    <a:pt x="71" y="349"/>
                    <a:pt x="12" y="492"/>
                  </a:cubicBezTo>
                  <a:cubicBezTo>
                    <a:pt x="0" y="527"/>
                    <a:pt x="24" y="551"/>
                    <a:pt x="60" y="563"/>
                  </a:cubicBezTo>
                  <a:cubicBezTo>
                    <a:pt x="65" y="569"/>
                    <a:pt x="71" y="571"/>
                    <a:pt x="78" y="571"/>
                  </a:cubicBezTo>
                  <a:cubicBezTo>
                    <a:pt x="99" y="571"/>
                    <a:pt x="122" y="546"/>
                    <a:pt x="131" y="527"/>
                  </a:cubicBezTo>
                  <a:cubicBezTo>
                    <a:pt x="191" y="373"/>
                    <a:pt x="238" y="230"/>
                    <a:pt x="298" y="75"/>
                  </a:cubicBezTo>
                  <a:cubicBezTo>
                    <a:pt x="310" y="51"/>
                    <a:pt x="274" y="15"/>
                    <a:pt x="250" y="3"/>
                  </a:cubicBezTo>
                  <a:cubicBezTo>
                    <a:pt x="244" y="1"/>
                    <a:pt x="238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7"/>
            <p:cNvSpPr/>
            <p:nvPr/>
          </p:nvSpPr>
          <p:spPr>
            <a:xfrm flipH="1">
              <a:off x="8545952" y="3932437"/>
              <a:ext cx="11869" cy="30684"/>
            </a:xfrm>
            <a:custGeom>
              <a:avLst/>
              <a:gdLst/>
              <a:ahLst/>
              <a:cxnLst/>
              <a:rect l="l" t="t" r="r" b="b"/>
              <a:pathLst>
                <a:path w="217" h="561" extrusionOk="0">
                  <a:moveTo>
                    <a:pt x="109" y="0"/>
                  </a:moveTo>
                  <a:cubicBezTo>
                    <a:pt x="97" y="0"/>
                    <a:pt x="85" y="24"/>
                    <a:pt x="85" y="60"/>
                  </a:cubicBezTo>
                  <a:cubicBezTo>
                    <a:pt x="109" y="191"/>
                    <a:pt x="85" y="333"/>
                    <a:pt x="26" y="476"/>
                  </a:cubicBezTo>
                  <a:cubicBezTo>
                    <a:pt x="1" y="518"/>
                    <a:pt x="41" y="561"/>
                    <a:pt x="75" y="561"/>
                  </a:cubicBezTo>
                  <a:cubicBezTo>
                    <a:pt x="89" y="561"/>
                    <a:pt x="102" y="553"/>
                    <a:pt x="109" y="536"/>
                  </a:cubicBezTo>
                  <a:cubicBezTo>
                    <a:pt x="205" y="381"/>
                    <a:pt x="216" y="203"/>
                    <a:pt x="193" y="36"/>
                  </a:cubicBezTo>
                  <a:cubicBezTo>
                    <a:pt x="193" y="12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7"/>
            <p:cNvSpPr/>
            <p:nvPr/>
          </p:nvSpPr>
          <p:spPr>
            <a:xfrm flipH="1">
              <a:off x="8468449" y="3968700"/>
              <a:ext cx="16354" cy="26965"/>
            </a:xfrm>
            <a:custGeom>
              <a:avLst/>
              <a:gdLst/>
              <a:ahLst/>
              <a:cxnLst/>
              <a:rect l="l" t="t" r="r" b="b"/>
              <a:pathLst>
                <a:path w="299" h="493" extrusionOk="0">
                  <a:moveTo>
                    <a:pt x="221" y="1"/>
                  </a:moveTo>
                  <a:cubicBezTo>
                    <a:pt x="195" y="1"/>
                    <a:pt x="177" y="22"/>
                    <a:pt x="167" y="51"/>
                  </a:cubicBezTo>
                  <a:cubicBezTo>
                    <a:pt x="120" y="171"/>
                    <a:pt x="60" y="302"/>
                    <a:pt x="13" y="421"/>
                  </a:cubicBezTo>
                  <a:cubicBezTo>
                    <a:pt x="1" y="444"/>
                    <a:pt x="24" y="480"/>
                    <a:pt x="60" y="492"/>
                  </a:cubicBezTo>
                  <a:cubicBezTo>
                    <a:pt x="108" y="492"/>
                    <a:pt x="120" y="468"/>
                    <a:pt x="132" y="444"/>
                  </a:cubicBezTo>
                  <a:cubicBezTo>
                    <a:pt x="179" y="325"/>
                    <a:pt x="239" y="194"/>
                    <a:pt x="286" y="75"/>
                  </a:cubicBezTo>
                  <a:cubicBezTo>
                    <a:pt x="298" y="51"/>
                    <a:pt x="263" y="16"/>
                    <a:pt x="239" y="4"/>
                  </a:cubicBezTo>
                  <a:cubicBezTo>
                    <a:pt x="232" y="2"/>
                    <a:pt x="226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7"/>
            <p:cNvSpPr/>
            <p:nvPr/>
          </p:nvSpPr>
          <p:spPr>
            <a:xfrm flipH="1">
              <a:off x="8389688" y="4001462"/>
              <a:ext cx="10447" cy="22808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48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79"/>
                    <a:pt x="48" y="262"/>
                    <a:pt x="72" y="369"/>
                  </a:cubicBezTo>
                  <a:cubicBezTo>
                    <a:pt x="72" y="393"/>
                    <a:pt x="119" y="417"/>
                    <a:pt x="143" y="417"/>
                  </a:cubicBezTo>
                  <a:cubicBezTo>
                    <a:pt x="179" y="405"/>
                    <a:pt x="191" y="369"/>
                    <a:pt x="191" y="345"/>
                  </a:cubicBezTo>
                  <a:cubicBezTo>
                    <a:pt x="155" y="238"/>
                    <a:pt x="143" y="143"/>
                    <a:pt x="119" y="48"/>
                  </a:cubicBezTo>
                  <a:cubicBezTo>
                    <a:pt x="119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7"/>
            <p:cNvSpPr/>
            <p:nvPr/>
          </p:nvSpPr>
          <p:spPr>
            <a:xfrm flipH="1">
              <a:off x="8292003" y="4017926"/>
              <a:ext cx="14986" cy="22370"/>
            </a:xfrm>
            <a:custGeom>
              <a:avLst/>
              <a:gdLst/>
              <a:ahLst/>
              <a:cxnLst/>
              <a:rect l="l" t="t" r="r" b="b"/>
              <a:pathLst>
                <a:path w="274" h="409" extrusionOk="0">
                  <a:moveTo>
                    <a:pt x="209" y="1"/>
                  </a:moveTo>
                  <a:cubicBezTo>
                    <a:pt x="195" y="1"/>
                    <a:pt x="181" y="7"/>
                    <a:pt x="167" y="21"/>
                  </a:cubicBezTo>
                  <a:cubicBezTo>
                    <a:pt x="131" y="128"/>
                    <a:pt x="60" y="223"/>
                    <a:pt x="24" y="318"/>
                  </a:cubicBezTo>
                  <a:cubicBezTo>
                    <a:pt x="0" y="354"/>
                    <a:pt x="0" y="378"/>
                    <a:pt x="36" y="402"/>
                  </a:cubicBezTo>
                  <a:cubicBezTo>
                    <a:pt x="49" y="406"/>
                    <a:pt x="60" y="409"/>
                    <a:pt x="70" y="409"/>
                  </a:cubicBezTo>
                  <a:cubicBezTo>
                    <a:pt x="87" y="409"/>
                    <a:pt x="100" y="400"/>
                    <a:pt x="107" y="378"/>
                  </a:cubicBezTo>
                  <a:cubicBezTo>
                    <a:pt x="155" y="283"/>
                    <a:pt x="214" y="187"/>
                    <a:pt x="262" y="80"/>
                  </a:cubicBezTo>
                  <a:cubicBezTo>
                    <a:pt x="274" y="56"/>
                    <a:pt x="274" y="21"/>
                    <a:pt x="238" y="9"/>
                  </a:cubicBezTo>
                  <a:cubicBezTo>
                    <a:pt x="228" y="4"/>
                    <a:pt x="21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7"/>
            <p:cNvSpPr/>
            <p:nvPr/>
          </p:nvSpPr>
          <p:spPr>
            <a:xfrm flipH="1">
              <a:off x="8213844" y="4013659"/>
              <a:ext cx="6563" cy="30520"/>
            </a:xfrm>
            <a:custGeom>
              <a:avLst/>
              <a:gdLst/>
              <a:ahLst/>
              <a:cxnLst/>
              <a:rect l="l" t="t" r="r" b="b"/>
              <a:pathLst>
                <a:path w="120" h="558" extrusionOk="0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6" y="539"/>
                    <a:pt x="36" y="557"/>
                    <a:pt x="65" y="557"/>
                  </a:cubicBezTo>
                  <a:cubicBezTo>
                    <a:pt x="93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7"/>
            <p:cNvSpPr/>
            <p:nvPr/>
          </p:nvSpPr>
          <p:spPr>
            <a:xfrm flipH="1">
              <a:off x="7757359" y="3866092"/>
              <a:ext cx="19581" cy="23081"/>
            </a:xfrm>
            <a:custGeom>
              <a:avLst/>
              <a:gdLst/>
              <a:ahLst/>
              <a:cxnLst/>
              <a:rect l="l" t="t" r="r" b="b"/>
              <a:pathLst>
                <a:path w="358" h="422" extrusionOk="0">
                  <a:moveTo>
                    <a:pt x="87" y="1"/>
                  </a:moveTo>
                  <a:cubicBezTo>
                    <a:pt x="76" y="1"/>
                    <a:pt x="63" y="8"/>
                    <a:pt x="48" y="22"/>
                  </a:cubicBezTo>
                  <a:cubicBezTo>
                    <a:pt x="25" y="34"/>
                    <a:pt x="1" y="58"/>
                    <a:pt x="36" y="94"/>
                  </a:cubicBezTo>
                  <a:cubicBezTo>
                    <a:pt x="108" y="201"/>
                    <a:pt x="179" y="284"/>
                    <a:pt x="263" y="392"/>
                  </a:cubicBezTo>
                  <a:cubicBezTo>
                    <a:pt x="270" y="407"/>
                    <a:pt x="282" y="422"/>
                    <a:pt x="300" y="422"/>
                  </a:cubicBezTo>
                  <a:cubicBezTo>
                    <a:pt x="309" y="422"/>
                    <a:pt x="321" y="417"/>
                    <a:pt x="334" y="403"/>
                  </a:cubicBezTo>
                  <a:cubicBezTo>
                    <a:pt x="346" y="392"/>
                    <a:pt x="358" y="344"/>
                    <a:pt x="346" y="332"/>
                  </a:cubicBezTo>
                  <a:cubicBezTo>
                    <a:pt x="275" y="225"/>
                    <a:pt x="203" y="142"/>
                    <a:pt x="120" y="34"/>
                  </a:cubicBezTo>
                  <a:cubicBezTo>
                    <a:pt x="113" y="14"/>
                    <a:pt x="10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 flipH="1">
              <a:off x="7786621" y="3903121"/>
              <a:ext cx="11158" cy="22863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48" y="0"/>
                  </a:moveTo>
                  <a:cubicBezTo>
                    <a:pt x="13" y="12"/>
                    <a:pt x="1" y="36"/>
                    <a:pt x="1" y="72"/>
                  </a:cubicBezTo>
                  <a:cubicBezTo>
                    <a:pt x="25" y="179"/>
                    <a:pt x="48" y="262"/>
                    <a:pt x="72" y="369"/>
                  </a:cubicBezTo>
                  <a:cubicBezTo>
                    <a:pt x="72" y="393"/>
                    <a:pt x="120" y="417"/>
                    <a:pt x="144" y="417"/>
                  </a:cubicBezTo>
                  <a:cubicBezTo>
                    <a:pt x="191" y="393"/>
                    <a:pt x="203" y="369"/>
                    <a:pt x="191" y="334"/>
                  </a:cubicBezTo>
                  <a:cubicBezTo>
                    <a:pt x="167" y="238"/>
                    <a:pt x="144" y="143"/>
                    <a:pt x="120" y="36"/>
                  </a:cubicBezTo>
                  <a:cubicBezTo>
                    <a:pt x="120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 flipH="1">
              <a:off x="7813969" y="3919037"/>
              <a:ext cx="20292" cy="23081"/>
            </a:xfrm>
            <a:custGeom>
              <a:avLst/>
              <a:gdLst/>
              <a:ahLst/>
              <a:cxnLst/>
              <a:rect l="l" t="t" r="r" b="b"/>
              <a:pathLst>
                <a:path w="371" h="422" extrusionOk="0">
                  <a:moveTo>
                    <a:pt x="72" y="1"/>
                  </a:moveTo>
                  <a:cubicBezTo>
                    <a:pt x="61" y="1"/>
                    <a:pt x="50" y="6"/>
                    <a:pt x="37" y="19"/>
                  </a:cubicBezTo>
                  <a:cubicBezTo>
                    <a:pt x="13" y="31"/>
                    <a:pt x="1" y="67"/>
                    <a:pt x="25" y="90"/>
                  </a:cubicBezTo>
                  <a:cubicBezTo>
                    <a:pt x="96" y="197"/>
                    <a:pt x="180" y="281"/>
                    <a:pt x="251" y="388"/>
                  </a:cubicBezTo>
                  <a:cubicBezTo>
                    <a:pt x="258" y="409"/>
                    <a:pt x="273" y="421"/>
                    <a:pt x="289" y="421"/>
                  </a:cubicBezTo>
                  <a:cubicBezTo>
                    <a:pt x="300" y="421"/>
                    <a:pt x="312" y="415"/>
                    <a:pt x="322" y="400"/>
                  </a:cubicBezTo>
                  <a:cubicBezTo>
                    <a:pt x="334" y="400"/>
                    <a:pt x="370" y="364"/>
                    <a:pt x="334" y="328"/>
                  </a:cubicBezTo>
                  <a:cubicBezTo>
                    <a:pt x="263" y="221"/>
                    <a:pt x="191" y="138"/>
                    <a:pt x="120" y="31"/>
                  </a:cubicBezTo>
                  <a:cubicBezTo>
                    <a:pt x="105" y="16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 flipH="1">
              <a:off x="7868062" y="3955847"/>
              <a:ext cx="10447" cy="13728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36" y="1"/>
                  </a:moveTo>
                  <a:cubicBezTo>
                    <a:pt x="0" y="13"/>
                    <a:pt x="0" y="48"/>
                    <a:pt x="12" y="72"/>
                  </a:cubicBezTo>
                  <a:cubicBezTo>
                    <a:pt x="48" y="120"/>
                    <a:pt x="60" y="179"/>
                    <a:pt x="96" y="227"/>
                  </a:cubicBezTo>
                  <a:cubicBezTo>
                    <a:pt x="96" y="239"/>
                    <a:pt x="107" y="239"/>
                    <a:pt x="119" y="251"/>
                  </a:cubicBezTo>
                  <a:lnTo>
                    <a:pt x="167" y="251"/>
                  </a:lnTo>
                  <a:cubicBezTo>
                    <a:pt x="179" y="239"/>
                    <a:pt x="191" y="203"/>
                    <a:pt x="179" y="179"/>
                  </a:cubicBezTo>
                  <a:cubicBezTo>
                    <a:pt x="155" y="132"/>
                    <a:pt x="131" y="72"/>
                    <a:pt x="107" y="25"/>
                  </a:cubicBezTo>
                  <a:cubicBezTo>
                    <a:pt x="107" y="13"/>
                    <a:pt x="96" y="13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 flipH="1">
              <a:off x="7937743" y="3985163"/>
              <a:ext cx="11759" cy="22863"/>
            </a:xfrm>
            <a:custGeom>
              <a:avLst/>
              <a:gdLst/>
              <a:ahLst/>
              <a:cxnLst/>
              <a:rect l="l" t="t" r="r" b="b"/>
              <a:pathLst>
                <a:path w="215" h="418" extrusionOk="0">
                  <a:moveTo>
                    <a:pt x="48" y="1"/>
                  </a:moveTo>
                  <a:cubicBezTo>
                    <a:pt x="12" y="12"/>
                    <a:pt x="1" y="48"/>
                    <a:pt x="1" y="72"/>
                  </a:cubicBezTo>
                  <a:cubicBezTo>
                    <a:pt x="36" y="179"/>
                    <a:pt x="48" y="262"/>
                    <a:pt x="84" y="370"/>
                  </a:cubicBezTo>
                  <a:cubicBezTo>
                    <a:pt x="84" y="393"/>
                    <a:pt x="120" y="417"/>
                    <a:pt x="155" y="417"/>
                  </a:cubicBezTo>
                  <a:cubicBezTo>
                    <a:pt x="203" y="405"/>
                    <a:pt x="215" y="370"/>
                    <a:pt x="203" y="346"/>
                  </a:cubicBezTo>
                  <a:cubicBezTo>
                    <a:pt x="167" y="239"/>
                    <a:pt x="155" y="143"/>
                    <a:pt x="120" y="48"/>
                  </a:cubicBezTo>
                  <a:cubicBezTo>
                    <a:pt x="120" y="12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 flipH="1">
              <a:off x="8159805" y="3562207"/>
              <a:ext cx="6563" cy="29535"/>
            </a:xfrm>
            <a:custGeom>
              <a:avLst/>
              <a:gdLst/>
              <a:ahLst/>
              <a:cxnLst/>
              <a:rect l="l" t="t" r="r" b="b"/>
              <a:pathLst>
                <a:path w="120" h="540" extrusionOk="0">
                  <a:moveTo>
                    <a:pt x="60" y="0"/>
                  </a:moveTo>
                  <a:cubicBezTo>
                    <a:pt x="31" y="0"/>
                    <a:pt x="1" y="18"/>
                    <a:pt x="1" y="54"/>
                  </a:cubicBezTo>
                  <a:lnTo>
                    <a:pt x="1" y="495"/>
                  </a:lnTo>
                  <a:cubicBezTo>
                    <a:pt x="1" y="524"/>
                    <a:pt x="31" y="539"/>
                    <a:pt x="60" y="539"/>
                  </a:cubicBezTo>
                  <a:cubicBezTo>
                    <a:pt x="90" y="539"/>
                    <a:pt x="120" y="524"/>
                    <a:pt x="120" y="495"/>
                  </a:cubicBezTo>
                  <a:lnTo>
                    <a:pt x="120" y="54"/>
                  </a:lnTo>
                  <a:cubicBezTo>
                    <a:pt x="120" y="18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 flipH="1">
              <a:off x="8135028" y="3523975"/>
              <a:ext cx="16354" cy="27785"/>
            </a:xfrm>
            <a:custGeom>
              <a:avLst/>
              <a:gdLst/>
              <a:ahLst/>
              <a:cxnLst/>
              <a:rect l="l" t="t" r="r" b="b"/>
              <a:pathLst>
                <a:path w="299" h="508" extrusionOk="0">
                  <a:moveTo>
                    <a:pt x="94" y="1"/>
                  </a:moveTo>
                  <a:cubicBezTo>
                    <a:pt x="66" y="1"/>
                    <a:pt x="47" y="30"/>
                    <a:pt x="36" y="51"/>
                  </a:cubicBezTo>
                  <a:cubicBezTo>
                    <a:pt x="1" y="217"/>
                    <a:pt x="60" y="396"/>
                    <a:pt x="191" y="503"/>
                  </a:cubicBezTo>
                  <a:cubicBezTo>
                    <a:pt x="201" y="506"/>
                    <a:pt x="209" y="508"/>
                    <a:pt x="217" y="508"/>
                  </a:cubicBezTo>
                  <a:cubicBezTo>
                    <a:pt x="240" y="508"/>
                    <a:pt x="257" y="497"/>
                    <a:pt x="274" y="479"/>
                  </a:cubicBezTo>
                  <a:cubicBezTo>
                    <a:pt x="298" y="443"/>
                    <a:pt x="286" y="408"/>
                    <a:pt x="263" y="396"/>
                  </a:cubicBezTo>
                  <a:lnTo>
                    <a:pt x="227" y="360"/>
                  </a:lnTo>
                  <a:lnTo>
                    <a:pt x="215" y="348"/>
                  </a:lnTo>
                  <a:cubicBezTo>
                    <a:pt x="191" y="336"/>
                    <a:pt x="191" y="324"/>
                    <a:pt x="179" y="301"/>
                  </a:cubicBezTo>
                  <a:cubicBezTo>
                    <a:pt x="179" y="301"/>
                    <a:pt x="167" y="289"/>
                    <a:pt x="167" y="277"/>
                  </a:cubicBezTo>
                  <a:lnTo>
                    <a:pt x="167" y="265"/>
                  </a:lnTo>
                  <a:cubicBezTo>
                    <a:pt x="167" y="241"/>
                    <a:pt x="155" y="229"/>
                    <a:pt x="155" y="217"/>
                  </a:cubicBezTo>
                  <a:lnTo>
                    <a:pt x="155" y="181"/>
                  </a:lnTo>
                  <a:lnTo>
                    <a:pt x="155" y="170"/>
                  </a:lnTo>
                  <a:lnTo>
                    <a:pt x="155" y="122"/>
                  </a:lnTo>
                  <a:lnTo>
                    <a:pt x="155" y="98"/>
                  </a:lnTo>
                  <a:lnTo>
                    <a:pt x="155" y="86"/>
                  </a:lnTo>
                  <a:cubicBezTo>
                    <a:pt x="155" y="51"/>
                    <a:pt x="132" y="27"/>
                    <a:pt x="108" y="3"/>
                  </a:cubicBezTo>
                  <a:cubicBezTo>
                    <a:pt x="103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 flipH="1">
              <a:off x="7516865" y="4129285"/>
              <a:ext cx="49882" cy="26308"/>
            </a:xfrm>
            <a:custGeom>
              <a:avLst/>
              <a:gdLst/>
              <a:ahLst/>
              <a:cxnLst/>
              <a:rect l="l" t="t" r="r" b="b"/>
              <a:pathLst>
                <a:path w="912" h="481" extrusionOk="0">
                  <a:moveTo>
                    <a:pt x="836" y="1"/>
                  </a:moveTo>
                  <a:cubicBezTo>
                    <a:pt x="826" y="1"/>
                    <a:pt x="814" y="3"/>
                    <a:pt x="801" y="9"/>
                  </a:cubicBezTo>
                  <a:cubicBezTo>
                    <a:pt x="551" y="128"/>
                    <a:pt x="301" y="271"/>
                    <a:pt x="51" y="390"/>
                  </a:cubicBezTo>
                  <a:cubicBezTo>
                    <a:pt x="1" y="410"/>
                    <a:pt x="18" y="481"/>
                    <a:pt x="75" y="481"/>
                  </a:cubicBezTo>
                  <a:cubicBezTo>
                    <a:pt x="86" y="481"/>
                    <a:pt x="98" y="479"/>
                    <a:pt x="111" y="473"/>
                  </a:cubicBezTo>
                  <a:cubicBezTo>
                    <a:pt x="361" y="354"/>
                    <a:pt x="611" y="223"/>
                    <a:pt x="861" y="104"/>
                  </a:cubicBezTo>
                  <a:cubicBezTo>
                    <a:pt x="911" y="74"/>
                    <a:pt x="893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 flipH="1">
              <a:off x="7448387" y="4104289"/>
              <a:ext cx="85652" cy="60657"/>
            </a:xfrm>
            <a:custGeom>
              <a:avLst/>
              <a:gdLst/>
              <a:ahLst/>
              <a:cxnLst/>
              <a:rect l="l" t="t" r="r" b="b"/>
              <a:pathLst>
                <a:path w="1566" h="1109" extrusionOk="0">
                  <a:moveTo>
                    <a:pt x="1493" y="1"/>
                  </a:moveTo>
                  <a:cubicBezTo>
                    <a:pt x="1478" y="1"/>
                    <a:pt x="1464" y="8"/>
                    <a:pt x="1453" y="25"/>
                  </a:cubicBezTo>
                  <a:cubicBezTo>
                    <a:pt x="1179" y="549"/>
                    <a:pt x="656" y="906"/>
                    <a:pt x="72" y="990"/>
                  </a:cubicBezTo>
                  <a:cubicBezTo>
                    <a:pt x="1" y="1001"/>
                    <a:pt x="25" y="1109"/>
                    <a:pt x="84" y="1109"/>
                  </a:cubicBezTo>
                  <a:cubicBezTo>
                    <a:pt x="703" y="1025"/>
                    <a:pt x="1251" y="632"/>
                    <a:pt x="1549" y="85"/>
                  </a:cubicBezTo>
                  <a:cubicBezTo>
                    <a:pt x="1565" y="43"/>
                    <a:pt x="1529" y="1"/>
                    <a:pt x="1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7"/>
            <p:cNvSpPr/>
            <p:nvPr/>
          </p:nvSpPr>
          <p:spPr>
            <a:xfrm flipH="1">
              <a:off x="7514459" y="4145638"/>
              <a:ext cx="31286" cy="18378"/>
            </a:xfrm>
            <a:custGeom>
              <a:avLst/>
              <a:gdLst/>
              <a:ahLst/>
              <a:cxnLst/>
              <a:rect l="l" t="t" r="r" b="b"/>
              <a:pathLst>
                <a:path w="572" h="336" extrusionOk="0">
                  <a:moveTo>
                    <a:pt x="512" y="0"/>
                  </a:moveTo>
                  <a:cubicBezTo>
                    <a:pt x="501" y="0"/>
                    <a:pt x="490" y="3"/>
                    <a:pt x="477" y="7"/>
                  </a:cubicBezTo>
                  <a:lnTo>
                    <a:pt x="36" y="234"/>
                  </a:lnTo>
                  <a:cubicBezTo>
                    <a:pt x="0" y="245"/>
                    <a:pt x="0" y="281"/>
                    <a:pt x="24" y="305"/>
                  </a:cubicBezTo>
                  <a:cubicBezTo>
                    <a:pt x="32" y="328"/>
                    <a:pt x="44" y="336"/>
                    <a:pt x="61" y="336"/>
                  </a:cubicBezTo>
                  <a:cubicBezTo>
                    <a:pt x="71" y="336"/>
                    <a:pt x="83" y="333"/>
                    <a:pt x="96" y="329"/>
                  </a:cubicBezTo>
                  <a:lnTo>
                    <a:pt x="536" y="103"/>
                  </a:lnTo>
                  <a:cubicBezTo>
                    <a:pt x="572" y="91"/>
                    <a:pt x="572" y="55"/>
                    <a:pt x="560" y="31"/>
                  </a:cubicBezTo>
                  <a:cubicBezTo>
                    <a:pt x="545" y="9"/>
                    <a:pt x="530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7"/>
            <p:cNvSpPr/>
            <p:nvPr/>
          </p:nvSpPr>
          <p:spPr>
            <a:xfrm flipH="1">
              <a:off x="7493620" y="4182776"/>
              <a:ext cx="27402" cy="21714"/>
            </a:xfrm>
            <a:custGeom>
              <a:avLst/>
              <a:gdLst/>
              <a:ahLst/>
              <a:cxnLst/>
              <a:rect l="l" t="t" r="r" b="b"/>
              <a:pathLst>
                <a:path w="501" h="397" extrusionOk="0">
                  <a:moveTo>
                    <a:pt x="441" y="0"/>
                  </a:moveTo>
                  <a:cubicBezTo>
                    <a:pt x="425" y="0"/>
                    <a:pt x="413" y="12"/>
                    <a:pt x="406" y="19"/>
                  </a:cubicBezTo>
                  <a:cubicBezTo>
                    <a:pt x="287" y="126"/>
                    <a:pt x="144" y="209"/>
                    <a:pt x="25" y="317"/>
                  </a:cubicBezTo>
                  <a:cubicBezTo>
                    <a:pt x="1" y="328"/>
                    <a:pt x="13" y="376"/>
                    <a:pt x="25" y="388"/>
                  </a:cubicBezTo>
                  <a:cubicBezTo>
                    <a:pt x="37" y="394"/>
                    <a:pt x="48" y="397"/>
                    <a:pt x="62" y="397"/>
                  </a:cubicBezTo>
                  <a:cubicBezTo>
                    <a:pt x="75" y="397"/>
                    <a:pt x="90" y="394"/>
                    <a:pt x="108" y="388"/>
                  </a:cubicBezTo>
                  <a:cubicBezTo>
                    <a:pt x="227" y="281"/>
                    <a:pt x="358" y="197"/>
                    <a:pt x="477" y="90"/>
                  </a:cubicBezTo>
                  <a:cubicBezTo>
                    <a:pt x="501" y="78"/>
                    <a:pt x="489" y="31"/>
                    <a:pt x="477" y="19"/>
                  </a:cubicBezTo>
                  <a:cubicBezTo>
                    <a:pt x="463" y="5"/>
                    <a:pt x="451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7"/>
            <p:cNvSpPr/>
            <p:nvPr/>
          </p:nvSpPr>
          <p:spPr>
            <a:xfrm flipH="1">
              <a:off x="7927953" y="3587968"/>
              <a:ext cx="125744" cy="42771"/>
            </a:xfrm>
            <a:custGeom>
              <a:avLst/>
              <a:gdLst/>
              <a:ahLst/>
              <a:cxnLst/>
              <a:rect l="l" t="t" r="r" b="b"/>
              <a:pathLst>
                <a:path w="2299" h="782" extrusionOk="0">
                  <a:moveTo>
                    <a:pt x="732" y="1"/>
                  </a:moveTo>
                  <a:cubicBezTo>
                    <a:pt x="566" y="1"/>
                    <a:pt x="411" y="15"/>
                    <a:pt x="286" y="59"/>
                  </a:cubicBezTo>
                  <a:cubicBezTo>
                    <a:pt x="132" y="119"/>
                    <a:pt x="1" y="297"/>
                    <a:pt x="60" y="476"/>
                  </a:cubicBezTo>
                  <a:cubicBezTo>
                    <a:pt x="96" y="607"/>
                    <a:pt x="203" y="678"/>
                    <a:pt x="322" y="726"/>
                  </a:cubicBezTo>
                  <a:cubicBezTo>
                    <a:pt x="435" y="768"/>
                    <a:pt x="574" y="782"/>
                    <a:pt x="717" y="782"/>
                  </a:cubicBezTo>
                  <a:cubicBezTo>
                    <a:pt x="982" y="782"/>
                    <a:pt x="1263" y="734"/>
                    <a:pt x="1417" y="726"/>
                  </a:cubicBezTo>
                  <a:cubicBezTo>
                    <a:pt x="1445" y="724"/>
                    <a:pt x="1481" y="724"/>
                    <a:pt x="1521" y="724"/>
                  </a:cubicBezTo>
                  <a:cubicBezTo>
                    <a:pt x="1541" y="724"/>
                    <a:pt x="1562" y="724"/>
                    <a:pt x="1584" y="724"/>
                  </a:cubicBezTo>
                  <a:cubicBezTo>
                    <a:pt x="1783" y="724"/>
                    <a:pt x="2051" y="717"/>
                    <a:pt x="2132" y="583"/>
                  </a:cubicBezTo>
                  <a:cubicBezTo>
                    <a:pt x="2298" y="297"/>
                    <a:pt x="1894" y="47"/>
                    <a:pt x="1679" y="47"/>
                  </a:cubicBezTo>
                  <a:cubicBezTo>
                    <a:pt x="1662" y="48"/>
                    <a:pt x="1644" y="48"/>
                    <a:pt x="1626" y="48"/>
                  </a:cubicBezTo>
                  <a:cubicBezTo>
                    <a:pt x="1371" y="48"/>
                    <a:pt x="1034" y="1"/>
                    <a:pt x="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7"/>
            <p:cNvSpPr/>
            <p:nvPr/>
          </p:nvSpPr>
          <p:spPr>
            <a:xfrm flipH="1">
              <a:off x="7930578" y="3583866"/>
              <a:ext cx="127658" cy="50976"/>
            </a:xfrm>
            <a:custGeom>
              <a:avLst/>
              <a:gdLst/>
              <a:ahLst/>
              <a:cxnLst/>
              <a:rect l="l" t="t" r="r" b="b"/>
              <a:pathLst>
                <a:path w="2334" h="932" extrusionOk="0">
                  <a:moveTo>
                    <a:pt x="834" y="158"/>
                  </a:moveTo>
                  <a:cubicBezTo>
                    <a:pt x="977" y="158"/>
                    <a:pt x="1143" y="182"/>
                    <a:pt x="1322" y="182"/>
                  </a:cubicBezTo>
                  <a:cubicBezTo>
                    <a:pt x="1488" y="182"/>
                    <a:pt x="1643" y="194"/>
                    <a:pt x="1786" y="194"/>
                  </a:cubicBezTo>
                  <a:cubicBezTo>
                    <a:pt x="1893" y="194"/>
                    <a:pt x="2084" y="277"/>
                    <a:pt x="2155" y="420"/>
                  </a:cubicBezTo>
                  <a:cubicBezTo>
                    <a:pt x="2191" y="491"/>
                    <a:pt x="2203" y="551"/>
                    <a:pt x="2155" y="622"/>
                  </a:cubicBezTo>
                  <a:cubicBezTo>
                    <a:pt x="2096" y="730"/>
                    <a:pt x="1798" y="730"/>
                    <a:pt x="1631" y="730"/>
                  </a:cubicBezTo>
                  <a:lnTo>
                    <a:pt x="1500" y="730"/>
                  </a:lnTo>
                  <a:cubicBezTo>
                    <a:pt x="1453" y="730"/>
                    <a:pt x="1393" y="741"/>
                    <a:pt x="1322" y="741"/>
                  </a:cubicBezTo>
                  <a:cubicBezTo>
                    <a:pt x="1185" y="761"/>
                    <a:pt x="1005" y="781"/>
                    <a:pt x="829" y="781"/>
                  </a:cubicBezTo>
                  <a:cubicBezTo>
                    <a:pt x="684" y="781"/>
                    <a:pt x="542" y="767"/>
                    <a:pt x="429" y="730"/>
                  </a:cubicBezTo>
                  <a:cubicBezTo>
                    <a:pt x="310" y="682"/>
                    <a:pt x="238" y="622"/>
                    <a:pt x="203" y="539"/>
                  </a:cubicBezTo>
                  <a:cubicBezTo>
                    <a:pt x="155" y="420"/>
                    <a:pt x="262" y="265"/>
                    <a:pt x="381" y="218"/>
                  </a:cubicBezTo>
                  <a:cubicBezTo>
                    <a:pt x="500" y="182"/>
                    <a:pt x="667" y="158"/>
                    <a:pt x="834" y="158"/>
                  </a:cubicBezTo>
                  <a:close/>
                  <a:moveTo>
                    <a:pt x="872" y="1"/>
                  </a:moveTo>
                  <a:cubicBezTo>
                    <a:pt x="678" y="1"/>
                    <a:pt x="490" y="20"/>
                    <a:pt x="334" y="75"/>
                  </a:cubicBezTo>
                  <a:cubicBezTo>
                    <a:pt x="155" y="146"/>
                    <a:pt x="0" y="372"/>
                    <a:pt x="72" y="575"/>
                  </a:cubicBezTo>
                  <a:cubicBezTo>
                    <a:pt x="119" y="730"/>
                    <a:pt x="215" y="813"/>
                    <a:pt x="381" y="872"/>
                  </a:cubicBezTo>
                  <a:cubicBezTo>
                    <a:pt x="512" y="920"/>
                    <a:pt x="667" y="932"/>
                    <a:pt x="834" y="932"/>
                  </a:cubicBezTo>
                  <a:cubicBezTo>
                    <a:pt x="1012" y="932"/>
                    <a:pt x="1191" y="920"/>
                    <a:pt x="1346" y="872"/>
                  </a:cubicBezTo>
                  <a:cubicBezTo>
                    <a:pt x="1405" y="872"/>
                    <a:pt x="1477" y="861"/>
                    <a:pt x="1512" y="861"/>
                  </a:cubicBezTo>
                  <a:lnTo>
                    <a:pt x="1631" y="861"/>
                  </a:lnTo>
                  <a:cubicBezTo>
                    <a:pt x="1858" y="861"/>
                    <a:pt x="2167" y="861"/>
                    <a:pt x="2274" y="682"/>
                  </a:cubicBezTo>
                  <a:cubicBezTo>
                    <a:pt x="2334" y="563"/>
                    <a:pt x="2334" y="444"/>
                    <a:pt x="2262" y="325"/>
                  </a:cubicBezTo>
                  <a:cubicBezTo>
                    <a:pt x="2143" y="146"/>
                    <a:pt x="1905" y="39"/>
                    <a:pt x="1750" y="39"/>
                  </a:cubicBezTo>
                  <a:cubicBezTo>
                    <a:pt x="1716" y="42"/>
                    <a:pt x="1677" y="44"/>
                    <a:pt x="1635" y="44"/>
                  </a:cubicBezTo>
                  <a:cubicBezTo>
                    <a:pt x="1535" y="44"/>
                    <a:pt x="1419" y="36"/>
                    <a:pt x="1310" y="27"/>
                  </a:cubicBezTo>
                  <a:cubicBezTo>
                    <a:pt x="1167" y="12"/>
                    <a:pt x="1018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7"/>
            <p:cNvSpPr/>
            <p:nvPr/>
          </p:nvSpPr>
          <p:spPr>
            <a:xfrm flipH="1">
              <a:off x="8013277" y="3587913"/>
              <a:ext cx="37794" cy="42389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45" y="1"/>
                  </a:moveTo>
                  <a:cubicBezTo>
                    <a:pt x="155" y="1"/>
                    <a:pt x="0" y="167"/>
                    <a:pt x="0" y="382"/>
                  </a:cubicBezTo>
                  <a:cubicBezTo>
                    <a:pt x="0" y="596"/>
                    <a:pt x="155" y="775"/>
                    <a:pt x="345" y="775"/>
                  </a:cubicBezTo>
                  <a:cubicBezTo>
                    <a:pt x="536" y="775"/>
                    <a:pt x="691" y="596"/>
                    <a:pt x="691" y="382"/>
                  </a:cubicBezTo>
                  <a:cubicBezTo>
                    <a:pt x="691" y="167"/>
                    <a:pt x="536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7"/>
            <p:cNvSpPr/>
            <p:nvPr/>
          </p:nvSpPr>
          <p:spPr>
            <a:xfrm flipH="1">
              <a:off x="8243160" y="3612089"/>
              <a:ext cx="125087" cy="43428"/>
            </a:xfrm>
            <a:custGeom>
              <a:avLst/>
              <a:gdLst/>
              <a:ahLst/>
              <a:cxnLst/>
              <a:rect l="l" t="t" r="r" b="b"/>
              <a:pathLst>
                <a:path w="2287" h="794" extrusionOk="0">
                  <a:moveTo>
                    <a:pt x="726" y="0"/>
                  </a:moveTo>
                  <a:cubicBezTo>
                    <a:pt x="560" y="0"/>
                    <a:pt x="404" y="14"/>
                    <a:pt x="275" y="59"/>
                  </a:cubicBezTo>
                  <a:cubicBezTo>
                    <a:pt x="132" y="118"/>
                    <a:pt x="1" y="297"/>
                    <a:pt x="60" y="475"/>
                  </a:cubicBezTo>
                  <a:cubicBezTo>
                    <a:pt x="84" y="618"/>
                    <a:pt x="191" y="690"/>
                    <a:pt x="310" y="737"/>
                  </a:cubicBezTo>
                  <a:cubicBezTo>
                    <a:pt x="423" y="779"/>
                    <a:pt x="562" y="793"/>
                    <a:pt x="705" y="793"/>
                  </a:cubicBezTo>
                  <a:cubicBezTo>
                    <a:pt x="971" y="793"/>
                    <a:pt x="1251" y="745"/>
                    <a:pt x="1406" y="737"/>
                  </a:cubicBezTo>
                  <a:cubicBezTo>
                    <a:pt x="1572" y="714"/>
                    <a:pt x="2025" y="761"/>
                    <a:pt x="2120" y="583"/>
                  </a:cubicBezTo>
                  <a:cubicBezTo>
                    <a:pt x="2287" y="297"/>
                    <a:pt x="1882" y="47"/>
                    <a:pt x="1680" y="47"/>
                  </a:cubicBezTo>
                  <a:cubicBezTo>
                    <a:pt x="1662" y="47"/>
                    <a:pt x="1643" y="48"/>
                    <a:pt x="1624" y="48"/>
                  </a:cubicBezTo>
                  <a:cubicBezTo>
                    <a:pt x="1363" y="48"/>
                    <a:pt x="1029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7"/>
            <p:cNvSpPr/>
            <p:nvPr/>
          </p:nvSpPr>
          <p:spPr>
            <a:xfrm flipH="1">
              <a:off x="8245731" y="3608479"/>
              <a:ext cx="127713" cy="51140"/>
            </a:xfrm>
            <a:custGeom>
              <a:avLst/>
              <a:gdLst/>
              <a:ahLst/>
              <a:cxnLst/>
              <a:rect l="l" t="t" r="r" b="b"/>
              <a:pathLst>
                <a:path w="2335" h="935" extrusionOk="0">
                  <a:moveTo>
                    <a:pt x="834" y="160"/>
                  </a:moveTo>
                  <a:cubicBezTo>
                    <a:pt x="1001" y="160"/>
                    <a:pt x="1144" y="172"/>
                    <a:pt x="1322" y="172"/>
                  </a:cubicBezTo>
                  <a:cubicBezTo>
                    <a:pt x="1489" y="172"/>
                    <a:pt x="1656" y="184"/>
                    <a:pt x="1787" y="184"/>
                  </a:cubicBezTo>
                  <a:cubicBezTo>
                    <a:pt x="1894" y="184"/>
                    <a:pt x="2084" y="280"/>
                    <a:pt x="2156" y="411"/>
                  </a:cubicBezTo>
                  <a:cubicBezTo>
                    <a:pt x="2191" y="482"/>
                    <a:pt x="2203" y="541"/>
                    <a:pt x="2156" y="625"/>
                  </a:cubicBezTo>
                  <a:cubicBezTo>
                    <a:pt x="2096" y="720"/>
                    <a:pt x="1798" y="720"/>
                    <a:pt x="1644" y="720"/>
                  </a:cubicBezTo>
                  <a:lnTo>
                    <a:pt x="1501" y="720"/>
                  </a:lnTo>
                  <a:cubicBezTo>
                    <a:pt x="1453" y="720"/>
                    <a:pt x="1406" y="744"/>
                    <a:pt x="1322" y="744"/>
                  </a:cubicBezTo>
                  <a:cubicBezTo>
                    <a:pt x="1185" y="757"/>
                    <a:pt x="1009" y="777"/>
                    <a:pt x="835" y="777"/>
                  </a:cubicBezTo>
                  <a:cubicBezTo>
                    <a:pt x="691" y="777"/>
                    <a:pt x="548" y="763"/>
                    <a:pt x="429" y="720"/>
                  </a:cubicBezTo>
                  <a:cubicBezTo>
                    <a:pt x="310" y="684"/>
                    <a:pt x="239" y="625"/>
                    <a:pt x="215" y="530"/>
                  </a:cubicBezTo>
                  <a:cubicBezTo>
                    <a:pt x="167" y="411"/>
                    <a:pt x="274" y="268"/>
                    <a:pt x="393" y="220"/>
                  </a:cubicBezTo>
                  <a:cubicBezTo>
                    <a:pt x="513" y="172"/>
                    <a:pt x="667" y="160"/>
                    <a:pt x="834" y="160"/>
                  </a:cubicBezTo>
                  <a:close/>
                  <a:moveTo>
                    <a:pt x="892" y="0"/>
                  </a:moveTo>
                  <a:cubicBezTo>
                    <a:pt x="692" y="0"/>
                    <a:pt x="500" y="16"/>
                    <a:pt x="346" y="65"/>
                  </a:cubicBezTo>
                  <a:cubicBezTo>
                    <a:pt x="167" y="137"/>
                    <a:pt x="1" y="363"/>
                    <a:pt x="72" y="577"/>
                  </a:cubicBezTo>
                  <a:cubicBezTo>
                    <a:pt x="120" y="720"/>
                    <a:pt x="227" y="815"/>
                    <a:pt x="393" y="875"/>
                  </a:cubicBezTo>
                  <a:cubicBezTo>
                    <a:pt x="524" y="922"/>
                    <a:pt x="667" y="934"/>
                    <a:pt x="834" y="934"/>
                  </a:cubicBezTo>
                  <a:cubicBezTo>
                    <a:pt x="1013" y="934"/>
                    <a:pt x="1191" y="922"/>
                    <a:pt x="1358" y="875"/>
                  </a:cubicBezTo>
                  <a:cubicBezTo>
                    <a:pt x="1417" y="875"/>
                    <a:pt x="1477" y="851"/>
                    <a:pt x="1525" y="851"/>
                  </a:cubicBezTo>
                  <a:lnTo>
                    <a:pt x="1644" y="851"/>
                  </a:lnTo>
                  <a:cubicBezTo>
                    <a:pt x="1858" y="851"/>
                    <a:pt x="2168" y="851"/>
                    <a:pt x="2275" y="672"/>
                  </a:cubicBezTo>
                  <a:cubicBezTo>
                    <a:pt x="2334" y="553"/>
                    <a:pt x="2334" y="434"/>
                    <a:pt x="2263" y="315"/>
                  </a:cubicBezTo>
                  <a:cubicBezTo>
                    <a:pt x="2144" y="137"/>
                    <a:pt x="1906" y="41"/>
                    <a:pt x="1751" y="41"/>
                  </a:cubicBezTo>
                  <a:cubicBezTo>
                    <a:pt x="1722" y="45"/>
                    <a:pt x="1689" y="46"/>
                    <a:pt x="1653" y="46"/>
                  </a:cubicBezTo>
                  <a:cubicBezTo>
                    <a:pt x="1554" y="46"/>
                    <a:pt x="1432" y="35"/>
                    <a:pt x="1310" y="18"/>
                  </a:cubicBezTo>
                  <a:cubicBezTo>
                    <a:pt x="1173" y="8"/>
                    <a:pt x="1031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 flipH="1">
              <a:off x="8328430" y="3612034"/>
              <a:ext cx="37849" cy="42389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46" y="0"/>
                  </a:moveTo>
                  <a:cubicBezTo>
                    <a:pt x="155" y="0"/>
                    <a:pt x="1" y="179"/>
                    <a:pt x="1" y="393"/>
                  </a:cubicBezTo>
                  <a:cubicBezTo>
                    <a:pt x="1" y="607"/>
                    <a:pt x="155" y="774"/>
                    <a:pt x="346" y="774"/>
                  </a:cubicBezTo>
                  <a:cubicBezTo>
                    <a:pt x="536" y="774"/>
                    <a:pt x="691" y="607"/>
                    <a:pt x="691" y="393"/>
                  </a:cubicBezTo>
                  <a:cubicBezTo>
                    <a:pt x="691" y="179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5" name="Google Shape;2475;p57"/>
          <p:cNvSpPr txBox="1">
            <a:spLocks noGrp="1"/>
          </p:cNvSpPr>
          <p:nvPr>
            <p:ph type="title"/>
          </p:nvPr>
        </p:nvSpPr>
        <p:spPr>
          <a:xfrm>
            <a:off x="3955650" y="1203780"/>
            <a:ext cx="44331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</a:t>
            </a:r>
            <a:endParaRPr sz="3400"/>
          </a:p>
        </p:txBody>
      </p:sp>
      <p:sp>
        <p:nvSpPr>
          <p:cNvPr id="2476" name="Google Shape;2476;p57"/>
          <p:cNvSpPr txBox="1">
            <a:spLocks noGrp="1"/>
          </p:cNvSpPr>
          <p:nvPr>
            <p:ph type="title" idx="2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7" name="Google Shape;2477;p57"/>
          <p:cNvSpPr txBox="1">
            <a:spLocks noGrp="1"/>
          </p:cNvSpPr>
          <p:nvPr>
            <p:ph type="subTitle" idx="1"/>
          </p:nvPr>
        </p:nvSpPr>
        <p:spPr>
          <a:xfrm>
            <a:off x="3955800" y="25323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cxnSp>
        <p:nvCxnSpPr>
          <p:cNvPr id="2478" name="Google Shape;2478;p57"/>
          <p:cNvCxnSpPr/>
          <p:nvPr/>
        </p:nvCxnSpPr>
        <p:spPr>
          <a:xfrm>
            <a:off x="4183950" y="2433850"/>
            <a:ext cx="3976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9" name="Google Shape;2479;p57"/>
          <p:cNvGrpSpPr/>
          <p:nvPr/>
        </p:nvGrpSpPr>
        <p:grpSpPr>
          <a:xfrm flipH="1">
            <a:off x="7442865" y="2007815"/>
            <a:ext cx="256670" cy="251314"/>
            <a:chOff x="12211725" y="2010200"/>
            <a:chExt cx="132100" cy="129350"/>
          </a:xfrm>
        </p:grpSpPr>
        <p:sp>
          <p:nvSpPr>
            <p:cNvPr id="2480" name="Google Shape;2480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7"/>
          <p:cNvGrpSpPr/>
          <p:nvPr/>
        </p:nvGrpSpPr>
        <p:grpSpPr>
          <a:xfrm>
            <a:off x="2884093" y="2200433"/>
            <a:ext cx="338929" cy="331860"/>
            <a:chOff x="12211725" y="2010200"/>
            <a:chExt cx="132100" cy="129350"/>
          </a:xfrm>
        </p:grpSpPr>
        <p:sp>
          <p:nvSpPr>
            <p:cNvPr id="2485" name="Google Shape;2485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57"/>
          <p:cNvGrpSpPr/>
          <p:nvPr/>
        </p:nvGrpSpPr>
        <p:grpSpPr>
          <a:xfrm>
            <a:off x="7630353" y="4389121"/>
            <a:ext cx="420089" cy="362639"/>
            <a:chOff x="11153475" y="2466800"/>
            <a:chExt cx="395900" cy="341725"/>
          </a:xfrm>
        </p:grpSpPr>
        <p:sp>
          <p:nvSpPr>
            <p:cNvPr id="2490" name="Google Shape;2490;p57"/>
            <p:cNvSpPr/>
            <p:nvPr/>
          </p:nvSpPr>
          <p:spPr>
            <a:xfrm>
              <a:off x="11153475" y="2575450"/>
              <a:ext cx="395900" cy="141400"/>
            </a:xfrm>
            <a:custGeom>
              <a:avLst/>
              <a:gdLst/>
              <a:ahLst/>
              <a:cxnLst/>
              <a:rect l="l" t="t" r="r" b="b"/>
              <a:pathLst>
                <a:path w="15836" h="5656" extrusionOk="0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11189175" y="2584975"/>
              <a:ext cx="316150" cy="130700"/>
            </a:xfrm>
            <a:custGeom>
              <a:avLst/>
              <a:gdLst/>
              <a:ahLst/>
              <a:cxnLst/>
              <a:rect l="l" t="t" r="r" b="b"/>
              <a:pathLst>
                <a:path w="12646" h="5228" extrusionOk="0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11259125" y="2466800"/>
              <a:ext cx="164925" cy="136950"/>
            </a:xfrm>
            <a:custGeom>
              <a:avLst/>
              <a:gdLst/>
              <a:ahLst/>
              <a:cxnLst/>
              <a:rect l="l" t="t" r="r" b="b"/>
              <a:pathLst>
                <a:path w="6597" h="5478" extrusionOk="0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11334450" y="2473950"/>
              <a:ext cx="14900" cy="116100"/>
            </a:xfrm>
            <a:custGeom>
              <a:avLst/>
              <a:gdLst/>
              <a:ahLst/>
              <a:cxnLst/>
              <a:rect l="l" t="t" r="r" b="b"/>
              <a:pathLst>
                <a:path w="596" h="4644" extrusionOk="0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7"/>
            <p:cNvSpPr/>
            <p:nvPr/>
          </p:nvSpPr>
          <p:spPr>
            <a:xfrm>
              <a:off x="11196625" y="2775775"/>
              <a:ext cx="299775" cy="32750"/>
            </a:xfrm>
            <a:custGeom>
              <a:avLst/>
              <a:gdLst/>
              <a:ahLst/>
              <a:cxnLst/>
              <a:rect l="l" t="t" r="r" b="b"/>
              <a:pathLst>
                <a:path w="11991" h="1310" extrusionOk="0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57"/>
          <p:cNvGrpSpPr/>
          <p:nvPr/>
        </p:nvGrpSpPr>
        <p:grpSpPr>
          <a:xfrm flipH="1">
            <a:off x="4910603" y="4238700"/>
            <a:ext cx="1835522" cy="527986"/>
            <a:chOff x="2154803" y="3537839"/>
            <a:chExt cx="1417720" cy="407774"/>
          </a:xfrm>
        </p:grpSpPr>
        <p:sp>
          <p:nvSpPr>
            <p:cNvPr id="2496" name="Google Shape;2496;p57"/>
            <p:cNvSpPr/>
            <p:nvPr/>
          </p:nvSpPr>
          <p:spPr>
            <a:xfrm>
              <a:off x="2154803" y="3537839"/>
              <a:ext cx="1417720" cy="407774"/>
            </a:xfrm>
            <a:custGeom>
              <a:avLst/>
              <a:gdLst/>
              <a:ahLst/>
              <a:cxnLst/>
              <a:rect l="l" t="t" r="r" b="b"/>
              <a:pathLst>
                <a:path w="18896" h="5435" extrusionOk="0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3052582" y="3602663"/>
              <a:ext cx="519941" cy="340850"/>
            </a:xfrm>
            <a:custGeom>
              <a:avLst/>
              <a:gdLst/>
              <a:ahLst/>
              <a:cxnLst/>
              <a:rect l="l" t="t" r="r" b="b"/>
              <a:pathLst>
                <a:path w="6930" h="4543" extrusionOk="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3162422" y="3782054"/>
              <a:ext cx="194846" cy="50644"/>
            </a:xfrm>
            <a:custGeom>
              <a:avLst/>
              <a:gdLst/>
              <a:ahLst/>
              <a:cxnLst/>
              <a:rect l="l" t="t" r="r" b="b"/>
              <a:pathLst>
                <a:path w="2597" h="675" extrusionOk="0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7"/>
            <p:cNvSpPr/>
            <p:nvPr/>
          </p:nvSpPr>
          <p:spPr>
            <a:xfrm>
              <a:off x="2302232" y="3607990"/>
              <a:ext cx="10729" cy="100987"/>
            </a:xfrm>
            <a:custGeom>
              <a:avLst/>
              <a:gdLst/>
              <a:ahLst/>
              <a:cxnLst/>
              <a:rect l="l" t="t" r="r" b="b"/>
              <a:pathLst>
                <a:path w="143" h="1346" extrusionOk="0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7"/>
            <p:cNvSpPr/>
            <p:nvPr/>
          </p:nvSpPr>
          <p:spPr>
            <a:xfrm>
              <a:off x="2339746" y="3645504"/>
              <a:ext cx="13430" cy="63023"/>
            </a:xfrm>
            <a:custGeom>
              <a:avLst/>
              <a:gdLst/>
              <a:ahLst/>
              <a:cxnLst/>
              <a:rect l="l" t="t" r="r" b="b"/>
              <a:pathLst>
                <a:path w="179" h="840" extrusionOk="0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2374558" y="3672738"/>
              <a:ext cx="14330" cy="44941"/>
            </a:xfrm>
            <a:custGeom>
              <a:avLst/>
              <a:gdLst/>
              <a:ahLst/>
              <a:cxnLst/>
              <a:rect l="l" t="t" r="r" b="b"/>
              <a:pathLst>
                <a:path w="191" h="599" extrusionOk="0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2226304" y="3734486"/>
              <a:ext cx="67000" cy="52819"/>
            </a:xfrm>
            <a:custGeom>
              <a:avLst/>
              <a:gdLst/>
              <a:ahLst/>
              <a:cxnLst/>
              <a:rect l="l" t="t" r="r" b="b"/>
              <a:pathLst>
                <a:path w="893" h="704" extrusionOk="0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2300431" y="3741164"/>
              <a:ext cx="25960" cy="38564"/>
            </a:xfrm>
            <a:custGeom>
              <a:avLst/>
              <a:gdLst/>
              <a:ahLst/>
              <a:cxnLst/>
              <a:rect l="l" t="t" r="r" b="b"/>
              <a:pathLst>
                <a:path w="346" h="514" extrusionOk="0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7"/>
            <p:cNvSpPr/>
            <p:nvPr/>
          </p:nvSpPr>
          <p:spPr>
            <a:xfrm>
              <a:off x="2348674" y="3737937"/>
              <a:ext cx="23259" cy="48693"/>
            </a:xfrm>
            <a:custGeom>
              <a:avLst/>
              <a:gdLst/>
              <a:ahLst/>
              <a:cxnLst/>
              <a:rect l="l" t="t" r="r" b="b"/>
              <a:pathLst>
                <a:path w="310" h="649" extrusionOk="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7"/>
            <p:cNvSpPr/>
            <p:nvPr/>
          </p:nvSpPr>
          <p:spPr>
            <a:xfrm>
              <a:off x="2391515" y="3747241"/>
              <a:ext cx="23334" cy="35788"/>
            </a:xfrm>
            <a:custGeom>
              <a:avLst/>
              <a:gdLst/>
              <a:ahLst/>
              <a:cxnLst/>
              <a:rect l="l" t="t" r="r" b="b"/>
              <a:pathLst>
                <a:path w="311" h="477" extrusionOk="0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7"/>
            <p:cNvSpPr/>
            <p:nvPr/>
          </p:nvSpPr>
          <p:spPr>
            <a:xfrm>
              <a:off x="2414773" y="3703125"/>
              <a:ext cx="9003" cy="19732"/>
            </a:xfrm>
            <a:custGeom>
              <a:avLst/>
              <a:gdLst/>
              <a:ahLst/>
              <a:cxnLst/>
              <a:rect l="l" t="t" r="r" b="b"/>
              <a:pathLst>
                <a:path w="120" h="263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2477271" y="3755794"/>
              <a:ext cx="32262" cy="33312"/>
            </a:xfrm>
            <a:custGeom>
              <a:avLst/>
              <a:gdLst/>
              <a:ahLst/>
              <a:cxnLst/>
              <a:rect l="l" t="t" r="r" b="b"/>
              <a:pathLst>
                <a:path w="430" h="444" extrusionOk="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2544271" y="3718805"/>
              <a:ext cx="28661" cy="30836"/>
            </a:xfrm>
            <a:custGeom>
              <a:avLst/>
              <a:gdLst/>
              <a:ahLst/>
              <a:cxnLst/>
              <a:rect l="l" t="t" r="r" b="b"/>
              <a:pathLst>
                <a:path w="382" h="411" extrusionOk="0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2561227" y="3796234"/>
              <a:ext cx="18832" cy="30236"/>
            </a:xfrm>
            <a:custGeom>
              <a:avLst/>
              <a:gdLst/>
              <a:ahLst/>
              <a:cxnLst/>
              <a:rect l="l" t="t" r="r" b="b"/>
              <a:pathLst>
                <a:path w="251" h="403" extrusionOk="0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626501" y="3757595"/>
              <a:ext cx="26860" cy="34813"/>
            </a:xfrm>
            <a:custGeom>
              <a:avLst/>
              <a:gdLst/>
              <a:ahLst/>
              <a:cxnLst/>
              <a:rect l="l" t="t" r="r" b="b"/>
              <a:pathLst>
                <a:path w="358" h="464" extrusionOk="0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2681871" y="3709202"/>
              <a:ext cx="23259" cy="23484"/>
            </a:xfrm>
            <a:custGeom>
              <a:avLst/>
              <a:gdLst/>
              <a:ahLst/>
              <a:cxnLst/>
              <a:rect l="l" t="t" r="r" b="b"/>
              <a:pathLst>
                <a:path w="310" h="313" extrusionOk="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7"/>
            <p:cNvSpPr/>
            <p:nvPr/>
          </p:nvSpPr>
          <p:spPr>
            <a:xfrm>
              <a:off x="2688098" y="3827295"/>
              <a:ext cx="27760" cy="29861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7"/>
            <p:cNvSpPr/>
            <p:nvPr/>
          </p:nvSpPr>
          <p:spPr>
            <a:xfrm>
              <a:off x="2740843" y="3770724"/>
              <a:ext cx="22358" cy="33312"/>
            </a:xfrm>
            <a:custGeom>
              <a:avLst/>
              <a:gdLst/>
              <a:ahLst/>
              <a:cxnLst/>
              <a:rect l="l" t="t" r="r" b="b"/>
              <a:pathLst>
                <a:path w="298" h="444" extrusionOk="0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777456" y="3690745"/>
              <a:ext cx="26860" cy="28510"/>
            </a:xfrm>
            <a:custGeom>
              <a:avLst/>
              <a:gdLst/>
              <a:ahLst/>
              <a:cxnLst/>
              <a:rect l="l" t="t" r="r" b="b"/>
              <a:pathLst>
                <a:path w="358" h="380" extrusionOk="0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2795313" y="3862108"/>
              <a:ext cx="17932" cy="22433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2818496" y="3787080"/>
              <a:ext cx="19732" cy="31361"/>
            </a:xfrm>
            <a:custGeom>
              <a:avLst/>
              <a:gdLst/>
              <a:ahLst/>
              <a:cxnLst/>
              <a:rect l="l" t="t" r="r" b="b"/>
              <a:pathLst>
                <a:path w="263" h="418" extrusionOk="0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2865839" y="3731860"/>
              <a:ext cx="27760" cy="40440"/>
            </a:xfrm>
            <a:custGeom>
              <a:avLst/>
              <a:gdLst/>
              <a:ahLst/>
              <a:cxnLst/>
              <a:rect l="l" t="t" r="r" b="b"/>
              <a:pathLst>
                <a:path w="370" h="539" extrusionOk="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2888197" y="3667337"/>
              <a:ext cx="22433" cy="31361"/>
            </a:xfrm>
            <a:custGeom>
              <a:avLst/>
              <a:gdLst/>
              <a:ahLst/>
              <a:cxnLst/>
              <a:rect l="l" t="t" r="r" b="b"/>
              <a:pathLst>
                <a:path w="299" h="418" extrusionOk="0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2896225" y="3872837"/>
              <a:ext cx="20633" cy="34663"/>
            </a:xfrm>
            <a:custGeom>
              <a:avLst/>
              <a:gdLst/>
              <a:ahLst/>
              <a:cxnLst/>
              <a:rect l="l" t="t" r="r" b="b"/>
              <a:pathLst>
                <a:path w="275" h="462" extrusionOk="0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2914081" y="3802236"/>
              <a:ext cx="22433" cy="25734"/>
            </a:xfrm>
            <a:custGeom>
              <a:avLst/>
              <a:gdLst/>
              <a:ahLst/>
              <a:cxnLst/>
              <a:rect l="l" t="t" r="r" b="b"/>
              <a:pathLst>
                <a:path w="299" h="343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2969527" y="3848603"/>
              <a:ext cx="22358" cy="32337"/>
            </a:xfrm>
            <a:custGeom>
              <a:avLst/>
              <a:gdLst/>
              <a:ahLst/>
              <a:cxnLst/>
              <a:rect l="l" t="t" r="r" b="b"/>
              <a:pathLst>
                <a:path w="298" h="431" extrusionOk="0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3032925" y="3892944"/>
              <a:ext cx="26860" cy="31887"/>
            </a:xfrm>
            <a:custGeom>
              <a:avLst/>
              <a:gdLst/>
              <a:ahLst/>
              <a:cxnLst/>
              <a:rect l="l" t="t" r="r" b="b"/>
              <a:pathLst>
                <a:path w="358" h="425" extrusionOk="0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7"/>
            <p:cNvSpPr/>
            <p:nvPr/>
          </p:nvSpPr>
          <p:spPr>
            <a:xfrm>
              <a:off x="3052582" y="3835323"/>
              <a:ext cx="17932" cy="27760"/>
            </a:xfrm>
            <a:custGeom>
              <a:avLst/>
              <a:gdLst/>
              <a:ahLst/>
              <a:cxnLst/>
              <a:rect l="l" t="t" r="r" b="b"/>
              <a:pathLst>
                <a:path w="239" h="370" extrusionOk="0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7"/>
            <p:cNvSpPr/>
            <p:nvPr/>
          </p:nvSpPr>
          <p:spPr>
            <a:xfrm>
              <a:off x="2995411" y="3784379"/>
              <a:ext cx="22358" cy="29711"/>
            </a:xfrm>
            <a:custGeom>
              <a:avLst/>
              <a:gdLst/>
              <a:ahLst/>
              <a:cxnLst/>
              <a:rect l="l" t="t" r="r" b="b"/>
              <a:pathLst>
                <a:path w="298" h="396" extrusionOk="0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2950695" y="3730135"/>
              <a:ext cx="24234" cy="31136"/>
            </a:xfrm>
            <a:custGeom>
              <a:avLst/>
              <a:gdLst/>
              <a:ahLst/>
              <a:cxnLst/>
              <a:rect l="l" t="t" r="r" b="b"/>
              <a:pathLst>
                <a:path w="323" h="415" extrusionOk="0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2994511" y="3650905"/>
              <a:ext cx="25059" cy="36163"/>
            </a:xfrm>
            <a:custGeom>
              <a:avLst/>
              <a:gdLst/>
              <a:ahLst/>
              <a:cxnLst/>
              <a:rect l="l" t="t" r="r" b="b"/>
              <a:pathLst>
                <a:path w="334" h="482" extrusionOk="0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3028423" y="3729909"/>
              <a:ext cx="17106" cy="26860"/>
            </a:xfrm>
            <a:custGeom>
              <a:avLst/>
              <a:gdLst/>
              <a:ahLst/>
              <a:cxnLst/>
              <a:rect l="l" t="t" r="r" b="b"/>
              <a:pathLst>
                <a:path w="228" h="358" extrusionOk="0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3130310" y="3670488"/>
              <a:ext cx="143903" cy="48993"/>
            </a:xfrm>
            <a:custGeom>
              <a:avLst/>
              <a:gdLst/>
              <a:ahLst/>
              <a:cxnLst/>
              <a:rect l="l" t="t" r="r" b="b"/>
              <a:pathLst>
                <a:path w="1918" h="653" extrusionOk="0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3130310" y="3665236"/>
              <a:ext cx="149230" cy="60247"/>
            </a:xfrm>
            <a:custGeom>
              <a:avLst/>
              <a:gdLst/>
              <a:ahLst/>
              <a:cxnLst/>
              <a:rect l="l" t="t" r="r" b="b"/>
              <a:pathLst>
                <a:path w="1989" h="803" extrusionOk="0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3227621" y="3670038"/>
              <a:ext cx="44791" cy="49218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1" name="Google Shape;2531;p57"/>
          <p:cNvGrpSpPr/>
          <p:nvPr/>
        </p:nvGrpSpPr>
        <p:grpSpPr>
          <a:xfrm>
            <a:off x="3845573" y="3595445"/>
            <a:ext cx="908730" cy="631646"/>
            <a:chOff x="4910819" y="3834711"/>
            <a:chExt cx="1026582" cy="768800"/>
          </a:xfrm>
        </p:grpSpPr>
        <p:sp>
          <p:nvSpPr>
            <p:cNvPr id="2532" name="Google Shape;2532;p57"/>
            <p:cNvSpPr/>
            <p:nvPr/>
          </p:nvSpPr>
          <p:spPr>
            <a:xfrm>
              <a:off x="5616896" y="4371962"/>
              <a:ext cx="248402" cy="231549"/>
            </a:xfrm>
            <a:custGeom>
              <a:avLst/>
              <a:gdLst/>
              <a:ahLst/>
              <a:cxnLst/>
              <a:rect l="l" t="t" r="r" b="b"/>
              <a:pathLst>
                <a:path w="5085" h="4740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5126736" y="3834711"/>
              <a:ext cx="191834" cy="153633"/>
            </a:xfrm>
            <a:custGeom>
              <a:avLst/>
              <a:gdLst/>
              <a:ahLst/>
              <a:cxnLst/>
              <a:rect l="l" t="t" r="r" b="b"/>
              <a:pathLst>
                <a:path w="3927" h="3145" extrusionOk="0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5634921" y="3911015"/>
              <a:ext cx="185239" cy="152803"/>
            </a:xfrm>
            <a:custGeom>
              <a:avLst/>
              <a:gdLst/>
              <a:ahLst/>
              <a:cxnLst/>
              <a:rect l="l" t="t" r="r" b="b"/>
              <a:pathLst>
                <a:path w="3792" h="3128" extrusionOk="0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5092296" y="4147644"/>
              <a:ext cx="695038" cy="375315"/>
            </a:xfrm>
            <a:custGeom>
              <a:avLst/>
              <a:gdLst/>
              <a:ahLst/>
              <a:cxnLst/>
              <a:rect l="l" t="t" r="r" b="b"/>
              <a:pathLst>
                <a:path w="14228" h="7683" extrusionOk="0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4922445" y="4266153"/>
              <a:ext cx="349033" cy="140151"/>
            </a:xfrm>
            <a:custGeom>
              <a:avLst/>
              <a:gdLst/>
              <a:ahLst/>
              <a:cxnLst/>
              <a:rect l="l" t="t" r="r" b="b"/>
              <a:pathLst>
                <a:path w="7145" h="2869" extrusionOk="0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5045742" y="4358284"/>
              <a:ext cx="227446" cy="122467"/>
            </a:xfrm>
            <a:custGeom>
              <a:avLst/>
              <a:gdLst/>
              <a:ahLst/>
              <a:cxnLst/>
              <a:rect l="l" t="t" r="r" b="b"/>
              <a:pathLst>
                <a:path w="4656" h="2507" extrusionOk="0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5655292" y="4319449"/>
              <a:ext cx="270482" cy="122369"/>
            </a:xfrm>
            <a:custGeom>
              <a:avLst/>
              <a:gdLst/>
              <a:ahLst/>
              <a:cxnLst/>
              <a:rect l="l" t="t" r="r" b="b"/>
              <a:pathLst>
                <a:path w="5537" h="2505" extrusionOk="0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4910819" y="4171189"/>
              <a:ext cx="371700" cy="91496"/>
            </a:xfrm>
            <a:custGeom>
              <a:avLst/>
              <a:gdLst/>
              <a:ahLst/>
              <a:cxnLst/>
              <a:rect l="l" t="t" r="r" b="b"/>
              <a:pathLst>
                <a:path w="7609" h="1873" extrusionOk="0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5583140" y="4228050"/>
              <a:ext cx="354260" cy="53246"/>
            </a:xfrm>
            <a:custGeom>
              <a:avLst/>
              <a:gdLst/>
              <a:ahLst/>
              <a:cxnLst/>
              <a:rect l="l" t="t" r="r" b="b"/>
              <a:pathLst>
                <a:path w="7252" h="1090" extrusionOk="0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5224289" y="3969390"/>
              <a:ext cx="212937" cy="276979"/>
            </a:xfrm>
            <a:custGeom>
              <a:avLst/>
              <a:gdLst/>
              <a:ahLst/>
              <a:cxnLst/>
              <a:rect l="l" t="t" r="r" b="b"/>
              <a:pathLst>
                <a:path w="4359" h="5670" extrusionOk="0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5498239" y="4007102"/>
              <a:ext cx="212351" cy="256121"/>
            </a:xfrm>
            <a:custGeom>
              <a:avLst/>
              <a:gdLst/>
              <a:ahLst/>
              <a:cxnLst/>
              <a:rect l="l" t="t" r="r" b="b"/>
              <a:pathLst>
                <a:path w="4347" h="5243" extrusionOk="0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5338305" y="4040027"/>
              <a:ext cx="74447" cy="56275"/>
            </a:xfrm>
            <a:custGeom>
              <a:avLst/>
              <a:gdLst/>
              <a:ahLst/>
              <a:cxnLst/>
              <a:rect l="l" t="t" r="r" b="b"/>
              <a:pathLst>
                <a:path w="1524" h="1152" extrusionOk="0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5502733" y="4050628"/>
              <a:ext cx="65947" cy="57790"/>
            </a:xfrm>
            <a:custGeom>
              <a:avLst/>
              <a:gdLst/>
              <a:ahLst/>
              <a:cxnLst/>
              <a:rect l="l" t="t" r="r" b="b"/>
              <a:pathLst>
                <a:path w="1350" h="1183" extrusionOk="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5362143" y="4068360"/>
              <a:ext cx="13434" cy="101803"/>
            </a:xfrm>
            <a:custGeom>
              <a:avLst/>
              <a:gdLst/>
              <a:ahLst/>
              <a:cxnLst/>
              <a:rect l="l" t="t" r="r" b="b"/>
              <a:pathLst>
                <a:path w="275" h="2084" extrusionOk="0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5530822" y="4078814"/>
              <a:ext cx="13434" cy="102438"/>
            </a:xfrm>
            <a:custGeom>
              <a:avLst/>
              <a:gdLst/>
              <a:ahLst/>
              <a:cxnLst/>
              <a:rect l="l" t="t" r="r" b="b"/>
              <a:pathLst>
                <a:path w="275" h="2097" extrusionOk="0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5370888" y="4057320"/>
              <a:ext cx="10503" cy="14557"/>
            </a:xfrm>
            <a:custGeom>
              <a:avLst/>
              <a:gdLst/>
              <a:ahLst/>
              <a:cxnLst/>
              <a:rect l="l" t="t" r="r" b="b"/>
              <a:pathLst>
                <a:path w="215" h="298" extrusionOk="0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5522664" y="4068360"/>
              <a:ext cx="10503" cy="14606"/>
            </a:xfrm>
            <a:custGeom>
              <a:avLst/>
              <a:gdLst/>
              <a:ahLst/>
              <a:cxnLst/>
              <a:rect l="l" t="t" r="r" b="b"/>
              <a:pathLst>
                <a:path w="215" h="299" extrusionOk="0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5271429" y="4230444"/>
              <a:ext cx="346688" cy="74105"/>
            </a:xfrm>
            <a:custGeom>
              <a:avLst/>
              <a:gdLst/>
              <a:ahLst/>
              <a:cxnLst/>
              <a:rect l="l" t="t" r="r" b="b"/>
              <a:pathLst>
                <a:path w="7097" h="1517" extrusionOk="0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5739607" y="4277389"/>
              <a:ext cx="11089" cy="37761"/>
            </a:xfrm>
            <a:custGeom>
              <a:avLst/>
              <a:gdLst/>
              <a:ahLst/>
              <a:cxnLst/>
              <a:rect l="l" t="t" r="r" b="b"/>
              <a:pathLst>
                <a:path w="227" h="773" extrusionOk="0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5171971" y="4212760"/>
              <a:ext cx="17488" cy="27796"/>
            </a:xfrm>
            <a:custGeom>
              <a:avLst/>
              <a:gdLst/>
              <a:ahLst/>
              <a:cxnLst/>
              <a:rect l="l" t="t" r="r" b="b"/>
              <a:pathLst>
                <a:path w="358" h="569" extrusionOk="0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5126003" y="4277291"/>
              <a:ext cx="11871" cy="49632"/>
            </a:xfrm>
            <a:custGeom>
              <a:avLst/>
              <a:gdLst/>
              <a:ahLst/>
              <a:cxnLst/>
              <a:rect l="l" t="t" r="r" b="b"/>
              <a:pathLst>
                <a:path w="243" h="1016" extrusionOk="0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5152870" y="4377043"/>
              <a:ext cx="16804" cy="20224"/>
            </a:xfrm>
            <a:custGeom>
              <a:avLst/>
              <a:gdLst/>
              <a:ahLst/>
              <a:cxnLst/>
              <a:rect l="l" t="t" r="r" b="b"/>
              <a:pathLst>
                <a:path w="344" h="414" extrusionOk="0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5733158" y="4388229"/>
              <a:ext cx="25109" cy="31850"/>
            </a:xfrm>
            <a:custGeom>
              <a:avLst/>
              <a:gdLst/>
              <a:ahLst/>
              <a:cxnLst/>
              <a:rect l="l" t="t" r="r" b="b"/>
              <a:pathLst>
                <a:path w="514" h="652" extrusionOk="0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5678544" y="4467708"/>
              <a:ext cx="18075" cy="16560"/>
            </a:xfrm>
            <a:custGeom>
              <a:avLst/>
              <a:gdLst/>
              <a:ahLst/>
              <a:cxnLst/>
              <a:rect l="l" t="t" r="r" b="b"/>
              <a:pathLst>
                <a:path w="370" h="339" extrusionOk="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5198692" y="4437861"/>
              <a:ext cx="16951" cy="14508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5688412" y="4402738"/>
              <a:ext cx="22520" cy="28968"/>
            </a:xfrm>
            <a:custGeom>
              <a:avLst/>
              <a:gdLst/>
              <a:ahLst/>
              <a:cxnLst/>
              <a:rect l="l" t="t" r="r" b="b"/>
              <a:pathLst>
                <a:path w="461" h="593" extrusionOk="0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5736138" y="4344606"/>
              <a:ext cx="12848" cy="22373"/>
            </a:xfrm>
            <a:custGeom>
              <a:avLst/>
              <a:gdLst/>
              <a:ahLst/>
              <a:cxnLst/>
              <a:rect l="l" t="t" r="r" b="b"/>
              <a:pathLst>
                <a:path w="263" h="458" extrusionOk="0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5201623" y="4378362"/>
              <a:ext cx="11675" cy="12261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5169040" y="4315883"/>
              <a:ext cx="9379" cy="20419"/>
            </a:xfrm>
            <a:custGeom>
              <a:avLst/>
              <a:gdLst/>
              <a:ahLst/>
              <a:cxnLst/>
              <a:rect l="l" t="t" r="r" b="b"/>
              <a:pathLst>
                <a:path w="192" h="418" extrusionOk="0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57"/>
          <p:cNvGrpSpPr/>
          <p:nvPr/>
        </p:nvGrpSpPr>
        <p:grpSpPr>
          <a:xfrm>
            <a:off x="7554463" y="3595423"/>
            <a:ext cx="660455" cy="631684"/>
            <a:chOff x="7814124" y="3417650"/>
            <a:chExt cx="552035" cy="527987"/>
          </a:xfrm>
        </p:grpSpPr>
        <p:sp>
          <p:nvSpPr>
            <p:cNvPr id="2562" name="Google Shape;2562;p57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7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57"/>
          <p:cNvGrpSpPr/>
          <p:nvPr/>
        </p:nvGrpSpPr>
        <p:grpSpPr>
          <a:xfrm>
            <a:off x="6994635" y="3889771"/>
            <a:ext cx="472402" cy="636686"/>
            <a:chOff x="10040900" y="2136025"/>
            <a:chExt cx="240825" cy="324575"/>
          </a:xfrm>
        </p:grpSpPr>
        <p:sp>
          <p:nvSpPr>
            <p:cNvPr id="2576" name="Google Shape;2576;p57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7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7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7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7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57"/>
          <p:cNvGrpSpPr/>
          <p:nvPr/>
        </p:nvGrpSpPr>
        <p:grpSpPr>
          <a:xfrm rot="-2824017" flipH="1">
            <a:off x="1698300" y="3629401"/>
            <a:ext cx="466383" cy="684975"/>
            <a:chOff x="13306125" y="2595100"/>
            <a:chExt cx="242000" cy="355425"/>
          </a:xfrm>
        </p:grpSpPr>
        <p:sp>
          <p:nvSpPr>
            <p:cNvPr id="2584" name="Google Shape;2584;p57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7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7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7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57"/>
          <p:cNvGrpSpPr/>
          <p:nvPr/>
        </p:nvGrpSpPr>
        <p:grpSpPr>
          <a:xfrm>
            <a:off x="966418" y="4526463"/>
            <a:ext cx="338937" cy="281279"/>
            <a:chOff x="9145625" y="2491050"/>
            <a:chExt cx="227200" cy="188550"/>
          </a:xfrm>
        </p:grpSpPr>
        <p:sp>
          <p:nvSpPr>
            <p:cNvPr id="2589" name="Google Shape;2589;p5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57"/>
          <p:cNvGrpSpPr/>
          <p:nvPr/>
        </p:nvGrpSpPr>
        <p:grpSpPr>
          <a:xfrm>
            <a:off x="5024079" y="3725221"/>
            <a:ext cx="826420" cy="372092"/>
            <a:chOff x="13901425" y="2040450"/>
            <a:chExt cx="553975" cy="249425"/>
          </a:xfrm>
        </p:grpSpPr>
        <p:sp>
          <p:nvSpPr>
            <p:cNvPr id="2594" name="Google Shape;2594;p57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7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7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7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7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7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57"/>
          <p:cNvGrpSpPr/>
          <p:nvPr/>
        </p:nvGrpSpPr>
        <p:grpSpPr>
          <a:xfrm flipH="1">
            <a:off x="4470151" y="4468350"/>
            <a:ext cx="194095" cy="190054"/>
            <a:chOff x="12211725" y="2010200"/>
            <a:chExt cx="132100" cy="129350"/>
          </a:xfrm>
        </p:grpSpPr>
        <p:sp>
          <p:nvSpPr>
            <p:cNvPr id="2606" name="Google Shape;2606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57"/>
          <p:cNvGrpSpPr/>
          <p:nvPr/>
        </p:nvGrpSpPr>
        <p:grpSpPr>
          <a:xfrm rot="5400000">
            <a:off x="1582577" y="4402996"/>
            <a:ext cx="345837" cy="239022"/>
            <a:chOff x="13172775" y="1798450"/>
            <a:chExt cx="208675" cy="144250"/>
          </a:xfrm>
        </p:grpSpPr>
        <p:sp>
          <p:nvSpPr>
            <p:cNvPr id="2611" name="Google Shape;2611;p5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7" name="Google Shape;2617;p57"/>
          <p:cNvSpPr/>
          <p:nvPr/>
        </p:nvSpPr>
        <p:spPr>
          <a:xfrm>
            <a:off x="831523" y="3812512"/>
            <a:ext cx="773726" cy="435895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57"/>
          <p:cNvGrpSpPr/>
          <p:nvPr/>
        </p:nvGrpSpPr>
        <p:grpSpPr>
          <a:xfrm>
            <a:off x="2200170" y="3656049"/>
            <a:ext cx="194083" cy="197514"/>
            <a:chOff x="14111275" y="2157475"/>
            <a:chExt cx="130100" cy="132400"/>
          </a:xfrm>
        </p:grpSpPr>
        <p:sp>
          <p:nvSpPr>
            <p:cNvPr id="2619" name="Google Shape;2619;p5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57"/>
          <p:cNvGrpSpPr/>
          <p:nvPr/>
        </p:nvGrpSpPr>
        <p:grpSpPr>
          <a:xfrm>
            <a:off x="6071425" y="3865944"/>
            <a:ext cx="338937" cy="329051"/>
            <a:chOff x="9625250" y="807250"/>
            <a:chExt cx="241425" cy="234400"/>
          </a:xfrm>
        </p:grpSpPr>
        <p:sp>
          <p:nvSpPr>
            <p:cNvPr id="2623" name="Google Shape;2623;p5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57"/>
          <p:cNvGrpSpPr/>
          <p:nvPr/>
        </p:nvGrpSpPr>
        <p:grpSpPr>
          <a:xfrm>
            <a:off x="3824545" y="4400110"/>
            <a:ext cx="472398" cy="326568"/>
            <a:chOff x="13172775" y="1798450"/>
            <a:chExt cx="208675" cy="144250"/>
          </a:xfrm>
        </p:grpSpPr>
        <p:sp>
          <p:nvSpPr>
            <p:cNvPr id="2633" name="Google Shape;2633;p5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57"/>
          <p:cNvGrpSpPr/>
          <p:nvPr/>
        </p:nvGrpSpPr>
        <p:grpSpPr>
          <a:xfrm>
            <a:off x="6574138" y="3557423"/>
            <a:ext cx="256696" cy="394773"/>
            <a:chOff x="8613625" y="2973700"/>
            <a:chExt cx="160225" cy="246425"/>
          </a:xfrm>
        </p:grpSpPr>
        <p:sp>
          <p:nvSpPr>
            <p:cNvPr id="2640" name="Google Shape;2640;p57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58"/>
          <p:cNvSpPr txBox="1"/>
          <p:nvPr/>
        </p:nvSpPr>
        <p:spPr>
          <a:xfrm>
            <a:off x="720000" y="1111866"/>
            <a:ext cx="77040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Because it was my first project, I was very nervous and wondered if I could do well.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However, as you progress, there are many things you become familiar with.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It was amazing and fun to see the process being implemented right away on the web.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moment I came up with an idea, Googled it, and finally realized it was truly thrilling.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 wanted to add as many features as I could think of, but I didn't have enough time.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Since I am a beginner, there are limits to the tools and languages I can use.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 had a lot of regrets about not being able to do that as much as I wanted.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Still, it was a process I was proud of finishing.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Thank you for watching!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649" name="Google Shape;2649;p58"/>
          <p:cNvCxnSpPr/>
          <p:nvPr/>
        </p:nvCxnSpPr>
        <p:spPr>
          <a:xfrm rot="10800000" flipH="1">
            <a:off x="838200" y="909950"/>
            <a:ext cx="3668400" cy="30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0" name="Google Shape;2650;p58"/>
          <p:cNvSpPr txBox="1">
            <a:spLocks noGrp="1"/>
          </p:cNvSpPr>
          <p:nvPr>
            <p:ph type="title"/>
          </p:nvPr>
        </p:nvSpPr>
        <p:spPr>
          <a:xfrm>
            <a:off x="777302" y="343303"/>
            <a:ext cx="77040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</a:t>
            </a:r>
            <a:r>
              <a:rPr lang="en">
                <a:solidFill>
                  <a:schemeClr val="accent1"/>
                </a:solidFill>
              </a:rPr>
              <a:t>Q&amp;A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51" name="Google Shape;2651;p58"/>
          <p:cNvGrpSpPr/>
          <p:nvPr/>
        </p:nvGrpSpPr>
        <p:grpSpPr>
          <a:xfrm>
            <a:off x="4315997" y="596789"/>
            <a:ext cx="191505" cy="187519"/>
            <a:chOff x="12211725" y="2010200"/>
            <a:chExt cx="132100" cy="129350"/>
          </a:xfrm>
        </p:grpSpPr>
        <p:sp>
          <p:nvSpPr>
            <p:cNvPr id="2652" name="Google Shape;2652;p5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9"/>
          <p:cNvSpPr txBox="1">
            <a:spLocks noGrp="1"/>
          </p:cNvSpPr>
          <p:nvPr>
            <p:ph type="body" idx="1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2661" name="Google Shape;266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662" name="Google Shape;2662;p59"/>
          <p:cNvGrpSpPr/>
          <p:nvPr/>
        </p:nvGrpSpPr>
        <p:grpSpPr>
          <a:xfrm>
            <a:off x="7630353" y="4114459"/>
            <a:ext cx="420089" cy="362639"/>
            <a:chOff x="11153475" y="2466800"/>
            <a:chExt cx="395900" cy="341725"/>
          </a:xfrm>
        </p:grpSpPr>
        <p:sp>
          <p:nvSpPr>
            <p:cNvPr id="2663" name="Google Shape;2663;p59"/>
            <p:cNvSpPr/>
            <p:nvPr/>
          </p:nvSpPr>
          <p:spPr>
            <a:xfrm>
              <a:off x="11153475" y="2575450"/>
              <a:ext cx="395900" cy="141400"/>
            </a:xfrm>
            <a:custGeom>
              <a:avLst/>
              <a:gdLst/>
              <a:ahLst/>
              <a:cxnLst/>
              <a:rect l="l" t="t" r="r" b="b"/>
              <a:pathLst>
                <a:path w="15836" h="5656" extrusionOk="0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11189175" y="2584975"/>
              <a:ext cx="316150" cy="130700"/>
            </a:xfrm>
            <a:custGeom>
              <a:avLst/>
              <a:gdLst/>
              <a:ahLst/>
              <a:cxnLst/>
              <a:rect l="l" t="t" r="r" b="b"/>
              <a:pathLst>
                <a:path w="12646" h="5228" extrusionOk="0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11259125" y="2466800"/>
              <a:ext cx="164925" cy="136950"/>
            </a:xfrm>
            <a:custGeom>
              <a:avLst/>
              <a:gdLst/>
              <a:ahLst/>
              <a:cxnLst/>
              <a:rect l="l" t="t" r="r" b="b"/>
              <a:pathLst>
                <a:path w="6597" h="5478" extrusionOk="0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11334450" y="2473950"/>
              <a:ext cx="14900" cy="116100"/>
            </a:xfrm>
            <a:custGeom>
              <a:avLst/>
              <a:gdLst/>
              <a:ahLst/>
              <a:cxnLst/>
              <a:rect l="l" t="t" r="r" b="b"/>
              <a:pathLst>
                <a:path w="596" h="4644" extrusionOk="0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11196625" y="2775775"/>
              <a:ext cx="299775" cy="32750"/>
            </a:xfrm>
            <a:custGeom>
              <a:avLst/>
              <a:gdLst/>
              <a:ahLst/>
              <a:cxnLst/>
              <a:rect l="l" t="t" r="r" b="b"/>
              <a:pathLst>
                <a:path w="11991" h="1310" extrusionOk="0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59"/>
          <p:cNvGrpSpPr/>
          <p:nvPr/>
        </p:nvGrpSpPr>
        <p:grpSpPr>
          <a:xfrm>
            <a:off x="1827370" y="3537849"/>
            <a:ext cx="1835522" cy="527986"/>
            <a:chOff x="2154803" y="3537839"/>
            <a:chExt cx="1417720" cy="407774"/>
          </a:xfrm>
        </p:grpSpPr>
        <p:sp>
          <p:nvSpPr>
            <p:cNvPr id="2669" name="Google Shape;2669;p59"/>
            <p:cNvSpPr/>
            <p:nvPr/>
          </p:nvSpPr>
          <p:spPr>
            <a:xfrm>
              <a:off x="2154803" y="3537839"/>
              <a:ext cx="1417720" cy="407774"/>
            </a:xfrm>
            <a:custGeom>
              <a:avLst/>
              <a:gdLst/>
              <a:ahLst/>
              <a:cxnLst/>
              <a:rect l="l" t="t" r="r" b="b"/>
              <a:pathLst>
                <a:path w="18896" h="5435" extrusionOk="0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3052582" y="3602663"/>
              <a:ext cx="519941" cy="340850"/>
            </a:xfrm>
            <a:custGeom>
              <a:avLst/>
              <a:gdLst/>
              <a:ahLst/>
              <a:cxnLst/>
              <a:rect l="l" t="t" r="r" b="b"/>
              <a:pathLst>
                <a:path w="6930" h="4543" extrusionOk="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3162422" y="3782054"/>
              <a:ext cx="194846" cy="50644"/>
            </a:xfrm>
            <a:custGeom>
              <a:avLst/>
              <a:gdLst/>
              <a:ahLst/>
              <a:cxnLst/>
              <a:rect l="l" t="t" r="r" b="b"/>
              <a:pathLst>
                <a:path w="2597" h="675" extrusionOk="0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2302232" y="3607990"/>
              <a:ext cx="10729" cy="100987"/>
            </a:xfrm>
            <a:custGeom>
              <a:avLst/>
              <a:gdLst/>
              <a:ahLst/>
              <a:cxnLst/>
              <a:rect l="l" t="t" r="r" b="b"/>
              <a:pathLst>
                <a:path w="143" h="1346" extrusionOk="0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2339746" y="3645504"/>
              <a:ext cx="13430" cy="63023"/>
            </a:xfrm>
            <a:custGeom>
              <a:avLst/>
              <a:gdLst/>
              <a:ahLst/>
              <a:cxnLst/>
              <a:rect l="l" t="t" r="r" b="b"/>
              <a:pathLst>
                <a:path w="179" h="840" extrusionOk="0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>
              <a:off x="2374558" y="3672738"/>
              <a:ext cx="14330" cy="44941"/>
            </a:xfrm>
            <a:custGeom>
              <a:avLst/>
              <a:gdLst/>
              <a:ahLst/>
              <a:cxnLst/>
              <a:rect l="l" t="t" r="r" b="b"/>
              <a:pathLst>
                <a:path w="191" h="599" extrusionOk="0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>
              <a:off x="2226304" y="3734486"/>
              <a:ext cx="67000" cy="52819"/>
            </a:xfrm>
            <a:custGeom>
              <a:avLst/>
              <a:gdLst/>
              <a:ahLst/>
              <a:cxnLst/>
              <a:rect l="l" t="t" r="r" b="b"/>
              <a:pathLst>
                <a:path w="893" h="704" extrusionOk="0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>
              <a:off x="2300431" y="3741164"/>
              <a:ext cx="25960" cy="38564"/>
            </a:xfrm>
            <a:custGeom>
              <a:avLst/>
              <a:gdLst/>
              <a:ahLst/>
              <a:cxnLst/>
              <a:rect l="l" t="t" r="r" b="b"/>
              <a:pathLst>
                <a:path w="346" h="514" extrusionOk="0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>
              <a:off x="2348674" y="3737937"/>
              <a:ext cx="23259" cy="48693"/>
            </a:xfrm>
            <a:custGeom>
              <a:avLst/>
              <a:gdLst/>
              <a:ahLst/>
              <a:cxnLst/>
              <a:rect l="l" t="t" r="r" b="b"/>
              <a:pathLst>
                <a:path w="310" h="649" extrusionOk="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>
              <a:off x="2391515" y="3747241"/>
              <a:ext cx="23334" cy="35788"/>
            </a:xfrm>
            <a:custGeom>
              <a:avLst/>
              <a:gdLst/>
              <a:ahLst/>
              <a:cxnLst/>
              <a:rect l="l" t="t" r="r" b="b"/>
              <a:pathLst>
                <a:path w="311" h="477" extrusionOk="0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9"/>
            <p:cNvSpPr/>
            <p:nvPr/>
          </p:nvSpPr>
          <p:spPr>
            <a:xfrm>
              <a:off x="2414773" y="3703125"/>
              <a:ext cx="9003" cy="19732"/>
            </a:xfrm>
            <a:custGeom>
              <a:avLst/>
              <a:gdLst/>
              <a:ahLst/>
              <a:cxnLst/>
              <a:rect l="l" t="t" r="r" b="b"/>
              <a:pathLst>
                <a:path w="120" h="263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9"/>
            <p:cNvSpPr/>
            <p:nvPr/>
          </p:nvSpPr>
          <p:spPr>
            <a:xfrm>
              <a:off x="2477271" y="3755794"/>
              <a:ext cx="32262" cy="33312"/>
            </a:xfrm>
            <a:custGeom>
              <a:avLst/>
              <a:gdLst/>
              <a:ahLst/>
              <a:cxnLst/>
              <a:rect l="l" t="t" r="r" b="b"/>
              <a:pathLst>
                <a:path w="430" h="444" extrusionOk="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2544271" y="3718805"/>
              <a:ext cx="28661" cy="30836"/>
            </a:xfrm>
            <a:custGeom>
              <a:avLst/>
              <a:gdLst/>
              <a:ahLst/>
              <a:cxnLst/>
              <a:rect l="l" t="t" r="r" b="b"/>
              <a:pathLst>
                <a:path w="382" h="411" extrusionOk="0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2561227" y="3796234"/>
              <a:ext cx="18832" cy="30236"/>
            </a:xfrm>
            <a:custGeom>
              <a:avLst/>
              <a:gdLst/>
              <a:ahLst/>
              <a:cxnLst/>
              <a:rect l="l" t="t" r="r" b="b"/>
              <a:pathLst>
                <a:path w="251" h="403" extrusionOk="0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2626501" y="3757595"/>
              <a:ext cx="26860" cy="34813"/>
            </a:xfrm>
            <a:custGeom>
              <a:avLst/>
              <a:gdLst/>
              <a:ahLst/>
              <a:cxnLst/>
              <a:rect l="l" t="t" r="r" b="b"/>
              <a:pathLst>
                <a:path w="358" h="464" extrusionOk="0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2681871" y="3709202"/>
              <a:ext cx="23259" cy="23484"/>
            </a:xfrm>
            <a:custGeom>
              <a:avLst/>
              <a:gdLst/>
              <a:ahLst/>
              <a:cxnLst/>
              <a:rect l="l" t="t" r="r" b="b"/>
              <a:pathLst>
                <a:path w="310" h="313" extrusionOk="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2688098" y="3827295"/>
              <a:ext cx="27760" cy="29861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2740843" y="3770724"/>
              <a:ext cx="22358" cy="33312"/>
            </a:xfrm>
            <a:custGeom>
              <a:avLst/>
              <a:gdLst/>
              <a:ahLst/>
              <a:cxnLst/>
              <a:rect l="l" t="t" r="r" b="b"/>
              <a:pathLst>
                <a:path w="298" h="444" extrusionOk="0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2777456" y="3690745"/>
              <a:ext cx="26860" cy="28510"/>
            </a:xfrm>
            <a:custGeom>
              <a:avLst/>
              <a:gdLst/>
              <a:ahLst/>
              <a:cxnLst/>
              <a:rect l="l" t="t" r="r" b="b"/>
              <a:pathLst>
                <a:path w="358" h="380" extrusionOk="0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2795313" y="3862108"/>
              <a:ext cx="17932" cy="22433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2818496" y="3787080"/>
              <a:ext cx="19732" cy="31361"/>
            </a:xfrm>
            <a:custGeom>
              <a:avLst/>
              <a:gdLst/>
              <a:ahLst/>
              <a:cxnLst/>
              <a:rect l="l" t="t" r="r" b="b"/>
              <a:pathLst>
                <a:path w="263" h="418" extrusionOk="0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2865839" y="3731860"/>
              <a:ext cx="27760" cy="40440"/>
            </a:xfrm>
            <a:custGeom>
              <a:avLst/>
              <a:gdLst/>
              <a:ahLst/>
              <a:cxnLst/>
              <a:rect l="l" t="t" r="r" b="b"/>
              <a:pathLst>
                <a:path w="370" h="539" extrusionOk="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2888197" y="3667337"/>
              <a:ext cx="22433" cy="31361"/>
            </a:xfrm>
            <a:custGeom>
              <a:avLst/>
              <a:gdLst/>
              <a:ahLst/>
              <a:cxnLst/>
              <a:rect l="l" t="t" r="r" b="b"/>
              <a:pathLst>
                <a:path w="299" h="418" extrusionOk="0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9"/>
            <p:cNvSpPr/>
            <p:nvPr/>
          </p:nvSpPr>
          <p:spPr>
            <a:xfrm>
              <a:off x="2896225" y="3872837"/>
              <a:ext cx="20633" cy="34663"/>
            </a:xfrm>
            <a:custGeom>
              <a:avLst/>
              <a:gdLst/>
              <a:ahLst/>
              <a:cxnLst/>
              <a:rect l="l" t="t" r="r" b="b"/>
              <a:pathLst>
                <a:path w="275" h="462" extrusionOk="0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9"/>
            <p:cNvSpPr/>
            <p:nvPr/>
          </p:nvSpPr>
          <p:spPr>
            <a:xfrm>
              <a:off x="2914081" y="3802236"/>
              <a:ext cx="22433" cy="25734"/>
            </a:xfrm>
            <a:custGeom>
              <a:avLst/>
              <a:gdLst/>
              <a:ahLst/>
              <a:cxnLst/>
              <a:rect l="l" t="t" r="r" b="b"/>
              <a:pathLst>
                <a:path w="299" h="343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2969527" y="3848603"/>
              <a:ext cx="22358" cy="32337"/>
            </a:xfrm>
            <a:custGeom>
              <a:avLst/>
              <a:gdLst/>
              <a:ahLst/>
              <a:cxnLst/>
              <a:rect l="l" t="t" r="r" b="b"/>
              <a:pathLst>
                <a:path w="298" h="431" extrusionOk="0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3032925" y="3892944"/>
              <a:ext cx="26860" cy="31887"/>
            </a:xfrm>
            <a:custGeom>
              <a:avLst/>
              <a:gdLst/>
              <a:ahLst/>
              <a:cxnLst/>
              <a:rect l="l" t="t" r="r" b="b"/>
              <a:pathLst>
                <a:path w="358" h="425" extrusionOk="0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3052582" y="3835323"/>
              <a:ext cx="17932" cy="27760"/>
            </a:xfrm>
            <a:custGeom>
              <a:avLst/>
              <a:gdLst/>
              <a:ahLst/>
              <a:cxnLst/>
              <a:rect l="l" t="t" r="r" b="b"/>
              <a:pathLst>
                <a:path w="239" h="370" extrusionOk="0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2995411" y="3784379"/>
              <a:ext cx="22358" cy="29711"/>
            </a:xfrm>
            <a:custGeom>
              <a:avLst/>
              <a:gdLst/>
              <a:ahLst/>
              <a:cxnLst/>
              <a:rect l="l" t="t" r="r" b="b"/>
              <a:pathLst>
                <a:path w="298" h="396" extrusionOk="0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2950695" y="3730135"/>
              <a:ext cx="24234" cy="31136"/>
            </a:xfrm>
            <a:custGeom>
              <a:avLst/>
              <a:gdLst/>
              <a:ahLst/>
              <a:cxnLst/>
              <a:rect l="l" t="t" r="r" b="b"/>
              <a:pathLst>
                <a:path w="323" h="415" extrusionOk="0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2994511" y="3650905"/>
              <a:ext cx="25059" cy="36163"/>
            </a:xfrm>
            <a:custGeom>
              <a:avLst/>
              <a:gdLst/>
              <a:ahLst/>
              <a:cxnLst/>
              <a:rect l="l" t="t" r="r" b="b"/>
              <a:pathLst>
                <a:path w="334" h="482" extrusionOk="0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3028423" y="3729909"/>
              <a:ext cx="17106" cy="26860"/>
            </a:xfrm>
            <a:custGeom>
              <a:avLst/>
              <a:gdLst/>
              <a:ahLst/>
              <a:cxnLst/>
              <a:rect l="l" t="t" r="r" b="b"/>
              <a:pathLst>
                <a:path w="228" h="358" extrusionOk="0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3130310" y="3670488"/>
              <a:ext cx="143903" cy="48993"/>
            </a:xfrm>
            <a:custGeom>
              <a:avLst/>
              <a:gdLst/>
              <a:ahLst/>
              <a:cxnLst/>
              <a:rect l="l" t="t" r="r" b="b"/>
              <a:pathLst>
                <a:path w="1918" h="653" extrusionOk="0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9"/>
            <p:cNvSpPr/>
            <p:nvPr/>
          </p:nvSpPr>
          <p:spPr>
            <a:xfrm>
              <a:off x="3130310" y="3665236"/>
              <a:ext cx="149230" cy="60247"/>
            </a:xfrm>
            <a:custGeom>
              <a:avLst/>
              <a:gdLst/>
              <a:ahLst/>
              <a:cxnLst/>
              <a:rect l="l" t="t" r="r" b="b"/>
              <a:pathLst>
                <a:path w="1989" h="803" extrusionOk="0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9"/>
            <p:cNvSpPr/>
            <p:nvPr/>
          </p:nvSpPr>
          <p:spPr>
            <a:xfrm>
              <a:off x="3227621" y="3670038"/>
              <a:ext cx="44791" cy="49218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4" name="Google Shape;2704;p59"/>
          <p:cNvGrpSpPr/>
          <p:nvPr/>
        </p:nvGrpSpPr>
        <p:grpSpPr>
          <a:xfrm>
            <a:off x="5007556" y="3484527"/>
            <a:ext cx="1250171" cy="936245"/>
            <a:chOff x="4910819" y="3834711"/>
            <a:chExt cx="1026582" cy="768800"/>
          </a:xfrm>
        </p:grpSpPr>
        <p:sp>
          <p:nvSpPr>
            <p:cNvPr id="2705" name="Google Shape;2705;p59"/>
            <p:cNvSpPr/>
            <p:nvPr/>
          </p:nvSpPr>
          <p:spPr>
            <a:xfrm>
              <a:off x="5616896" y="4371962"/>
              <a:ext cx="248402" cy="231549"/>
            </a:xfrm>
            <a:custGeom>
              <a:avLst/>
              <a:gdLst/>
              <a:ahLst/>
              <a:cxnLst/>
              <a:rect l="l" t="t" r="r" b="b"/>
              <a:pathLst>
                <a:path w="5085" h="4740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9"/>
            <p:cNvSpPr/>
            <p:nvPr/>
          </p:nvSpPr>
          <p:spPr>
            <a:xfrm>
              <a:off x="5126736" y="3834711"/>
              <a:ext cx="191834" cy="153633"/>
            </a:xfrm>
            <a:custGeom>
              <a:avLst/>
              <a:gdLst/>
              <a:ahLst/>
              <a:cxnLst/>
              <a:rect l="l" t="t" r="r" b="b"/>
              <a:pathLst>
                <a:path w="3927" h="3145" extrusionOk="0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9"/>
            <p:cNvSpPr/>
            <p:nvPr/>
          </p:nvSpPr>
          <p:spPr>
            <a:xfrm>
              <a:off x="5634921" y="3911015"/>
              <a:ext cx="185239" cy="152803"/>
            </a:xfrm>
            <a:custGeom>
              <a:avLst/>
              <a:gdLst/>
              <a:ahLst/>
              <a:cxnLst/>
              <a:rect l="l" t="t" r="r" b="b"/>
              <a:pathLst>
                <a:path w="3792" h="3128" extrusionOk="0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5092296" y="4147644"/>
              <a:ext cx="695038" cy="375315"/>
            </a:xfrm>
            <a:custGeom>
              <a:avLst/>
              <a:gdLst/>
              <a:ahLst/>
              <a:cxnLst/>
              <a:rect l="l" t="t" r="r" b="b"/>
              <a:pathLst>
                <a:path w="14228" h="7683" extrusionOk="0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4922445" y="4266153"/>
              <a:ext cx="349033" cy="140151"/>
            </a:xfrm>
            <a:custGeom>
              <a:avLst/>
              <a:gdLst/>
              <a:ahLst/>
              <a:cxnLst/>
              <a:rect l="l" t="t" r="r" b="b"/>
              <a:pathLst>
                <a:path w="7145" h="2869" extrusionOk="0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5045742" y="4358284"/>
              <a:ext cx="227446" cy="122467"/>
            </a:xfrm>
            <a:custGeom>
              <a:avLst/>
              <a:gdLst/>
              <a:ahLst/>
              <a:cxnLst/>
              <a:rect l="l" t="t" r="r" b="b"/>
              <a:pathLst>
                <a:path w="4656" h="2507" extrusionOk="0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5655292" y="4319449"/>
              <a:ext cx="270482" cy="122369"/>
            </a:xfrm>
            <a:custGeom>
              <a:avLst/>
              <a:gdLst/>
              <a:ahLst/>
              <a:cxnLst/>
              <a:rect l="l" t="t" r="r" b="b"/>
              <a:pathLst>
                <a:path w="5537" h="2505" extrusionOk="0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910819" y="4171189"/>
              <a:ext cx="371700" cy="91496"/>
            </a:xfrm>
            <a:custGeom>
              <a:avLst/>
              <a:gdLst/>
              <a:ahLst/>
              <a:cxnLst/>
              <a:rect l="l" t="t" r="r" b="b"/>
              <a:pathLst>
                <a:path w="7609" h="1873" extrusionOk="0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5583140" y="4228050"/>
              <a:ext cx="354260" cy="53246"/>
            </a:xfrm>
            <a:custGeom>
              <a:avLst/>
              <a:gdLst/>
              <a:ahLst/>
              <a:cxnLst/>
              <a:rect l="l" t="t" r="r" b="b"/>
              <a:pathLst>
                <a:path w="7252" h="1090" extrusionOk="0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5224289" y="3969390"/>
              <a:ext cx="212937" cy="276979"/>
            </a:xfrm>
            <a:custGeom>
              <a:avLst/>
              <a:gdLst/>
              <a:ahLst/>
              <a:cxnLst/>
              <a:rect l="l" t="t" r="r" b="b"/>
              <a:pathLst>
                <a:path w="4359" h="5670" extrusionOk="0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5498239" y="4007102"/>
              <a:ext cx="212351" cy="256121"/>
            </a:xfrm>
            <a:custGeom>
              <a:avLst/>
              <a:gdLst/>
              <a:ahLst/>
              <a:cxnLst/>
              <a:rect l="l" t="t" r="r" b="b"/>
              <a:pathLst>
                <a:path w="4347" h="5243" extrusionOk="0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5338305" y="4040027"/>
              <a:ext cx="74447" cy="56275"/>
            </a:xfrm>
            <a:custGeom>
              <a:avLst/>
              <a:gdLst/>
              <a:ahLst/>
              <a:cxnLst/>
              <a:rect l="l" t="t" r="r" b="b"/>
              <a:pathLst>
                <a:path w="1524" h="1152" extrusionOk="0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5502733" y="4050628"/>
              <a:ext cx="65947" cy="57790"/>
            </a:xfrm>
            <a:custGeom>
              <a:avLst/>
              <a:gdLst/>
              <a:ahLst/>
              <a:cxnLst/>
              <a:rect l="l" t="t" r="r" b="b"/>
              <a:pathLst>
                <a:path w="1350" h="1183" extrusionOk="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5362143" y="4068360"/>
              <a:ext cx="13434" cy="101803"/>
            </a:xfrm>
            <a:custGeom>
              <a:avLst/>
              <a:gdLst/>
              <a:ahLst/>
              <a:cxnLst/>
              <a:rect l="l" t="t" r="r" b="b"/>
              <a:pathLst>
                <a:path w="275" h="2084" extrusionOk="0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5530822" y="4078814"/>
              <a:ext cx="13434" cy="102438"/>
            </a:xfrm>
            <a:custGeom>
              <a:avLst/>
              <a:gdLst/>
              <a:ahLst/>
              <a:cxnLst/>
              <a:rect l="l" t="t" r="r" b="b"/>
              <a:pathLst>
                <a:path w="275" h="2097" extrusionOk="0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5370888" y="4057320"/>
              <a:ext cx="10503" cy="14557"/>
            </a:xfrm>
            <a:custGeom>
              <a:avLst/>
              <a:gdLst/>
              <a:ahLst/>
              <a:cxnLst/>
              <a:rect l="l" t="t" r="r" b="b"/>
              <a:pathLst>
                <a:path w="215" h="298" extrusionOk="0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5522664" y="4068360"/>
              <a:ext cx="10503" cy="14606"/>
            </a:xfrm>
            <a:custGeom>
              <a:avLst/>
              <a:gdLst/>
              <a:ahLst/>
              <a:cxnLst/>
              <a:rect l="l" t="t" r="r" b="b"/>
              <a:pathLst>
                <a:path w="215" h="299" extrusionOk="0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5271429" y="4230444"/>
              <a:ext cx="346688" cy="74105"/>
            </a:xfrm>
            <a:custGeom>
              <a:avLst/>
              <a:gdLst/>
              <a:ahLst/>
              <a:cxnLst/>
              <a:rect l="l" t="t" r="r" b="b"/>
              <a:pathLst>
                <a:path w="7097" h="1517" extrusionOk="0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739607" y="4277389"/>
              <a:ext cx="11089" cy="37761"/>
            </a:xfrm>
            <a:custGeom>
              <a:avLst/>
              <a:gdLst/>
              <a:ahLst/>
              <a:cxnLst/>
              <a:rect l="l" t="t" r="r" b="b"/>
              <a:pathLst>
                <a:path w="227" h="773" extrusionOk="0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5171971" y="4212760"/>
              <a:ext cx="17488" cy="27796"/>
            </a:xfrm>
            <a:custGeom>
              <a:avLst/>
              <a:gdLst/>
              <a:ahLst/>
              <a:cxnLst/>
              <a:rect l="l" t="t" r="r" b="b"/>
              <a:pathLst>
                <a:path w="358" h="569" extrusionOk="0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5126003" y="4277291"/>
              <a:ext cx="11871" cy="49632"/>
            </a:xfrm>
            <a:custGeom>
              <a:avLst/>
              <a:gdLst/>
              <a:ahLst/>
              <a:cxnLst/>
              <a:rect l="l" t="t" r="r" b="b"/>
              <a:pathLst>
                <a:path w="243" h="1016" extrusionOk="0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5152870" y="4377043"/>
              <a:ext cx="16804" cy="20224"/>
            </a:xfrm>
            <a:custGeom>
              <a:avLst/>
              <a:gdLst/>
              <a:ahLst/>
              <a:cxnLst/>
              <a:rect l="l" t="t" r="r" b="b"/>
              <a:pathLst>
                <a:path w="344" h="414" extrusionOk="0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5733158" y="4388229"/>
              <a:ext cx="25109" cy="31850"/>
            </a:xfrm>
            <a:custGeom>
              <a:avLst/>
              <a:gdLst/>
              <a:ahLst/>
              <a:cxnLst/>
              <a:rect l="l" t="t" r="r" b="b"/>
              <a:pathLst>
                <a:path w="514" h="652" extrusionOk="0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678544" y="4467708"/>
              <a:ext cx="18075" cy="16560"/>
            </a:xfrm>
            <a:custGeom>
              <a:avLst/>
              <a:gdLst/>
              <a:ahLst/>
              <a:cxnLst/>
              <a:rect l="l" t="t" r="r" b="b"/>
              <a:pathLst>
                <a:path w="370" h="339" extrusionOk="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5198692" y="4437861"/>
              <a:ext cx="16951" cy="14508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5688412" y="4402738"/>
              <a:ext cx="22520" cy="28968"/>
            </a:xfrm>
            <a:custGeom>
              <a:avLst/>
              <a:gdLst/>
              <a:ahLst/>
              <a:cxnLst/>
              <a:rect l="l" t="t" r="r" b="b"/>
              <a:pathLst>
                <a:path w="461" h="593" extrusionOk="0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5736138" y="4344606"/>
              <a:ext cx="12848" cy="22373"/>
            </a:xfrm>
            <a:custGeom>
              <a:avLst/>
              <a:gdLst/>
              <a:ahLst/>
              <a:cxnLst/>
              <a:rect l="l" t="t" r="r" b="b"/>
              <a:pathLst>
                <a:path w="263" h="458" extrusionOk="0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5201623" y="4378362"/>
              <a:ext cx="11675" cy="12261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5169040" y="4315883"/>
              <a:ext cx="9379" cy="20419"/>
            </a:xfrm>
            <a:custGeom>
              <a:avLst/>
              <a:gdLst/>
              <a:ahLst/>
              <a:cxnLst/>
              <a:rect l="l" t="t" r="r" b="b"/>
              <a:pathLst>
                <a:path w="192" h="418" extrusionOk="0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59"/>
          <p:cNvGrpSpPr/>
          <p:nvPr/>
        </p:nvGrpSpPr>
        <p:grpSpPr>
          <a:xfrm>
            <a:off x="7602363" y="3381399"/>
            <a:ext cx="660455" cy="631684"/>
            <a:chOff x="7814124" y="3417650"/>
            <a:chExt cx="552035" cy="527987"/>
          </a:xfrm>
        </p:grpSpPr>
        <p:sp>
          <p:nvSpPr>
            <p:cNvPr id="2735" name="Google Shape;2735;p59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59"/>
          <p:cNvGrpSpPr/>
          <p:nvPr/>
        </p:nvGrpSpPr>
        <p:grpSpPr>
          <a:xfrm>
            <a:off x="6859285" y="3780373"/>
            <a:ext cx="472402" cy="636686"/>
            <a:chOff x="10040900" y="2136025"/>
            <a:chExt cx="240825" cy="324575"/>
          </a:xfrm>
        </p:grpSpPr>
        <p:sp>
          <p:nvSpPr>
            <p:cNvPr id="2749" name="Google Shape;2749;p59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59"/>
          <p:cNvGrpSpPr/>
          <p:nvPr/>
        </p:nvGrpSpPr>
        <p:grpSpPr>
          <a:xfrm>
            <a:off x="4629783" y="3582863"/>
            <a:ext cx="194083" cy="197514"/>
            <a:chOff x="14111275" y="2157475"/>
            <a:chExt cx="130100" cy="132400"/>
          </a:xfrm>
        </p:grpSpPr>
        <p:sp>
          <p:nvSpPr>
            <p:cNvPr id="2757" name="Google Shape;2757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59"/>
          <p:cNvGrpSpPr/>
          <p:nvPr/>
        </p:nvGrpSpPr>
        <p:grpSpPr>
          <a:xfrm rot="-5841827" flipH="1">
            <a:off x="2210139" y="3895865"/>
            <a:ext cx="521504" cy="765896"/>
            <a:chOff x="13306125" y="2595100"/>
            <a:chExt cx="242000" cy="355425"/>
          </a:xfrm>
        </p:grpSpPr>
        <p:sp>
          <p:nvSpPr>
            <p:cNvPr id="2761" name="Google Shape;2761;p59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5" name="Google Shape;2765;p59"/>
          <p:cNvGrpSpPr/>
          <p:nvPr/>
        </p:nvGrpSpPr>
        <p:grpSpPr>
          <a:xfrm rot="-1138308" flipH="1">
            <a:off x="7239906" y="3494522"/>
            <a:ext cx="304842" cy="405447"/>
            <a:chOff x="11745127" y="3498826"/>
            <a:chExt cx="420114" cy="558689"/>
          </a:xfrm>
        </p:grpSpPr>
        <p:sp>
          <p:nvSpPr>
            <p:cNvPr id="2766" name="Google Shape;2766;p59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9"/>
          <p:cNvGrpSpPr/>
          <p:nvPr/>
        </p:nvGrpSpPr>
        <p:grpSpPr>
          <a:xfrm>
            <a:off x="4196983" y="4005749"/>
            <a:ext cx="506787" cy="484208"/>
            <a:chOff x="9642600" y="1433300"/>
            <a:chExt cx="250550" cy="239375"/>
          </a:xfrm>
        </p:grpSpPr>
        <p:sp>
          <p:nvSpPr>
            <p:cNvPr id="2775" name="Google Shape;2775;p59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59"/>
          <p:cNvGrpSpPr/>
          <p:nvPr/>
        </p:nvGrpSpPr>
        <p:grpSpPr>
          <a:xfrm>
            <a:off x="966418" y="4251802"/>
            <a:ext cx="338937" cy="281279"/>
            <a:chOff x="9145625" y="2491050"/>
            <a:chExt cx="227200" cy="188550"/>
          </a:xfrm>
        </p:grpSpPr>
        <p:sp>
          <p:nvSpPr>
            <p:cNvPr id="2785" name="Google Shape;2785;p59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9" name="Google Shape;2789;p59"/>
          <p:cNvGrpSpPr/>
          <p:nvPr/>
        </p:nvGrpSpPr>
        <p:grpSpPr>
          <a:xfrm flipH="1">
            <a:off x="3066779" y="4206385"/>
            <a:ext cx="826420" cy="372092"/>
            <a:chOff x="13901425" y="2040450"/>
            <a:chExt cx="553975" cy="249425"/>
          </a:xfrm>
        </p:grpSpPr>
        <p:sp>
          <p:nvSpPr>
            <p:cNvPr id="2790" name="Google Shape;2790;p59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9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9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9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9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9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59"/>
          <p:cNvGrpSpPr/>
          <p:nvPr/>
        </p:nvGrpSpPr>
        <p:grpSpPr>
          <a:xfrm flipH="1">
            <a:off x="4862239" y="4337152"/>
            <a:ext cx="194095" cy="190054"/>
            <a:chOff x="12211725" y="2010200"/>
            <a:chExt cx="132100" cy="129350"/>
          </a:xfrm>
        </p:grpSpPr>
        <p:sp>
          <p:nvSpPr>
            <p:cNvPr id="2802" name="Google Shape;2802;p5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6" name="Google Shape;2806;p59"/>
          <p:cNvGrpSpPr/>
          <p:nvPr/>
        </p:nvGrpSpPr>
        <p:grpSpPr>
          <a:xfrm rot="5400000">
            <a:off x="1582577" y="4128334"/>
            <a:ext cx="345837" cy="239022"/>
            <a:chOff x="13172775" y="1798450"/>
            <a:chExt cx="208675" cy="144250"/>
          </a:xfrm>
        </p:grpSpPr>
        <p:sp>
          <p:nvSpPr>
            <p:cNvPr id="2807" name="Google Shape;2807;p5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3" name="Google Shape;2813;p59"/>
          <p:cNvSpPr/>
          <p:nvPr/>
        </p:nvSpPr>
        <p:spPr>
          <a:xfrm>
            <a:off x="831523" y="3537850"/>
            <a:ext cx="773726" cy="435895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4" name="Google Shape;2814;p59"/>
          <p:cNvGrpSpPr/>
          <p:nvPr/>
        </p:nvGrpSpPr>
        <p:grpSpPr>
          <a:xfrm>
            <a:off x="2200170" y="3381388"/>
            <a:ext cx="194083" cy="197514"/>
            <a:chOff x="14111275" y="2157475"/>
            <a:chExt cx="130100" cy="132400"/>
          </a:xfrm>
        </p:grpSpPr>
        <p:sp>
          <p:nvSpPr>
            <p:cNvPr id="2815" name="Google Shape;2815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9"/>
          <p:cNvGrpSpPr/>
          <p:nvPr/>
        </p:nvGrpSpPr>
        <p:grpSpPr>
          <a:xfrm>
            <a:off x="6441388" y="3591283"/>
            <a:ext cx="338937" cy="329051"/>
            <a:chOff x="9625250" y="807250"/>
            <a:chExt cx="241425" cy="234400"/>
          </a:xfrm>
        </p:grpSpPr>
        <p:sp>
          <p:nvSpPr>
            <p:cNvPr id="2819" name="Google Shape;2819;p59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9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9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9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9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9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9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9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9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59"/>
          <p:cNvGrpSpPr/>
          <p:nvPr/>
        </p:nvGrpSpPr>
        <p:grpSpPr>
          <a:xfrm>
            <a:off x="3910132" y="3518336"/>
            <a:ext cx="472398" cy="326568"/>
            <a:chOff x="13172775" y="1798450"/>
            <a:chExt cx="208675" cy="144250"/>
          </a:xfrm>
        </p:grpSpPr>
        <p:sp>
          <p:nvSpPr>
            <p:cNvPr id="2829" name="Google Shape;2829;p5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9"/>
          <p:cNvGrpSpPr/>
          <p:nvPr/>
        </p:nvGrpSpPr>
        <p:grpSpPr>
          <a:xfrm>
            <a:off x="6379774" y="4095044"/>
            <a:ext cx="194081" cy="298495"/>
            <a:chOff x="8613625" y="2973700"/>
            <a:chExt cx="160225" cy="246425"/>
          </a:xfrm>
        </p:grpSpPr>
        <p:sp>
          <p:nvSpPr>
            <p:cNvPr id="2836" name="Google Shape;2836;p59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40" name="Google Shape;2840;p59"/>
          <p:cNvCxnSpPr/>
          <p:nvPr/>
        </p:nvCxnSpPr>
        <p:spPr>
          <a:xfrm>
            <a:off x="2080425" y="1963125"/>
            <a:ext cx="52203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41" name="Google Shape;2841;p59"/>
          <p:cNvGrpSpPr/>
          <p:nvPr/>
        </p:nvGrpSpPr>
        <p:grpSpPr>
          <a:xfrm>
            <a:off x="6707704" y="815921"/>
            <a:ext cx="287238" cy="281272"/>
            <a:chOff x="12211725" y="2010200"/>
            <a:chExt cx="132100" cy="129350"/>
          </a:xfrm>
        </p:grpSpPr>
        <p:sp>
          <p:nvSpPr>
            <p:cNvPr id="2842" name="Google Shape;2842;p5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5"/>
          <p:cNvSpPr txBox="1">
            <a:spLocks noGrp="1"/>
          </p:cNvSpPr>
          <p:nvPr>
            <p:ph type="title"/>
          </p:nvPr>
        </p:nvSpPr>
        <p:spPr>
          <a:xfrm>
            <a:off x="3480600" y="2378100"/>
            <a:ext cx="56634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intro</a:t>
            </a:r>
            <a:endParaRPr sz="7000"/>
          </a:p>
        </p:txBody>
      </p:sp>
      <p:sp>
        <p:nvSpPr>
          <p:cNvPr id="1093" name="Google Shape;1093;p35"/>
          <p:cNvSpPr txBox="1">
            <a:spLocks noGrp="1"/>
          </p:cNvSpPr>
          <p:nvPr>
            <p:ph type="title" idx="2"/>
          </p:nvPr>
        </p:nvSpPr>
        <p:spPr>
          <a:xfrm>
            <a:off x="3991125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4" name="Google Shape;1094;p35"/>
          <p:cNvSpPr txBox="1">
            <a:spLocks noGrp="1"/>
          </p:cNvSpPr>
          <p:nvPr>
            <p:ph type="subTitle" idx="1"/>
          </p:nvPr>
        </p:nvSpPr>
        <p:spPr>
          <a:xfrm>
            <a:off x="3991125" y="4132187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the project</a:t>
            </a:r>
            <a:endParaRPr/>
          </a:p>
        </p:txBody>
      </p:sp>
      <p:cxnSp>
        <p:nvCxnSpPr>
          <p:cNvPr id="1095" name="Google Shape;1095;p35"/>
          <p:cNvCxnSpPr/>
          <p:nvPr/>
        </p:nvCxnSpPr>
        <p:spPr>
          <a:xfrm>
            <a:off x="4615575" y="4034038"/>
            <a:ext cx="31839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 flipH="1">
            <a:off x="7528097" y="2951935"/>
            <a:ext cx="256697" cy="251353"/>
            <a:chOff x="12211725" y="2010200"/>
            <a:chExt cx="132100" cy="129350"/>
          </a:xfrm>
        </p:grpSpPr>
        <p:sp>
          <p:nvSpPr>
            <p:cNvPr id="1097" name="Google Shape;1097;p3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5"/>
          <p:cNvGrpSpPr/>
          <p:nvPr/>
        </p:nvGrpSpPr>
        <p:grpSpPr>
          <a:xfrm>
            <a:off x="5375947" y="738185"/>
            <a:ext cx="256697" cy="251353"/>
            <a:chOff x="12211725" y="2010200"/>
            <a:chExt cx="132100" cy="129350"/>
          </a:xfrm>
        </p:grpSpPr>
        <p:sp>
          <p:nvSpPr>
            <p:cNvPr id="1102" name="Google Shape;1102;p3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3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35"/>
          <p:cNvGrpSpPr/>
          <p:nvPr/>
        </p:nvGrpSpPr>
        <p:grpSpPr>
          <a:xfrm>
            <a:off x="1050585" y="1954277"/>
            <a:ext cx="826347" cy="1686339"/>
            <a:chOff x="1085650" y="1965775"/>
            <a:chExt cx="1061188" cy="2165582"/>
          </a:xfrm>
        </p:grpSpPr>
        <p:sp>
          <p:nvSpPr>
            <p:cNvPr id="1108" name="Google Shape;1108;p35"/>
            <p:cNvSpPr/>
            <p:nvPr/>
          </p:nvSpPr>
          <p:spPr>
            <a:xfrm>
              <a:off x="1085650" y="2601574"/>
              <a:ext cx="451763" cy="1262358"/>
            </a:xfrm>
            <a:custGeom>
              <a:avLst/>
              <a:gdLst/>
              <a:ahLst/>
              <a:cxnLst/>
              <a:rect l="l" t="t" r="r" b="b"/>
              <a:pathLst>
                <a:path w="7705" h="21530" extrusionOk="0">
                  <a:moveTo>
                    <a:pt x="3596" y="1"/>
                  </a:moveTo>
                  <a:cubicBezTo>
                    <a:pt x="3522" y="1"/>
                    <a:pt x="3448" y="33"/>
                    <a:pt x="3394" y="99"/>
                  </a:cubicBezTo>
                  <a:cubicBezTo>
                    <a:pt x="3358" y="123"/>
                    <a:pt x="1" y="3611"/>
                    <a:pt x="1965" y="7481"/>
                  </a:cubicBezTo>
                  <a:cubicBezTo>
                    <a:pt x="2334" y="8219"/>
                    <a:pt x="2763" y="8945"/>
                    <a:pt x="3227" y="9719"/>
                  </a:cubicBezTo>
                  <a:cubicBezTo>
                    <a:pt x="5037" y="12791"/>
                    <a:pt x="7097" y="16267"/>
                    <a:pt x="5775" y="21149"/>
                  </a:cubicBezTo>
                  <a:cubicBezTo>
                    <a:pt x="5740" y="21316"/>
                    <a:pt x="5835" y="21459"/>
                    <a:pt x="5978" y="21506"/>
                  </a:cubicBezTo>
                  <a:cubicBezTo>
                    <a:pt x="6013" y="21530"/>
                    <a:pt x="6025" y="21530"/>
                    <a:pt x="6061" y="21530"/>
                  </a:cubicBezTo>
                  <a:cubicBezTo>
                    <a:pt x="6192" y="21530"/>
                    <a:pt x="6299" y="21435"/>
                    <a:pt x="6323" y="21280"/>
                  </a:cubicBezTo>
                  <a:cubicBezTo>
                    <a:pt x="7704" y="16184"/>
                    <a:pt x="5597" y="12600"/>
                    <a:pt x="3715" y="9421"/>
                  </a:cubicBezTo>
                  <a:cubicBezTo>
                    <a:pt x="3251" y="8647"/>
                    <a:pt x="2834" y="7921"/>
                    <a:pt x="2465" y="7207"/>
                  </a:cubicBezTo>
                  <a:cubicBezTo>
                    <a:pt x="679" y="3706"/>
                    <a:pt x="3763" y="527"/>
                    <a:pt x="3799" y="492"/>
                  </a:cubicBezTo>
                  <a:cubicBezTo>
                    <a:pt x="3918" y="396"/>
                    <a:pt x="3918" y="194"/>
                    <a:pt x="3799" y="99"/>
                  </a:cubicBezTo>
                  <a:cubicBezTo>
                    <a:pt x="3745" y="33"/>
                    <a:pt x="367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198751" y="2548981"/>
              <a:ext cx="270941" cy="1567716"/>
            </a:xfrm>
            <a:custGeom>
              <a:avLst/>
              <a:gdLst/>
              <a:ahLst/>
              <a:cxnLst/>
              <a:rect l="l" t="t" r="r" b="b"/>
              <a:pathLst>
                <a:path w="4621" h="26738" extrusionOk="0">
                  <a:moveTo>
                    <a:pt x="4283" y="1"/>
                  </a:moveTo>
                  <a:cubicBezTo>
                    <a:pt x="4147" y="1"/>
                    <a:pt x="4046" y="101"/>
                    <a:pt x="4025" y="246"/>
                  </a:cubicBezTo>
                  <a:cubicBezTo>
                    <a:pt x="4025" y="305"/>
                    <a:pt x="3179" y="5853"/>
                    <a:pt x="1346" y="8306"/>
                  </a:cubicBezTo>
                  <a:cubicBezTo>
                    <a:pt x="1" y="10116"/>
                    <a:pt x="679" y="12735"/>
                    <a:pt x="1274" y="15033"/>
                  </a:cubicBezTo>
                  <a:cubicBezTo>
                    <a:pt x="1572" y="16188"/>
                    <a:pt x="1834" y="17260"/>
                    <a:pt x="1834" y="18093"/>
                  </a:cubicBezTo>
                  <a:cubicBezTo>
                    <a:pt x="1834" y="18724"/>
                    <a:pt x="1727" y="19367"/>
                    <a:pt x="1620" y="20046"/>
                  </a:cubicBezTo>
                  <a:cubicBezTo>
                    <a:pt x="1310" y="21998"/>
                    <a:pt x="953" y="24237"/>
                    <a:pt x="3370" y="26654"/>
                  </a:cubicBezTo>
                  <a:cubicBezTo>
                    <a:pt x="3430" y="26713"/>
                    <a:pt x="3501" y="26737"/>
                    <a:pt x="3572" y="26737"/>
                  </a:cubicBezTo>
                  <a:cubicBezTo>
                    <a:pt x="3656" y="26737"/>
                    <a:pt x="3727" y="26713"/>
                    <a:pt x="3751" y="26630"/>
                  </a:cubicBezTo>
                  <a:cubicBezTo>
                    <a:pt x="3870" y="26523"/>
                    <a:pt x="3870" y="26356"/>
                    <a:pt x="3751" y="26225"/>
                  </a:cubicBezTo>
                  <a:cubicBezTo>
                    <a:pt x="1548" y="24022"/>
                    <a:pt x="1870" y="22034"/>
                    <a:pt x="2179" y="20117"/>
                  </a:cubicBezTo>
                  <a:cubicBezTo>
                    <a:pt x="2298" y="19439"/>
                    <a:pt x="2394" y="18760"/>
                    <a:pt x="2394" y="18069"/>
                  </a:cubicBezTo>
                  <a:cubicBezTo>
                    <a:pt x="2394" y="17164"/>
                    <a:pt x="2120" y="16069"/>
                    <a:pt x="1822" y="14890"/>
                  </a:cubicBezTo>
                  <a:cubicBezTo>
                    <a:pt x="1274" y="12700"/>
                    <a:pt x="632" y="10223"/>
                    <a:pt x="1798" y="8651"/>
                  </a:cubicBezTo>
                  <a:cubicBezTo>
                    <a:pt x="3703" y="6092"/>
                    <a:pt x="4561" y="567"/>
                    <a:pt x="4584" y="341"/>
                  </a:cubicBezTo>
                  <a:cubicBezTo>
                    <a:pt x="4620" y="174"/>
                    <a:pt x="4513" y="43"/>
                    <a:pt x="4346" y="8"/>
                  </a:cubicBezTo>
                  <a:cubicBezTo>
                    <a:pt x="4325" y="3"/>
                    <a:pt x="4304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284587" y="2530161"/>
              <a:ext cx="224856" cy="1546725"/>
            </a:xfrm>
            <a:custGeom>
              <a:avLst/>
              <a:gdLst/>
              <a:ahLst/>
              <a:cxnLst/>
              <a:rect l="l" t="t" r="r" b="b"/>
              <a:pathLst>
                <a:path w="3835" h="26380" extrusionOk="0">
                  <a:moveTo>
                    <a:pt x="1139" y="0"/>
                  </a:moveTo>
                  <a:cubicBezTo>
                    <a:pt x="1001" y="0"/>
                    <a:pt x="889" y="97"/>
                    <a:pt x="858" y="221"/>
                  </a:cubicBezTo>
                  <a:cubicBezTo>
                    <a:pt x="846" y="281"/>
                    <a:pt x="608" y="1472"/>
                    <a:pt x="549" y="3055"/>
                  </a:cubicBezTo>
                  <a:cubicBezTo>
                    <a:pt x="477" y="5186"/>
                    <a:pt x="787" y="6913"/>
                    <a:pt x="1477" y="8175"/>
                  </a:cubicBezTo>
                  <a:cubicBezTo>
                    <a:pt x="1787" y="8758"/>
                    <a:pt x="2073" y="9175"/>
                    <a:pt x="2287" y="9508"/>
                  </a:cubicBezTo>
                  <a:cubicBezTo>
                    <a:pt x="3180" y="10842"/>
                    <a:pt x="3275" y="10973"/>
                    <a:pt x="1846" y="16438"/>
                  </a:cubicBezTo>
                  <a:cubicBezTo>
                    <a:pt x="1" y="23462"/>
                    <a:pt x="2918" y="26177"/>
                    <a:pt x="3037" y="26296"/>
                  </a:cubicBezTo>
                  <a:cubicBezTo>
                    <a:pt x="3097" y="26344"/>
                    <a:pt x="3156" y="26379"/>
                    <a:pt x="3228" y="26379"/>
                  </a:cubicBezTo>
                  <a:cubicBezTo>
                    <a:pt x="3299" y="26379"/>
                    <a:pt x="3382" y="26332"/>
                    <a:pt x="3430" y="26272"/>
                  </a:cubicBezTo>
                  <a:cubicBezTo>
                    <a:pt x="3537" y="26153"/>
                    <a:pt x="3537" y="25975"/>
                    <a:pt x="3418" y="25867"/>
                  </a:cubicBezTo>
                  <a:cubicBezTo>
                    <a:pt x="3394" y="25855"/>
                    <a:pt x="632" y="23260"/>
                    <a:pt x="2394" y="16581"/>
                  </a:cubicBezTo>
                  <a:cubicBezTo>
                    <a:pt x="3835" y="11044"/>
                    <a:pt x="3775" y="10699"/>
                    <a:pt x="2763" y="9187"/>
                  </a:cubicBezTo>
                  <a:cubicBezTo>
                    <a:pt x="2561" y="8853"/>
                    <a:pt x="2275" y="8437"/>
                    <a:pt x="1977" y="7889"/>
                  </a:cubicBezTo>
                  <a:cubicBezTo>
                    <a:pt x="453" y="5091"/>
                    <a:pt x="1418" y="388"/>
                    <a:pt x="1430" y="340"/>
                  </a:cubicBezTo>
                  <a:cubicBezTo>
                    <a:pt x="1454" y="186"/>
                    <a:pt x="1346" y="31"/>
                    <a:pt x="1204" y="7"/>
                  </a:cubicBezTo>
                  <a:cubicBezTo>
                    <a:pt x="1182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460541" y="2578766"/>
              <a:ext cx="212953" cy="1322163"/>
            </a:xfrm>
            <a:custGeom>
              <a:avLst/>
              <a:gdLst/>
              <a:ahLst/>
              <a:cxnLst/>
              <a:rect l="l" t="t" r="r" b="b"/>
              <a:pathLst>
                <a:path w="3632" h="22550" extrusionOk="0">
                  <a:moveTo>
                    <a:pt x="1145" y="1"/>
                  </a:moveTo>
                  <a:cubicBezTo>
                    <a:pt x="1106" y="1"/>
                    <a:pt x="1065" y="8"/>
                    <a:pt x="1024" y="23"/>
                  </a:cubicBezTo>
                  <a:cubicBezTo>
                    <a:pt x="881" y="83"/>
                    <a:pt x="822" y="238"/>
                    <a:pt x="881" y="393"/>
                  </a:cubicBezTo>
                  <a:cubicBezTo>
                    <a:pt x="893" y="452"/>
                    <a:pt x="3025" y="5560"/>
                    <a:pt x="2370" y="7774"/>
                  </a:cubicBezTo>
                  <a:cubicBezTo>
                    <a:pt x="2179" y="8417"/>
                    <a:pt x="1893" y="9036"/>
                    <a:pt x="1596" y="9691"/>
                  </a:cubicBezTo>
                  <a:cubicBezTo>
                    <a:pt x="810" y="11418"/>
                    <a:pt x="0" y="13192"/>
                    <a:pt x="881" y="15275"/>
                  </a:cubicBezTo>
                  <a:lnTo>
                    <a:pt x="941" y="15418"/>
                  </a:lnTo>
                  <a:cubicBezTo>
                    <a:pt x="2072" y="18085"/>
                    <a:pt x="2965" y="20204"/>
                    <a:pt x="2501" y="22217"/>
                  </a:cubicBezTo>
                  <a:cubicBezTo>
                    <a:pt x="2477" y="22359"/>
                    <a:pt x="2584" y="22526"/>
                    <a:pt x="2727" y="22550"/>
                  </a:cubicBezTo>
                  <a:lnTo>
                    <a:pt x="2786" y="22550"/>
                  </a:lnTo>
                  <a:cubicBezTo>
                    <a:pt x="2917" y="22550"/>
                    <a:pt x="3025" y="22467"/>
                    <a:pt x="3060" y="22324"/>
                  </a:cubicBezTo>
                  <a:cubicBezTo>
                    <a:pt x="3548" y="20145"/>
                    <a:pt x="2584" y="17847"/>
                    <a:pt x="1465" y="15180"/>
                  </a:cubicBezTo>
                  <a:lnTo>
                    <a:pt x="1405" y="15037"/>
                  </a:lnTo>
                  <a:cubicBezTo>
                    <a:pt x="631" y="13192"/>
                    <a:pt x="1358" y="11596"/>
                    <a:pt x="2120" y="9917"/>
                  </a:cubicBezTo>
                  <a:cubicBezTo>
                    <a:pt x="2417" y="9275"/>
                    <a:pt x="2715" y="8596"/>
                    <a:pt x="2917" y="7917"/>
                  </a:cubicBezTo>
                  <a:cubicBezTo>
                    <a:pt x="3632" y="5524"/>
                    <a:pt x="1489" y="393"/>
                    <a:pt x="1405" y="166"/>
                  </a:cubicBezTo>
                  <a:cubicBezTo>
                    <a:pt x="1361" y="61"/>
                    <a:pt x="1259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598736" y="2602453"/>
              <a:ext cx="146699" cy="1298475"/>
            </a:xfrm>
            <a:custGeom>
              <a:avLst/>
              <a:gdLst/>
              <a:ahLst/>
              <a:cxnLst/>
              <a:rect l="l" t="t" r="r" b="b"/>
              <a:pathLst>
                <a:path w="2502" h="22146" extrusionOk="0">
                  <a:moveTo>
                    <a:pt x="715" y="0"/>
                  </a:moveTo>
                  <a:cubicBezTo>
                    <a:pt x="548" y="0"/>
                    <a:pt x="418" y="108"/>
                    <a:pt x="394" y="274"/>
                  </a:cubicBezTo>
                  <a:cubicBezTo>
                    <a:pt x="382" y="465"/>
                    <a:pt x="1" y="5096"/>
                    <a:pt x="1096" y="7763"/>
                  </a:cubicBezTo>
                  <a:cubicBezTo>
                    <a:pt x="1882" y="9644"/>
                    <a:pt x="1049" y="12788"/>
                    <a:pt x="608" y="14466"/>
                  </a:cubicBezTo>
                  <a:cubicBezTo>
                    <a:pt x="418" y="15169"/>
                    <a:pt x="322" y="15538"/>
                    <a:pt x="322" y="15752"/>
                  </a:cubicBezTo>
                  <a:cubicBezTo>
                    <a:pt x="322" y="15990"/>
                    <a:pt x="418" y="16324"/>
                    <a:pt x="537" y="16788"/>
                  </a:cubicBezTo>
                  <a:cubicBezTo>
                    <a:pt x="822" y="17895"/>
                    <a:pt x="1275" y="19729"/>
                    <a:pt x="894" y="21825"/>
                  </a:cubicBezTo>
                  <a:cubicBezTo>
                    <a:pt x="858" y="21967"/>
                    <a:pt x="965" y="22122"/>
                    <a:pt x="1120" y="22146"/>
                  </a:cubicBezTo>
                  <a:lnTo>
                    <a:pt x="1180" y="22146"/>
                  </a:lnTo>
                  <a:cubicBezTo>
                    <a:pt x="1310" y="22146"/>
                    <a:pt x="1441" y="22063"/>
                    <a:pt x="1430" y="21908"/>
                  </a:cubicBezTo>
                  <a:cubicBezTo>
                    <a:pt x="1846" y="19693"/>
                    <a:pt x="1346" y="17788"/>
                    <a:pt x="1072" y="16645"/>
                  </a:cubicBezTo>
                  <a:cubicBezTo>
                    <a:pt x="977" y="16252"/>
                    <a:pt x="894" y="15919"/>
                    <a:pt x="894" y="15752"/>
                  </a:cubicBezTo>
                  <a:cubicBezTo>
                    <a:pt x="894" y="15598"/>
                    <a:pt x="1025" y="15121"/>
                    <a:pt x="1156" y="14621"/>
                  </a:cubicBezTo>
                  <a:cubicBezTo>
                    <a:pt x="1632" y="12859"/>
                    <a:pt x="2501" y="9609"/>
                    <a:pt x="1632" y="7537"/>
                  </a:cubicBezTo>
                  <a:cubicBezTo>
                    <a:pt x="572" y="4989"/>
                    <a:pt x="977" y="358"/>
                    <a:pt x="977" y="322"/>
                  </a:cubicBezTo>
                  <a:cubicBezTo>
                    <a:pt x="977" y="155"/>
                    <a:pt x="870" y="24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26300" y="2459393"/>
              <a:ext cx="262556" cy="1671964"/>
            </a:xfrm>
            <a:custGeom>
              <a:avLst/>
              <a:gdLst/>
              <a:ahLst/>
              <a:cxnLst/>
              <a:rect l="l" t="t" r="r" b="b"/>
              <a:pathLst>
                <a:path w="4478" h="28516" extrusionOk="0">
                  <a:moveTo>
                    <a:pt x="2428" y="1"/>
                  </a:moveTo>
                  <a:cubicBezTo>
                    <a:pt x="2321" y="1"/>
                    <a:pt x="2212" y="61"/>
                    <a:pt x="2168" y="166"/>
                  </a:cubicBezTo>
                  <a:cubicBezTo>
                    <a:pt x="2073" y="381"/>
                    <a:pt x="1" y="5226"/>
                    <a:pt x="1108" y="7846"/>
                  </a:cubicBezTo>
                  <a:cubicBezTo>
                    <a:pt x="1406" y="8596"/>
                    <a:pt x="1823" y="9144"/>
                    <a:pt x="2192" y="9632"/>
                  </a:cubicBezTo>
                  <a:cubicBezTo>
                    <a:pt x="3120" y="10870"/>
                    <a:pt x="3787" y="11763"/>
                    <a:pt x="2180" y="14763"/>
                  </a:cubicBezTo>
                  <a:cubicBezTo>
                    <a:pt x="1323" y="16371"/>
                    <a:pt x="1442" y="16835"/>
                    <a:pt x="1763" y="18097"/>
                  </a:cubicBezTo>
                  <a:cubicBezTo>
                    <a:pt x="1977" y="18919"/>
                    <a:pt x="2299" y="20157"/>
                    <a:pt x="2477" y="22383"/>
                  </a:cubicBezTo>
                  <a:cubicBezTo>
                    <a:pt x="2823" y="26658"/>
                    <a:pt x="1406" y="28003"/>
                    <a:pt x="1394" y="28015"/>
                  </a:cubicBezTo>
                  <a:cubicBezTo>
                    <a:pt x="1275" y="28122"/>
                    <a:pt x="1263" y="28301"/>
                    <a:pt x="1358" y="28420"/>
                  </a:cubicBezTo>
                  <a:cubicBezTo>
                    <a:pt x="1418" y="28491"/>
                    <a:pt x="1513" y="28515"/>
                    <a:pt x="1584" y="28515"/>
                  </a:cubicBezTo>
                  <a:cubicBezTo>
                    <a:pt x="1656" y="28515"/>
                    <a:pt x="1715" y="28491"/>
                    <a:pt x="1775" y="28432"/>
                  </a:cubicBezTo>
                  <a:cubicBezTo>
                    <a:pt x="1858" y="28372"/>
                    <a:pt x="3442" y="26932"/>
                    <a:pt x="3061" y="22324"/>
                  </a:cubicBezTo>
                  <a:cubicBezTo>
                    <a:pt x="2870" y="20050"/>
                    <a:pt x="2537" y="18788"/>
                    <a:pt x="2335" y="17954"/>
                  </a:cubicBezTo>
                  <a:cubicBezTo>
                    <a:pt x="2013" y="16764"/>
                    <a:pt x="1942" y="16430"/>
                    <a:pt x="2692" y="15037"/>
                  </a:cubicBezTo>
                  <a:cubicBezTo>
                    <a:pt x="4478" y="11715"/>
                    <a:pt x="3620" y="10584"/>
                    <a:pt x="2656" y="9286"/>
                  </a:cubicBezTo>
                  <a:cubicBezTo>
                    <a:pt x="2287" y="8798"/>
                    <a:pt x="1918" y="8298"/>
                    <a:pt x="1632" y="7620"/>
                  </a:cubicBezTo>
                  <a:cubicBezTo>
                    <a:pt x="632" y="5226"/>
                    <a:pt x="2668" y="440"/>
                    <a:pt x="2680" y="393"/>
                  </a:cubicBezTo>
                  <a:cubicBezTo>
                    <a:pt x="2751" y="262"/>
                    <a:pt x="2680" y="83"/>
                    <a:pt x="2537" y="23"/>
                  </a:cubicBezTo>
                  <a:cubicBezTo>
                    <a:pt x="2503" y="8"/>
                    <a:pt x="2466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728605" y="2531333"/>
              <a:ext cx="182230" cy="1332599"/>
            </a:xfrm>
            <a:custGeom>
              <a:avLst/>
              <a:gdLst/>
              <a:ahLst/>
              <a:cxnLst/>
              <a:rect l="l" t="t" r="r" b="b"/>
              <a:pathLst>
                <a:path w="3108" h="22728" extrusionOk="0">
                  <a:moveTo>
                    <a:pt x="1737" y="0"/>
                  </a:moveTo>
                  <a:cubicBezTo>
                    <a:pt x="1699" y="0"/>
                    <a:pt x="1659" y="8"/>
                    <a:pt x="1620" y="23"/>
                  </a:cubicBezTo>
                  <a:cubicBezTo>
                    <a:pt x="1477" y="82"/>
                    <a:pt x="1417" y="249"/>
                    <a:pt x="1477" y="404"/>
                  </a:cubicBezTo>
                  <a:cubicBezTo>
                    <a:pt x="1489" y="428"/>
                    <a:pt x="2501" y="2845"/>
                    <a:pt x="1120" y="6952"/>
                  </a:cubicBezTo>
                  <a:cubicBezTo>
                    <a:pt x="0" y="10262"/>
                    <a:pt x="798" y="12155"/>
                    <a:pt x="1512" y="13822"/>
                  </a:cubicBezTo>
                  <a:cubicBezTo>
                    <a:pt x="1751" y="14370"/>
                    <a:pt x="1965" y="14882"/>
                    <a:pt x="2108" y="15418"/>
                  </a:cubicBezTo>
                  <a:cubicBezTo>
                    <a:pt x="2501" y="16811"/>
                    <a:pt x="2191" y="17787"/>
                    <a:pt x="1691" y="19370"/>
                  </a:cubicBezTo>
                  <a:cubicBezTo>
                    <a:pt x="1441" y="20204"/>
                    <a:pt x="1143" y="21144"/>
                    <a:pt x="881" y="22383"/>
                  </a:cubicBezTo>
                  <a:cubicBezTo>
                    <a:pt x="846" y="22526"/>
                    <a:pt x="953" y="22692"/>
                    <a:pt x="1096" y="22728"/>
                  </a:cubicBezTo>
                  <a:lnTo>
                    <a:pt x="1167" y="22728"/>
                  </a:lnTo>
                  <a:cubicBezTo>
                    <a:pt x="1298" y="22728"/>
                    <a:pt x="1417" y="22633"/>
                    <a:pt x="1429" y="22526"/>
                  </a:cubicBezTo>
                  <a:cubicBezTo>
                    <a:pt x="1679" y="21323"/>
                    <a:pt x="1977" y="20382"/>
                    <a:pt x="2227" y="19573"/>
                  </a:cubicBezTo>
                  <a:cubicBezTo>
                    <a:pt x="2739" y="17930"/>
                    <a:pt x="3084" y="16846"/>
                    <a:pt x="2667" y="15287"/>
                  </a:cubicBezTo>
                  <a:cubicBezTo>
                    <a:pt x="2501" y="14703"/>
                    <a:pt x="2274" y="14179"/>
                    <a:pt x="2036" y="13620"/>
                  </a:cubicBezTo>
                  <a:cubicBezTo>
                    <a:pt x="1322" y="11965"/>
                    <a:pt x="608" y="10250"/>
                    <a:pt x="1655" y="7143"/>
                  </a:cubicBezTo>
                  <a:cubicBezTo>
                    <a:pt x="3108" y="2809"/>
                    <a:pt x="2036" y="273"/>
                    <a:pt x="1989" y="178"/>
                  </a:cubicBezTo>
                  <a:cubicBezTo>
                    <a:pt x="1944" y="63"/>
                    <a:pt x="1848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841002" y="2528460"/>
              <a:ext cx="198295" cy="1002498"/>
            </a:xfrm>
            <a:custGeom>
              <a:avLst/>
              <a:gdLst/>
              <a:ahLst/>
              <a:cxnLst/>
              <a:rect l="l" t="t" r="r" b="b"/>
              <a:pathLst>
                <a:path w="3382" h="17098" extrusionOk="0">
                  <a:moveTo>
                    <a:pt x="314" y="0"/>
                  </a:moveTo>
                  <a:cubicBezTo>
                    <a:pt x="241" y="0"/>
                    <a:pt x="167" y="24"/>
                    <a:pt x="107" y="72"/>
                  </a:cubicBezTo>
                  <a:cubicBezTo>
                    <a:pt x="0" y="179"/>
                    <a:pt x="0" y="358"/>
                    <a:pt x="107" y="477"/>
                  </a:cubicBezTo>
                  <a:cubicBezTo>
                    <a:pt x="143" y="489"/>
                    <a:pt x="2798" y="3251"/>
                    <a:pt x="2477" y="5703"/>
                  </a:cubicBezTo>
                  <a:cubicBezTo>
                    <a:pt x="2346" y="6775"/>
                    <a:pt x="1965" y="7513"/>
                    <a:pt x="1596" y="8251"/>
                  </a:cubicBezTo>
                  <a:cubicBezTo>
                    <a:pt x="1084" y="9263"/>
                    <a:pt x="619" y="10216"/>
                    <a:pt x="858" y="11835"/>
                  </a:cubicBezTo>
                  <a:cubicBezTo>
                    <a:pt x="1250" y="14538"/>
                    <a:pt x="2477" y="16848"/>
                    <a:pt x="2524" y="16955"/>
                  </a:cubicBezTo>
                  <a:cubicBezTo>
                    <a:pt x="2560" y="17038"/>
                    <a:pt x="2667" y="17098"/>
                    <a:pt x="2774" y="17098"/>
                  </a:cubicBezTo>
                  <a:cubicBezTo>
                    <a:pt x="2822" y="17098"/>
                    <a:pt x="2858" y="17086"/>
                    <a:pt x="2882" y="17074"/>
                  </a:cubicBezTo>
                  <a:cubicBezTo>
                    <a:pt x="3013" y="17002"/>
                    <a:pt x="3072" y="16824"/>
                    <a:pt x="3001" y="16681"/>
                  </a:cubicBezTo>
                  <a:cubicBezTo>
                    <a:pt x="2977" y="16669"/>
                    <a:pt x="1774" y="14359"/>
                    <a:pt x="1393" y="11764"/>
                  </a:cubicBezTo>
                  <a:cubicBezTo>
                    <a:pt x="1179" y="10311"/>
                    <a:pt x="1596" y="9478"/>
                    <a:pt x="2084" y="8513"/>
                  </a:cubicBezTo>
                  <a:cubicBezTo>
                    <a:pt x="2465" y="7775"/>
                    <a:pt x="2882" y="6954"/>
                    <a:pt x="3024" y="5775"/>
                  </a:cubicBezTo>
                  <a:cubicBezTo>
                    <a:pt x="3382" y="3048"/>
                    <a:pt x="631" y="191"/>
                    <a:pt x="512" y="72"/>
                  </a:cubicBezTo>
                  <a:cubicBezTo>
                    <a:pt x="459" y="24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1872429" y="2530571"/>
              <a:ext cx="233885" cy="1461122"/>
            </a:xfrm>
            <a:custGeom>
              <a:avLst/>
              <a:gdLst/>
              <a:ahLst/>
              <a:cxnLst/>
              <a:rect l="l" t="t" r="r" b="b"/>
              <a:pathLst>
                <a:path w="3989" h="24920" extrusionOk="0">
                  <a:moveTo>
                    <a:pt x="1000" y="0"/>
                  </a:moveTo>
                  <a:cubicBezTo>
                    <a:pt x="857" y="0"/>
                    <a:pt x="714" y="131"/>
                    <a:pt x="738" y="298"/>
                  </a:cubicBezTo>
                  <a:cubicBezTo>
                    <a:pt x="750" y="357"/>
                    <a:pt x="822" y="1084"/>
                    <a:pt x="2369" y="5786"/>
                  </a:cubicBezTo>
                  <a:cubicBezTo>
                    <a:pt x="3393" y="8894"/>
                    <a:pt x="2477" y="11085"/>
                    <a:pt x="1584" y="13192"/>
                  </a:cubicBezTo>
                  <a:cubicBezTo>
                    <a:pt x="1119" y="14276"/>
                    <a:pt x="679" y="15323"/>
                    <a:pt x="512" y="16454"/>
                  </a:cubicBezTo>
                  <a:cubicBezTo>
                    <a:pt x="0" y="19812"/>
                    <a:pt x="2584" y="24586"/>
                    <a:pt x="2679" y="24777"/>
                  </a:cubicBezTo>
                  <a:cubicBezTo>
                    <a:pt x="2738" y="24860"/>
                    <a:pt x="2834" y="24920"/>
                    <a:pt x="2941" y="24920"/>
                  </a:cubicBezTo>
                  <a:cubicBezTo>
                    <a:pt x="2977" y="24920"/>
                    <a:pt x="3024" y="24908"/>
                    <a:pt x="3072" y="24896"/>
                  </a:cubicBezTo>
                  <a:cubicBezTo>
                    <a:pt x="3215" y="24825"/>
                    <a:pt x="3262" y="24646"/>
                    <a:pt x="3191" y="24503"/>
                  </a:cubicBezTo>
                  <a:cubicBezTo>
                    <a:pt x="3155" y="24444"/>
                    <a:pt x="595" y="19717"/>
                    <a:pt x="1072" y="16550"/>
                  </a:cubicBezTo>
                  <a:cubicBezTo>
                    <a:pt x="1238" y="15490"/>
                    <a:pt x="1655" y="14478"/>
                    <a:pt x="2107" y="13418"/>
                  </a:cubicBezTo>
                  <a:cubicBezTo>
                    <a:pt x="3000" y="11311"/>
                    <a:pt x="3989" y="8906"/>
                    <a:pt x="2905" y="5608"/>
                  </a:cubicBezTo>
                  <a:cubicBezTo>
                    <a:pt x="1393" y="1024"/>
                    <a:pt x="1298" y="274"/>
                    <a:pt x="1298" y="262"/>
                  </a:cubicBezTo>
                  <a:cubicBezTo>
                    <a:pt x="1298" y="119"/>
                    <a:pt x="1155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1186907" y="1965775"/>
              <a:ext cx="959931" cy="701362"/>
            </a:xfrm>
            <a:custGeom>
              <a:avLst/>
              <a:gdLst/>
              <a:ahLst/>
              <a:cxnLst/>
              <a:rect l="l" t="t" r="r" b="b"/>
              <a:pathLst>
                <a:path w="16372" h="11962" extrusionOk="0">
                  <a:moveTo>
                    <a:pt x="7965" y="1"/>
                  </a:moveTo>
                  <a:cubicBezTo>
                    <a:pt x="0" y="1"/>
                    <a:pt x="905" y="5263"/>
                    <a:pt x="1548" y="7454"/>
                  </a:cubicBezTo>
                  <a:cubicBezTo>
                    <a:pt x="1988" y="8943"/>
                    <a:pt x="1834" y="9669"/>
                    <a:pt x="1679" y="9990"/>
                  </a:cubicBezTo>
                  <a:cubicBezTo>
                    <a:pt x="1548" y="10252"/>
                    <a:pt x="1536" y="10562"/>
                    <a:pt x="1655" y="10836"/>
                  </a:cubicBezTo>
                  <a:cubicBezTo>
                    <a:pt x="1756" y="11075"/>
                    <a:pt x="1977" y="11290"/>
                    <a:pt x="2404" y="11290"/>
                  </a:cubicBezTo>
                  <a:cubicBezTo>
                    <a:pt x="2634" y="11290"/>
                    <a:pt x="2924" y="11228"/>
                    <a:pt x="3286" y="11074"/>
                  </a:cubicBezTo>
                  <a:cubicBezTo>
                    <a:pt x="3286" y="11074"/>
                    <a:pt x="3520" y="11703"/>
                    <a:pt x="4021" y="11703"/>
                  </a:cubicBezTo>
                  <a:cubicBezTo>
                    <a:pt x="4227" y="11703"/>
                    <a:pt x="4477" y="11597"/>
                    <a:pt x="4775" y="11300"/>
                  </a:cubicBezTo>
                  <a:cubicBezTo>
                    <a:pt x="4775" y="11300"/>
                    <a:pt x="5028" y="11657"/>
                    <a:pt x="5460" y="11657"/>
                  </a:cubicBezTo>
                  <a:cubicBezTo>
                    <a:pt x="5698" y="11657"/>
                    <a:pt x="5989" y="11550"/>
                    <a:pt x="6322" y="11217"/>
                  </a:cubicBezTo>
                  <a:cubicBezTo>
                    <a:pt x="6322" y="11217"/>
                    <a:pt x="6719" y="11613"/>
                    <a:pt x="7248" y="11613"/>
                  </a:cubicBezTo>
                  <a:cubicBezTo>
                    <a:pt x="7513" y="11613"/>
                    <a:pt x="7811" y="11514"/>
                    <a:pt x="8108" y="11217"/>
                  </a:cubicBezTo>
                  <a:cubicBezTo>
                    <a:pt x="8108" y="11217"/>
                    <a:pt x="8293" y="11693"/>
                    <a:pt x="8734" y="11693"/>
                  </a:cubicBezTo>
                  <a:cubicBezTo>
                    <a:pt x="8955" y="11693"/>
                    <a:pt x="9239" y="11574"/>
                    <a:pt x="9597" y="11217"/>
                  </a:cubicBezTo>
                  <a:cubicBezTo>
                    <a:pt x="9597" y="11217"/>
                    <a:pt x="9866" y="11961"/>
                    <a:pt x="10391" y="11961"/>
                  </a:cubicBezTo>
                  <a:cubicBezTo>
                    <a:pt x="10646" y="11961"/>
                    <a:pt x="10961" y="11786"/>
                    <a:pt x="11335" y="11264"/>
                  </a:cubicBezTo>
                  <a:cubicBezTo>
                    <a:pt x="11335" y="11264"/>
                    <a:pt x="11467" y="11878"/>
                    <a:pt x="11852" y="11878"/>
                  </a:cubicBezTo>
                  <a:cubicBezTo>
                    <a:pt x="12044" y="11878"/>
                    <a:pt x="12299" y="11725"/>
                    <a:pt x="12633" y="11264"/>
                  </a:cubicBezTo>
                  <a:cubicBezTo>
                    <a:pt x="12633" y="11264"/>
                    <a:pt x="12981" y="11438"/>
                    <a:pt x="13315" y="11438"/>
                  </a:cubicBezTo>
                  <a:cubicBezTo>
                    <a:pt x="13600" y="11438"/>
                    <a:pt x="13875" y="11312"/>
                    <a:pt x="13919" y="10848"/>
                  </a:cubicBezTo>
                  <a:cubicBezTo>
                    <a:pt x="13930" y="10621"/>
                    <a:pt x="13883" y="10419"/>
                    <a:pt x="13776" y="10228"/>
                  </a:cubicBezTo>
                  <a:cubicBezTo>
                    <a:pt x="13168" y="9109"/>
                    <a:pt x="13585" y="7859"/>
                    <a:pt x="13585" y="7859"/>
                  </a:cubicBezTo>
                  <a:cubicBezTo>
                    <a:pt x="13585" y="7859"/>
                    <a:pt x="16371" y="1"/>
                    <a:pt x="7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449342" y="2364996"/>
              <a:ext cx="372844" cy="74874"/>
            </a:xfrm>
            <a:custGeom>
              <a:avLst/>
              <a:gdLst/>
              <a:ahLst/>
              <a:cxnLst/>
              <a:rect l="l" t="t" r="r" b="b"/>
              <a:pathLst>
                <a:path w="6359" h="1277" extrusionOk="0">
                  <a:moveTo>
                    <a:pt x="103" y="1"/>
                  </a:moveTo>
                  <a:cubicBezTo>
                    <a:pt x="76" y="1"/>
                    <a:pt x="49" y="12"/>
                    <a:pt x="37" y="38"/>
                  </a:cubicBezTo>
                  <a:cubicBezTo>
                    <a:pt x="1" y="62"/>
                    <a:pt x="1" y="145"/>
                    <a:pt x="48" y="169"/>
                  </a:cubicBezTo>
                  <a:cubicBezTo>
                    <a:pt x="60" y="181"/>
                    <a:pt x="1394" y="1276"/>
                    <a:pt x="3251" y="1276"/>
                  </a:cubicBezTo>
                  <a:cubicBezTo>
                    <a:pt x="4168" y="1276"/>
                    <a:pt x="5228" y="991"/>
                    <a:pt x="6311" y="169"/>
                  </a:cubicBezTo>
                  <a:cubicBezTo>
                    <a:pt x="6359" y="133"/>
                    <a:pt x="6359" y="86"/>
                    <a:pt x="6323" y="38"/>
                  </a:cubicBezTo>
                  <a:cubicBezTo>
                    <a:pt x="6310" y="12"/>
                    <a:pt x="6287" y="1"/>
                    <a:pt x="6261" y="1"/>
                  </a:cubicBezTo>
                  <a:cubicBezTo>
                    <a:pt x="6239" y="1"/>
                    <a:pt x="6214" y="10"/>
                    <a:pt x="6192" y="26"/>
                  </a:cubicBezTo>
                  <a:cubicBezTo>
                    <a:pt x="5151" y="824"/>
                    <a:pt x="4134" y="1090"/>
                    <a:pt x="3241" y="1090"/>
                  </a:cubicBezTo>
                  <a:cubicBezTo>
                    <a:pt x="1468" y="1090"/>
                    <a:pt x="183" y="42"/>
                    <a:pt x="168" y="26"/>
                  </a:cubicBezTo>
                  <a:cubicBezTo>
                    <a:pt x="151" y="10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372945" y="2555665"/>
              <a:ext cx="16828" cy="61857"/>
            </a:xfrm>
            <a:custGeom>
              <a:avLst/>
              <a:gdLst/>
              <a:ahLst/>
              <a:cxnLst/>
              <a:rect l="l" t="t" r="r" b="b"/>
              <a:pathLst>
                <a:path w="287" h="1055" extrusionOk="0">
                  <a:moveTo>
                    <a:pt x="220" y="0"/>
                  </a:moveTo>
                  <a:cubicBezTo>
                    <a:pt x="198" y="0"/>
                    <a:pt x="178" y="14"/>
                    <a:pt x="173" y="48"/>
                  </a:cubicBezTo>
                  <a:cubicBezTo>
                    <a:pt x="101" y="358"/>
                    <a:pt x="42" y="667"/>
                    <a:pt x="6" y="1001"/>
                  </a:cubicBezTo>
                  <a:cubicBezTo>
                    <a:pt x="0" y="1037"/>
                    <a:pt x="24" y="1054"/>
                    <a:pt x="51" y="1054"/>
                  </a:cubicBezTo>
                  <a:cubicBezTo>
                    <a:pt x="78" y="1054"/>
                    <a:pt x="107" y="1037"/>
                    <a:pt x="113" y="1001"/>
                  </a:cubicBezTo>
                  <a:cubicBezTo>
                    <a:pt x="149" y="679"/>
                    <a:pt x="208" y="370"/>
                    <a:pt x="280" y="72"/>
                  </a:cubicBezTo>
                  <a:cubicBezTo>
                    <a:pt x="287" y="30"/>
                    <a:pt x="25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460717" y="2545170"/>
              <a:ext cx="23336" cy="88066"/>
            </a:xfrm>
            <a:custGeom>
              <a:avLst/>
              <a:gdLst/>
              <a:ahLst/>
              <a:cxnLst/>
              <a:rect l="l" t="t" r="r" b="b"/>
              <a:pathLst>
                <a:path w="398" h="1502" extrusionOk="0">
                  <a:moveTo>
                    <a:pt x="331" y="1"/>
                  </a:moveTo>
                  <a:cubicBezTo>
                    <a:pt x="309" y="1"/>
                    <a:pt x="288" y="15"/>
                    <a:pt x="283" y="49"/>
                  </a:cubicBezTo>
                  <a:lnTo>
                    <a:pt x="21" y="1430"/>
                  </a:lnTo>
                  <a:cubicBezTo>
                    <a:pt x="0" y="1472"/>
                    <a:pt x="33" y="1502"/>
                    <a:pt x="66" y="1502"/>
                  </a:cubicBezTo>
                  <a:cubicBezTo>
                    <a:pt x="89" y="1502"/>
                    <a:pt x="112" y="1488"/>
                    <a:pt x="116" y="1454"/>
                  </a:cubicBezTo>
                  <a:lnTo>
                    <a:pt x="390" y="73"/>
                  </a:lnTo>
                  <a:cubicBezTo>
                    <a:pt x="397" y="30"/>
                    <a:pt x="363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553355" y="2577300"/>
              <a:ext cx="11257" cy="51714"/>
            </a:xfrm>
            <a:custGeom>
              <a:avLst/>
              <a:gdLst/>
              <a:ahLst/>
              <a:cxnLst/>
              <a:rect l="l" t="t" r="r" b="b"/>
              <a:pathLst>
                <a:path w="192" h="882" extrusionOk="0">
                  <a:moveTo>
                    <a:pt x="132" y="1"/>
                  </a:moveTo>
                  <a:cubicBezTo>
                    <a:pt x="108" y="1"/>
                    <a:pt x="72" y="37"/>
                    <a:pt x="72" y="60"/>
                  </a:cubicBezTo>
                  <a:cubicBezTo>
                    <a:pt x="37" y="310"/>
                    <a:pt x="25" y="572"/>
                    <a:pt x="1" y="822"/>
                  </a:cubicBezTo>
                  <a:cubicBezTo>
                    <a:pt x="1" y="846"/>
                    <a:pt x="25" y="882"/>
                    <a:pt x="60" y="882"/>
                  </a:cubicBezTo>
                  <a:cubicBezTo>
                    <a:pt x="84" y="882"/>
                    <a:pt x="120" y="846"/>
                    <a:pt x="120" y="822"/>
                  </a:cubicBezTo>
                  <a:cubicBezTo>
                    <a:pt x="144" y="572"/>
                    <a:pt x="168" y="310"/>
                    <a:pt x="191" y="60"/>
                  </a:cubicBezTo>
                  <a:cubicBezTo>
                    <a:pt x="191" y="37"/>
                    <a:pt x="168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658775" y="2567216"/>
              <a:ext cx="11257" cy="57284"/>
            </a:xfrm>
            <a:custGeom>
              <a:avLst/>
              <a:gdLst/>
              <a:ahLst/>
              <a:cxnLst/>
              <a:rect l="l" t="t" r="r" b="b"/>
              <a:pathLst>
                <a:path w="192" h="977" extrusionOk="0">
                  <a:moveTo>
                    <a:pt x="141" y="0"/>
                  </a:moveTo>
                  <a:cubicBezTo>
                    <a:pt x="114" y="0"/>
                    <a:pt x="84" y="18"/>
                    <a:pt x="72" y="54"/>
                  </a:cubicBezTo>
                  <a:cubicBezTo>
                    <a:pt x="48" y="339"/>
                    <a:pt x="13" y="637"/>
                    <a:pt x="1" y="923"/>
                  </a:cubicBezTo>
                  <a:cubicBezTo>
                    <a:pt x="1" y="959"/>
                    <a:pt x="31" y="976"/>
                    <a:pt x="60" y="976"/>
                  </a:cubicBezTo>
                  <a:cubicBezTo>
                    <a:pt x="90" y="976"/>
                    <a:pt x="120" y="959"/>
                    <a:pt x="120" y="923"/>
                  </a:cubicBezTo>
                  <a:cubicBezTo>
                    <a:pt x="156" y="637"/>
                    <a:pt x="179" y="339"/>
                    <a:pt x="191" y="54"/>
                  </a:cubicBezTo>
                  <a:cubicBezTo>
                    <a:pt x="191" y="18"/>
                    <a:pt x="16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743263" y="2573079"/>
              <a:ext cx="13016" cy="59805"/>
            </a:xfrm>
            <a:custGeom>
              <a:avLst/>
              <a:gdLst/>
              <a:ahLst/>
              <a:cxnLst/>
              <a:rect l="l" t="t" r="r" b="b"/>
              <a:pathLst>
                <a:path w="222" h="1020" extrusionOk="0">
                  <a:moveTo>
                    <a:pt x="155" y="1"/>
                  </a:moveTo>
                  <a:cubicBezTo>
                    <a:pt x="133" y="1"/>
                    <a:pt x="112" y="15"/>
                    <a:pt x="108" y="49"/>
                  </a:cubicBezTo>
                  <a:cubicBezTo>
                    <a:pt x="36" y="347"/>
                    <a:pt x="0" y="656"/>
                    <a:pt x="36" y="966"/>
                  </a:cubicBezTo>
                  <a:cubicBezTo>
                    <a:pt x="42" y="1001"/>
                    <a:pt x="75" y="1019"/>
                    <a:pt x="105" y="1019"/>
                  </a:cubicBezTo>
                  <a:cubicBezTo>
                    <a:pt x="134" y="1019"/>
                    <a:pt x="161" y="1001"/>
                    <a:pt x="155" y="966"/>
                  </a:cubicBezTo>
                  <a:cubicBezTo>
                    <a:pt x="119" y="668"/>
                    <a:pt x="143" y="370"/>
                    <a:pt x="215" y="73"/>
                  </a:cubicBezTo>
                  <a:cubicBezTo>
                    <a:pt x="222" y="31"/>
                    <a:pt x="18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1837484" y="2577300"/>
              <a:ext cx="14013" cy="60098"/>
            </a:xfrm>
            <a:custGeom>
              <a:avLst/>
              <a:gdLst/>
              <a:ahLst/>
              <a:cxnLst/>
              <a:rect l="l" t="t" r="r" b="b"/>
              <a:pathLst>
                <a:path w="239" h="1025" extrusionOk="0">
                  <a:moveTo>
                    <a:pt x="60" y="1"/>
                  </a:moveTo>
                  <a:cubicBezTo>
                    <a:pt x="36" y="1"/>
                    <a:pt x="1" y="37"/>
                    <a:pt x="1" y="60"/>
                  </a:cubicBezTo>
                  <a:cubicBezTo>
                    <a:pt x="48" y="358"/>
                    <a:pt x="84" y="656"/>
                    <a:pt x="120" y="965"/>
                  </a:cubicBezTo>
                  <a:cubicBezTo>
                    <a:pt x="120" y="1001"/>
                    <a:pt x="156" y="1025"/>
                    <a:pt x="179" y="1025"/>
                  </a:cubicBezTo>
                  <a:cubicBezTo>
                    <a:pt x="215" y="1025"/>
                    <a:pt x="239" y="1001"/>
                    <a:pt x="239" y="965"/>
                  </a:cubicBezTo>
                  <a:cubicBezTo>
                    <a:pt x="203" y="668"/>
                    <a:pt x="167" y="370"/>
                    <a:pt x="120" y="60"/>
                  </a:cubicBez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914292" y="2588499"/>
              <a:ext cx="20052" cy="42098"/>
            </a:xfrm>
            <a:custGeom>
              <a:avLst/>
              <a:gdLst/>
              <a:ahLst/>
              <a:cxnLst/>
              <a:rect l="l" t="t" r="r" b="b"/>
              <a:pathLst>
                <a:path w="342" h="718" extrusionOk="0">
                  <a:moveTo>
                    <a:pt x="48" y="0"/>
                  </a:moveTo>
                  <a:cubicBezTo>
                    <a:pt x="12" y="0"/>
                    <a:pt x="0" y="48"/>
                    <a:pt x="0" y="84"/>
                  </a:cubicBezTo>
                  <a:cubicBezTo>
                    <a:pt x="84" y="274"/>
                    <a:pt x="155" y="477"/>
                    <a:pt x="215" y="679"/>
                  </a:cubicBezTo>
                  <a:cubicBezTo>
                    <a:pt x="224" y="706"/>
                    <a:pt x="245" y="718"/>
                    <a:pt x="267" y="718"/>
                  </a:cubicBezTo>
                  <a:cubicBezTo>
                    <a:pt x="303" y="718"/>
                    <a:pt x="341" y="687"/>
                    <a:pt x="334" y="643"/>
                  </a:cubicBezTo>
                  <a:cubicBezTo>
                    <a:pt x="274" y="441"/>
                    <a:pt x="215" y="238"/>
                    <a:pt x="119" y="48"/>
                  </a:cubicBezTo>
                  <a:cubicBezTo>
                    <a:pt x="108" y="24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410997" y="2181304"/>
              <a:ext cx="90763" cy="33596"/>
            </a:xfrm>
            <a:custGeom>
              <a:avLst/>
              <a:gdLst/>
              <a:ahLst/>
              <a:cxnLst/>
              <a:rect l="l" t="t" r="r" b="b"/>
              <a:pathLst>
                <a:path w="1548" h="573" extrusionOk="0">
                  <a:moveTo>
                    <a:pt x="1073" y="0"/>
                  </a:moveTo>
                  <a:cubicBezTo>
                    <a:pt x="945" y="0"/>
                    <a:pt x="818" y="16"/>
                    <a:pt x="702" y="16"/>
                  </a:cubicBezTo>
                  <a:cubicBezTo>
                    <a:pt x="464" y="28"/>
                    <a:pt x="191" y="87"/>
                    <a:pt x="48" y="242"/>
                  </a:cubicBezTo>
                  <a:cubicBezTo>
                    <a:pt x="0" y="266"/>
                    <a:pt x="0" y="337"/>
                    <a:pt x="12" y="385"/>
                  </a:cubicBezTo>
                  <a:cubicBezTo>
                    <a:pt x="60" y="540"/>
                    <a:pt x="452" y="540"/>
                    <a:pt x="583" y="552"/>
                  </a:cubicBezTo>
                  <a:cubicBezTo>
                    <a:pt x="690" y="562"/>
                    <a:pt x="799" y="573"/>
                    <a:pt x="908" y="573"/>
                  </a:cubicBezTo>
                  <a:cubicBezTo>
                    <a:pt x="1043" y="573"/>
                    <a:pt x="1178" y="557"/>
                    <a:pt x="1310" y="504"/>
                  </a:cubicBezTo>
                  <a:cubicBezTo>
                    <a:pt x="1405" y="456"/>
                    <a:pt x="1476" y="409"/>
                    <a:pt x="1524" y="325"/>
                  </a:cubicBezTo>
                  <a:cubicBezTo>
                    <a:pt x="1548" y="206"/>
                    <a:pt x="1464" y="87"/>
                    <a:pt x="1357" y="40"/>
                  </a:cubicBezTo>
                  <a:cubicBezTo>
                    <a:pt x="1265" y="9"/>
                    <a:pt x="1169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1406072" y="2176086"/>
              <a:ext cx="99910" cy="42450"/>
            </a:xfrm>
            <a:custGeom>
              <a:avLst/>
              <a:gdLst/>
              <a:ahLst/>
              <a:cxnLst/>
              <a:rect l="l" t="t" r="r" b="b"/>
              <a:pathLst>
                <a:path w="1704" h="724" extrusionOk="0">
                  <a:moveTo>
                    <a:pt x="1132" y="164"/>
                  </a:moveTo>
                  <a:cubicBezTo>
                    <a:pt x="1215" y="164"/>
                    <a:pt x="1322" y="164"/>
                    <a:pt x="1394" y="236"/>
                  </a:cubicBezTo>
                  <a:cubicBezTo>
                    <a:pt x="1465" y="272"/>
                    <a:pt x="1548" y="355"/>
                    <a:pt x="1513" y="426"/>
                  </a:cubicBezTo>
                  <a:cubicBezTo>
                    <a:pt x="1501" y="474"/>
                    <a:pt x="1453" y="522"/>
                    <a:pt x="1382" y="545"/>
                  </a:cubicBezTo>
                  <a:cubicBezTo>
                    <a:pt x="1262" y="589"/>
                    <a:pt x="1139" y="604"/>
                    <a:pt x="1015" y="604"/>
                  </a:cubicBezTo>
                  <a:cubicBezTo>
                    <a:pt x="904" y="604"/>
                    <a:pt x="792" y="592"/>
                    <a:pt x="679" y="581"/>
                  </a:cubicBezTo>
                  <a:cubicBezTo>
                    <a:pt x="656" y="569"/>
                    <a:pt x="620" y="569"/>
                    <a:pt x="596" y="569"/>
                  </a:cubicBezTo>
                  <a:cubicBezTo>
                    <a:pt x="501" y="569"/>
                    <a:pt x="203" y="533"/>
                    <a:pt x="179" y="462"/>
                  </a:cubicBezTo>
                  <a:cubicBezTo>
                    <a:pt x="155" y="426"/>
                    <a:pt x="155" y="403"/>
                    <a:pt x="179" y="391"/>
                  </a:cubicBezTo>
                  <a:cubicBezTo>
                    <a:pt x="298" y="272"/>
                    <a:pt x="536" y="200"/>
                    <a:pt x="786" y="188"/>
                  </a:cubicBezTo>
                  <a:cubicBezTo>
                    <a:pt x="834" y="176"/>
                    <a:pt x="894" y="176"/>
                    <a:pt x="929" y="176"/>
                  </a:cubicBezTo>
                  <a:cubicBezTo>
                    <a:pt x="989" y="164"/>
                    <a:pt x="1072" y="164"/>
                    <a:pt x="1132" y="164"/>
                  </a:cubicBezTo>
                  <a:close/>
                  <a:moveTo>
                    <a:pt x="1120" y="1"/>
                  </a:moveTo>
                  <a:cubicBezTo>
                    <a:pt x="1052" y="1"/>
                    <a:pt x="985" y="5"/>
                    <a:pt x="917" y="10"/>
                  </a:cubicBezTo>
                  <a:cubicBezTo>
                    <a:pt x="858" y="33"/>
                    <a:pt x="810" y="33"/>
                    <a:pt x="775" y="33"/>
                  </a:cubicBezTo>
                  <a:cubicBezTo>
                    <a:pt x="632" y="33"/>
                    <a:pt x="275" y="57"/>
                    <a:pt x="72" y="272"/>
                  </a:cubicBezTo>
                  <a:cubicBezTo>
                    <a:pt x="1" y="343"/>
                    <a:pt x="1" y="426"/>
                    <a:pt x="24" y="498"/>
                  </a:cubicBezTo>
                  <a:cubicBezTo>
                    <a:pt x="84" y="664"/>
                    <a:pt x="382" y="688"/>
                    <a:pt x="572" y="700"/>
                  </a:cubicBezTo>
                  <a:lnTo>
                    <a:pt x="656" y="700"/>
                  </a:lnTo>
                  <a:cubicBezTo>
                    <a:pt x="775" y="712"/>
                    <a:pt x="870" y="724"/>
                    <a:pt x="989" y="724"/>
                  </a:cubicBezTo>
                  <a:cubicBezTo>
                    <a:pt x="1144" y="724"/>
                    <a:pt x="1287" y="712"/>
                    <a:pt x="1429" y="664"/>
                  </a:cubicBezTo>
                  <a:cubicBezTo>
                    <a:pt x="1548" y="629"/>
                    <a:pt x="1632" y="545"/>
                    <a:pt x="1668" y="450"/>
                  </a:cubicBezTo>
                  <a:cubicBezTo>
                    <a:pt x="1703" y="283"/>
                    <a:pt x="1584" y="105"/>
                    <a:pt x="1453" y="57"/>
                  </a:cubicBezTo>
                  <a:cubicBezTo>
                    <a:pt x="1342" y="13"/>
                    <a:pt x="1231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470333" y="2180835"/>
              <a:ext cx="30020" cy="31427"/>
            </a:xfrm>
            <a:custGeom>
              <a:avLst/>
              <a:gdLst/>
              <a:ahLst/>
              <a:cxnLst/>
              <a:rect l="l" t="t" r="r" b="b"/>
              <a:pathLst>
                <a:path w="512" h="536" extrusionOk="0">
                  <a:moveTo>
                    <a:pt x="250" y="0"/>
                  </a:moveTo>
                  <a:cubicBezTo>
                    <a:pt x="119" y="0"/>
                    <a:pt x="0" y="131"/>
                    <a:pt x="0" y="274"/>
                  </a:cubicBezTo>
                  <a:cubicBezTo>
                    <a:pt x="0" y="417"/>
                    <a:pt x="119" y="536"/>
                    <a:pt x="250" y="536"/>
                  </a:cubicBezTo>
                  <a:cubicBezTo>
                    <a:pt x="393" y="536"/>
                    <a:pt x="512" y="417"/>
                    <a:pt x="512" y="274"/>
                  </a:cubicBezTo>
                  <a:cubicBezTo>
                    <a:pt x="512" y="131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755810" y="2182125"/>
              <a:ext cx="90822" cy="33772"/>
            </a:xfrm>
            <a:custGeom>
              <a:avLst/>
              <a:gdLst/>
              <a:ahLst/>
              <a:cxnLst/>
              <a:rect l="l" t="t" r="r" b="b"/>
              <a:pathLst>
                <a:path w="1549" h="576" extrusionOk="0">
                  <a:moveTo>
                    <a:pt x="1048" y="0"/>
                  </a:moveTo>
                  <a:cubicBezTo>
                    <a:pt x="929" y="0"/>
                    <a:pt x="811" y="14"/>
                    <a:pt x="703" y="14"/>
                  </a:cubicBezTo>
                  <a:cubicBezTo>
                    <a:pt x="465" y="26"/>
                    <a:pt x="191" y="85"/>
                    <a:pt x="48" y="240"/>
                  </a:cubicBezTo>
                  <a:cubicBezTo>
                    <a:pt x="1" y="264"/>
                    <a:pt x="1" y="347"/>
                    <a:pt x="13" y="383"/>
                  </a:cubicBezTo>
                  <a:cubicBezTo>
                    <a:pt x="60" y="538"/>
                    <a:pt x="441" y="538"/>
                    <a:pt x="584" y="550"/>
                  </a:cubicBezTo>
                  <a:cubicBezTo>
                    <a:pt x="686" y="565"/>
                    <a:pt x="790" y="576"/>
                    <a:pt x="895" y="576"/>
                  </a:cubicBezTo>
                  <a:cubicBezTo>
                    <a:pt x="1034" y="576"/>
                    <a:pt x="1174" y="556"/>
                    <a:pt x="1310" y="502"/>
                  </a:cubicBezTo>
                  <a:cubicBezTo>
                    <a:pt x="1394" y="478"/>
                    <a:pt x="1477" y="430"/>
                    <a:pt x="1513" y="323"/>
                  </a:cubicBezTo>
                  <a:cubicBezTo>
                    <a:pt x="1549" y="204"/>
                    <a:pt x="1453" y="85"/>
                    <a:pt x="1358" y="49"/>
                  </a:cubicBezTo>
                  <a:cubicBezTo>
                    <a:pt x="1258" y="11"/>
                    <a:pt x="115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1750240" y="2177962"/>
              <a:ext cx="100555" cy="42684"/>
            </a:xfrm>
            <a:custGeom>
              <a:avLst/>
              <a:gdLst/>
              <a:ahLst/>
              <a:cxnLst/>
              <a:rect l="l" t="t" r="r" b="b"/>
              <a:pathLst>
                <a:path w="1715" h="728" extrusionOk="0">
                  <a:moveTo>
                    <a:pt x="1132" y="144"/>
                  </a:moveTo>
                  <a:cubicBezTo>
                    <a:pt x="1227" y="144"/>
                    <a:pt x="1310" y="156"/>
                    <a:pt x="1405" y="216"/>
                  </a:cubicBezTo>
                  <a:cubicBezTo>
                    <a:pt x="1477" y="251"/>
                    <a:pt x="1548" y="335"/>
                    <a:pt x="1524" y="418"/>
                  </a:cubicBezTo>
                  <a:cubicBezTo>
                    <a:pt x="1513" y="454"/>
                    <a:pt x="1465" y="501"/>
                    <a:pt x="1393" y="537"/>
                  </a:cubicBezTo>
                  <a:cubicBezTo>
                    <a:pt x="1280" y="573"/>
                    <a:pt x="1164" y="585"/>
                    <a:pt x="1047" y="585"/>
                  </a:cubicBezTo>
                  <a:cubicBezTo>
                    <a:pt x="929" y="585"/>
                    <a:pt x="810" y="573"/>
                    <a:pt x="691" y="561"/>
                  </a:cubicBezTo>
                  <a:cubicBezTo>
                    <a:pt x="655" y="549"/>
                    <a:pt x="631" y="549"/>
                    <a:pt x="596" y="549"/>
                  </a:cubicBezTo>
                  <a:cubicBezTo>
                    <a:pt x="501" y="549"/>
                    <a:pt x="215" y="513"/>
                    <a:pt x="179" y="442"/>
                  </a:cubicBezTo>
                  <a:cubicBezTo>
                    <a:pt x="167" y="406"/>
                    <a:pt x="167" y="382"/>
                    <a:pt x="179" y="371"/>
                  </a:cubicBezTo>
                  <a:cubicBezTo>
                    <a:pt x="298" y="251"/>
                    <a:pt x="536" y="192"/>
                    <a:pt x="798" y="168"/>
                  </a:cubicBezTo>
                  <a:cubicBezTo>
                    <a:pt x="834" y="156"/>
                    <a:pt x="893" y="156"/>
                    <a:pt x="941" y="156"/>
                  </a:cubicBezTo>
                  <a:cubicBezTo>
                    <a:pt x="1001" y="144"/>
                    <a:pt x="1072" y="144"/>
                    <a:pt x="1132" y="144"/>
                  </a:cubicBezTo>
                  <a:close/>
                  <a:moveTo>
                    <a:pt x="1160" y="1"/>
                  </a:moveTo>
                  <a:cubicBezTo>
                    <a:pt x="1083" y="1"/>
                    <a:pt x="1006" y="8"/>
                    <a:pt x="929" y="13"/>
                  </a:cubicBezTo>
                  <a:cubicBezTo>
                    <a:pt x="870" y="25"/>
                    <a:pt x="822" y="25"/>
                    <a:pt x="774" y="25"/>
                  </a:cubicBezTo>
                  <a:cubicBezTo>
                    <a:pt x="643" y="25"/>
                    <a:pt x="286" y="61"/>
                    <a:pt x="84" y="263"/>
                  </a:cubicBezTo>
                  <a:cubicBezTo>
                    <a:pt x="0" y="335"/>
                    <a:pt x="0" y="430"/>
                    <a:pt x="36" y="501"/>
                  </a:cubicBezTo>
                  <a:cubicBezTo>
                    <a:pt x="96" y="668"/>
                    <a:pt x="393" y="680"/>
                    <a:pt x="584" y="692"/>
                  </a:cubicBezTo>
                  <a:lnTo>
                    <a:pt x="655" y="692"/>
                  </a:lnTo>
                  <a:cubicBezTo>
                    <a:pt x="774" y="716"/>
                    <a:pt x="882" y="728"/>
                    <a:pt x="1001" y="728"/>
                  </a:cubicBezTo>
                  <a:cubicBezTo>
                    <a:pt x="1155" y="728"/>
                    <a:pt x="1286" y="716"/>
                    <a:pt x="1429" y="668"/>
                  </a:cubicBezTo>
                  <a:cubicBezTo>
                    <a:pt x="1548" y="621"/>
                    <a:pt x="1644" y="549"/>
                    <a:pt x="1667" y="442"/>
                  </a:cubicBezTo>
                  <a:cubicBezTo>
                    <a:pt x="1715" y="275"/>
                    <a:pt x="1596" y="97"/>
                    <a:pt x="1465" y="61"/>
                  </a:cubicBezTo>
                  <a:cubicBezTo>
                    <a:pt x="1363" y="14"/>
                    <a:pt x="1262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1815146" y="2182887"/>
              <a:ext cx="29375" cy="31486"/>
            </a:xfrm>
            <a:custGeom>
              <a:avLst/>
              <a:gdLst/>
              <a:ahLst/>
              <a:cxnLst/>
              <a:rect l="l" t="t" r="r" b="b"/>
              <a:pathLst>
                <a:path w="501" h="537" extrusionOk="0">
                  <a:moveTo>
                    <a:pt x="251" y="1"/>
                  </a:moveTo>
                  <a:cubicBezTo>
                    <a:pt x="108" y="1"/>
                    <a:pt x="1" y="120"/>
                    <a:pt x="1" y="275"/>
                  </a:cubicBezTo>
                  <a:cubicBezTo>
                    <a:pt x="1" y="417"/>
                    <a:pt x="108" y="537"/>
                    <a:pt x="251" y="537"/>
                  </a:cubicBezTo>
                  <a:cubicBezTo>
                    <a:pt x="394" y="537"/>
                    <a:pt x="501" y="417"/>
                    <a:pt x="501" y="275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 flipH="1">
            <a:off x="1372070" y="2601502"/>
            <a:ext cx="1418754" cy="1983419"/>
            <a:chOff x="4609200" y="3546400"/>
            <a:chExt cx="770350" cy="1076950"/>
          </a:xfrm>
        </p:grpSpPr>
        <p:sp>
          <p:nvSpPr>
            <p:cNvPr id="1133" name="Google Shape;1133;p35"/>
            <p:cNvSpPr/>
            <p:nvPr/>
          </p:nvSpPr>
          <p:spPr>
            <a:xfrm>
              <a:off x="4731525" y="4171475"/>
              <a:ext cx="145575" cy="441450"/>
            </a:xfrm>
            <a:custGeom>
              <a:avLst/>
              <a:gdLst/>
              <a:ahLst/>
              <a:cxnLst/>
              <a:rect l="l" t="t" r="r" b="b"/>
              <a:pathLst>
                <a:path w="5823" h="17658" extrusionOk="0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833325" y="4270600"/>
              <a:ext cx="71775" cy="342325"/>
            </a:xfrm>
            <a:custGeom>
              <a:avLst/>
              <a:gdLst/>
              <a:ahLst/>
              <a:cxnLst/>
              <a:rect l="l" t="t" r="r" b="b"/>
              <a:pathLst>
                <a:path w="2871" h="13693" extrusionOk="0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085150" y="4296200"/>
              <a:ext cx="64325" cy="323575"/>
            </a:xfrm>
            <a:custGeom>
              <a:avLst/>
              <a:gdLst/>
              <a:ahLst/>
              <a:cxnLst/>
              <a:rect l="l" t="t" r="r" b="b"/>
              <a:pathLst>
                <a:path w="2573" h="12943" extrusionOk="0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117600" y="4248575"/>
              <a:ext cx="158675" cy="371200"/>
            </a:xfrm>
            <a:custGeom>
              <a:avLst/>
              <a:gdLst/>
              <a:ahLst/>
              <a:cxnLst/>
              <a:rect l="l" t="t" r="r" b="b"/>
              <a:pathLst>
                <a:path w="6347" h="14848" extrusionOk="0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197075" y="4248575"/>
              <a:ext cx="148250" cy="144975"/>
            </a:xfrm>
            <a:custGeom>
              <a:avLst/>
              <a:gdLst/>
              <a:ahLst/>
              <a:cxnLst/>
              <a:rect l="l" t="t" r="r" b="b"/>
              <a:pathLst>
                <a:path w="5930" h="5799" extrusionOk="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323875" y="4379250"/>
              <a:ext cx="55675" cy="29175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4864000" y="3560100"/>
              <a:ext cx="5075" cy="79200"/>
            </a:xfrm>
            <a:custGeom>
              <a:avLst/>
              <a:gdLst/>
              <a:ahLst/>
              <a:cxnLst/>
              <a:rect l="l" t="t" r="r" b="b"/>
              <a:pathLst>
                <a:path w="20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4855650" y="3546400"/>
              <a:ext cx="22350" cy="27700"/>
            </a:xfrm>
            <a:custGeom>
              <a:avLst/>
              <a:gdLst/>
              <a:ahLst/>
              <a:cxnLst/>
              <a:rect l="l" t="t" r="r" b="b"/>
              <a:pathLst>
                <a:path w="894" h="1108" extrusionOk="0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4879775" y="3582425"/>
              <a:ext cx="64900" cy="64600"/>
            </a:xfrm>
            <a:custGeom>
              <a:avLst/>
              <a:gdLst/>
              <a:ahLst/>
              <a:cxnLst/>
              <a:rect l="l" t="t" r="r" b="b"/>
              <a:pathLst>
                <a:path w="2596" h="2584" extrusionOk="0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4933350" y="3567350"/>
              <a:ext cx="28300" cy="25200"/>
            </a:xfrm>
            <a:custGeom>
              <a:avLst/>
              <a:gdLst/>
              <a:ahLst/>
              <a:cxnLst/>
              <a:rect l="l" t="t" r="r" b="b"/>
              <a:pathLst>
                <a:path w="1132" h="1008" extrusionOk="0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4609200" y="3582900"/>
              <a:ext cx="617350" cy="773525"/>
            </a:xfrm>
            <a:custGeom>
              <a:avLst/>
              <a:gdLst/>
              <a:ahLst/>
              <a:cxnLst/>
              <a:rect l="l" t="t" r="r" b="b"/>
              <a:pathLst>
                <a:path w="24694" h="30941" extrusionOk="0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4783625" y="3551150"/>
              <a:ext cx="66700" cy="70875"/>
            </a:xfrm>
            <a:custGeom>
              <a:avLst/>
              <a:gdLst/>
              <a:ahLst/>
              <a:cxnLst/>
              <a:rect l="l" t="t" r="r" b="b"/>
              <a:pathLst>
                <a:path w="2668" h="2835" extrusionOk="0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4625575" y="3582100"/>
              <a:ext cx="125325" cy="78325"/>
            </a:xfrm>
            <a:custGeom>
              <a:avLst/>
              <a:gdLst/>
              <a:ahLst/>
              <a:cxnLst/>
              <a:rect l="l" t="t" r="r" b="b"/>
              <a:pathLst>
                <a:path w="5013" h="3133" extrusionOk="0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4789575" y="3697775"/>
              <a:ext cx="57775" cy="16825"/>
            </a:xfrm>
            <a:custGeom>
              <a:avLst/>
              <a:gdLst/>
              <a:ahLst/>
              <a:cxnLst/>
              <a:rect l="l" t="t" r="r" b="b"/>
              <a:pathLst>
                <a:path w="2311" h="673" extrusionOk="0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914300" y="3645475"/>
              <a:ext cx="78600" cy="29675"/>
            </a:xfrm>
            <a:custGeom>
              <a:avLst/>
              <a:gdLst/>
              <a:ahLst/>
              <a:cxnLst/>
              <a:rect l="l" t="t" r="r" b="b"/>
              <a:pathLst>
                <a:path w="3144" h="1187" extrusionOk="0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802375" y="3563950"/>
              <a:ext cx="33950" cy="54200"/>
            </a:xfrm>
            <a:custGeom>
              <a:avLst/>
              <a:gdLst/>
              <a:ahLst/>
              <a:cxnLst/>
              <a:rect l="l" t="t" r="r" b="b"/>
              <a:pathLst>
                <a:path w="1358" h="2168" extrusionOk="0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905075" y="4114300"/>
              <a:ext cx="77400" cy="63150"/>
            </a:xfrm>
            <a:custGeom>
              <a:avLst/>
              <a:gdLst/>
              <a:ahLst/>
              <a:cxnLst/>
              <a:rect l="l" t="t" r="r" b="b"/>
              <a:pathLst>
                <a:path w="3096" h="2526" extrusionOk="0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025925" y="4145525"/>
              <a:ext cx="39600" cy="24475"/>
            </a:xfrm>
            <a:custGeom>
              <a:avLst/>
              <a:gdLst/>
              <a:ahLst/>
              <a:cxnLst/>
              <a:rect l="l" t="t" r="r" b="b"/>
              <a:pathLst>
                <a:path w="1584" h="979" extrusionOk="0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003875" y="4192300"/>
              <a:ext cx="34275" cy="23850"/>
            </a:xfrm>
            <a:custGeom>
              <a:avLst/>
              <a:gdLst/>
              <a:ahLst/>
              <a:cxnLst/>
              <a:rect l="l" t="t" r="r" b="b"/>
              <a:pathLst>
                <a:path w="1371" h="954" extrusionOk="0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098550" y="4183375"/>
              <a:ext cx="51225" cy="37250"/>
            </a:xfrm>
            <a:custGeom>
              <a:avLst/>
              <a:gdLst/>
              <a:ahLst/>
              <a:cxnLst/>
              <a:rect l="l" t="t" r="r" b="b"/>
              <a:pathLst>
                <a:path w="2049" h="1490" extrusionOk="0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139325" y="4237550"/>
              <a:ext cx="28300" cy="21750"/>
            </a:xfrm>
            <a:custGeom>
              <a:avLst/>
              <a:gdLst/>
              <a:ahLst/>
              <a:cxnLst/>
              <a:rect l="l" t="t" r="r" b="b"/>
              <a:pathLst>
                <a:path w="1132" h="870" extrusionOk="0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679450" y="35910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236300" y="4279800"/>
              <a:ext cx="9550" cy="16725"/>
            </a:xfrm>
            <a:custGeom>
              <a:avLst/>
              <a:gdLst/>
              <a:ahLst/>
              <a:cxnLst/>
              <a:rect l="l" t="t" r="r" b="b"/>
              <a:pathLst>
                <a:path w="382" h="669" extrusionOk="0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250050" y="4290775"/>
              <a:ext cx="8050" cy="15850"/>
            </a:xfrm>
            <a:custGeom>
              <a:avLst/>
              <a:gdLst/>
              <a:ahLst/>
              <a:cxnLst/>
              <a:rect l="l" t="t" r="r" b="b"/>
              <a:pathLst>
                <a:path w="322" h="634" extrusionOk="0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258675" y="4305125"/>
              <a:ext cx="9550" cy="16850"/>
            </a:xfrm>
            <a:custGeom>
              <a:avLst/>
              <a:gdLst/>
              <a:ahLst/>
              <a:cxnLst/>
              <a:rect l="l" t="t" r="r" b="b"/>
              <a:pathLst>
                <a:path w="382" h="674" extrusionOk="0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273275" y="4321900"/>
              <a:ext cx="5975" cy="8425"/>
            </a:xfrm>
            <a:custGeom>
              <a:avLst/>
              <a:gdLst/>
              <a:ahLst/>
              <a:cxnLst/>
              <a:rect l="l" t="t" r="r" b="b"/>
              <a:pathLst>
                <a:path w="239" h="337" extrusionOk="0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283375" y="4333500"/>
              <a:ext cx="7175" cy="11200"/>
            </a:xfrm>
            <a:custGeom>
              <a:avLst/>
              <a:gdLst/>
              <a:ahLst/>
              <a:cxnLst/>
              <a:rect l="l" t="t" r="r" b="b"/>
              <a:pathLst>
                <a:path w="287" h="448" extrusionOk="0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296475" y="4342925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306600" y="4354225"/>
              <a:ext cx="6575" cy="10225"/>
            </a:xfrm>
            <a:custGeom>
              <a:avLst/>
              <a:gdLst/>
              <a:ahLst/>
              <a:cxnLst/>
              <a:rect l="l" t="t" r="r" b="b"/>
              <a:pathLst>
                <a:path w="263" h="409" extrusionOk="0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350606" y="4395400"/>
              <a:ext cx="23375" cy="11450"/>
            </a:xfrm>
            <a:custGeom>
              <a:avLst/>
              <a:gdLst/>
              <a:ahLst/>
              <a:cxnLst/>
              <a:rect l="l" t="t" r="r" b="b"/>
              <a:pathLst>
                <a:path w="935" h="458" extrusionOk="0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761000" y="4579550"/>
              <a:ext cx="39900" cy="37175"/>
            </a:xfrm>
            <a:custGeom>
              <a:avLst/>
              <a:gdLst/>
              <a:ahLst/>
              <a:cxnLst/>
              <a:rect l="l" t="t" r="r" b="b"/>
              <a:pathLst>
                <a:path w="1596" h="1487" extrusionOk="0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870825" y="4580225"/>
              <a:ext cx="38725" cy="36650"/>
            </a:xfrm>
            <a:custGeom>
              <a:avLst/>
              <a:gdLst/>
              <a:ahLst/>
              <a:cxnLst/>
              <a:rect l="l" t="t" r="r" b="b"/>
              <a:pathLst>
                <a:path w="1549" h="1466" extrusionOk="0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100325" y="4580000"/>
              <a:ext cx="37525" cy="43075"/>
            </a:xfrm>
            <a:custGeom>
              <a:avLst/>
              <a:gdLst/>
              <a:ahLst/>
              <a:cxnLst/>
              <a:rect l="l" t="t" r="r" b="b"/>
              <a:pathLst>
                <a:path w="1501" h="1723" extrusionOk="0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231600" y="4582400"/>
              <a:ext cx="51525" cy="40950"/>
            </a:xfrm>
            <a:custGeom>
              <a:avLst/>
              <a:gdLst/>
              <a:ahLst/>
              <a:cxnLst/>
              <a:rect l="l" t="t" r="r" b="b"/>
              <a:pathLst>
                <a:path w="2061" h="1638" extrusionOk="0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4817550" y="3635975"/>
              <a:ext cx="48850" cy="21475"/>
            </a:xfrm>
            <a:custGeom>
              <a:avLst/>
              <a:gdLst/>
              <a:ahLst/>
              <a:cxnLst/>
              <a:rect l="l" t="t" r="r" b="b"/>
              <a:pathLst>
                <a:path w="1954" h="859" extrusionOk="0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4823800" y="3634175"/>
              <a:ext cx="44375" cy="24175"/>
            </a:xfrm>
            <a:custGeom>
              <a:avLst/>
              <a:gdLst/>
              <a:ahLst/>
              <a:cxnLst/>
              <a:rect l="l" t="t" r="r" b="b"/>
              <a:pathLst>
                <a:path w="1775" h="967" extrusionOk="0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826775" y="3635400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35"/>
          <p:cNvGrpSpPr/>
          <p:nvPr/>
        </p:nvGrpSpPr>
        <p:grpSpPr>
          <a:xfrm>
            <a:off x="784290" y="1393876"/>
            <a:ext cx="359263" cy="484201"/>
            <a:chOff x="10040900" y="2136025"/>
            <a:chExt cx="240825" cy="324575"/>
          </a:xfrm>
        </p:grpSpPr>
        <p:sp>
          <p:nvSpPr>
            <p:cNvPr id="1171" name="Google Shape;1171;p35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5"/>
          <p:cNvGrpSpPr/>
          <p:nvPr/>
        </p:nvGrpSpPr>
        <p:grpSpPr>
          <a:xfrm>
            <a:off x="1333756" y="1516652"/>
            <a:ext cx="338937" cy="281279"/>
            <a:chOff x="9145625" y="2491050"/>
            <a:chExt cx="227200" cy="188550"/>
          </a:xfrm>
        </p:grpSpPr>
        <p:sp>
          <p:nvSpPr>
            <p:cNvPr id="1179" name="Google Shape;1179;p3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5"/>
          <p:cNvGrpSpPr/>
          <p:nvPr/>
        </p:nvGrpSpPr>
        <p:grpSpPr>
          <a:xfrm>
            <a:off x="2393506" y="680044"/>
            <a:ext cx="239024" cy="367617"/>
            <a:chOff x="8613625" y="2973700"/>
            <a:chExt cx="160225" cy="246425"/>
          </a:xfrm>
        </p:grpSpPr>
        <p:sp>
          <p:nvSpPr>
            <p:cNvPr id="1184" name="Google Shape;1184;p35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1939089" y="3105089"/>
            <a:ext cx="151455" cy="193822"/>
            <a:chOff x="9583700" y="1904250"/>
            <a:chExt cx="101525" cy="129925"/>
          </a:xfrm>
        </p:grpSpPr>
        <p:sp>
          <p:nvSpPr>
            <p:cNvPr id="1189" name="Google Shape;1189;p3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5"/>
          <p:cNvGrpSpPr/>
          <p:nvPr/>
        </p:nvGrpSpPr>
        <p:grpSpPr>
          <a:xfrm>
            <a:off x="614618" y="3028901"/>
            <a:ext cx="373770" cy="357100"/>
            <a:chOff x="9642600" y="1433300"/>
            <a:chExt cx="250550" cy="239375"/>
          </a:xfrm>
        </p:grpSpPr>
        <p:sp>
          <p:nvSpPr>
            <p:cNvPr id="1194" name="Google Shape;1194;p35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9900149">
            <a:off x="622838" y="2566607"/>
            <a:ext cx="357359" cy="289475"/>
            <a:chOff x="12370600" y="1010850"/>
            <a:chExt cx="304800" cy="246900"/>
          </a:xfrm>
        </p:grpSpPr>
        <p:sp>
          <p:nvSpPr>
            <p:cNvPr id="1204" name="Google Shape;1204;p35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5"/>
          <p:cNvSpPr/>
          <p:nvPr/>
        </p:nvSpPr>
        <p:spPr>
          <a:xfrm>
            <a:off x="1262422" y="11116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5"/>
          <p:cNvGrpSpPr/>
          <p:nvPr/>
        </p:nvGrpSpPr>
        <p:grpSpPr>
          <a:xfrm rot="-3965597" flipH="1">
            <a:off x="659838" y="1902799"/>
            <a:ext cx="360986" cy="530179"/>
            <a:chOff x="13306125" y="2595100"/>
            <a:chExt cx="242000" cy="355425"/>
          </a:xfrm>
        </p:grpSpPr>
        <p:sp>
          <p:nvSpPr>
            <p:cNvPr id="1212" name="Google Shape;1212;p35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5"/>
          <p:cNvGrpSpPr/>
          <p:nvPr/>
        </p:nvGrpSpPr>
        <p:grpSpPr>
          <a:xfrm rot="5400000">
            <a:off x="1635741" y="1858785"/>
            <a:ext cx="826420" cy="372092"/>
            <a:chOff x="13901425" y="2040450"/>
            <a:chExt cx="553975" cy="249425"/>
          </a:xfrm>
        </p:grpSpPr>
        <p:sp>
          <p:nvSpPr>
            <p:cNvPr id="1217" name="Google Shape;1217;p35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5"/>
          <p:cNvGrpSpPr/>
          <p:nvPr/>
        </p:nvGrpSpPr>
        <p:grpSpPr>
          <a:xfrm flipH="1">
            <a:off x="567600" y="540006"/>
            <a:ext cx="1300106" cy="690665"/>
            <a:chOff x="2079425" y="4264975"/>
            <a:chExt cx="737900" cy="392000"/>
          </a:xfrm>
        </p:grpSpPr>
        <p:sp>
          <p:nvSpPr>
            <p:cNvPr id="1229" name="Google Shape;1229;p35"/>
            <p:cNvSpPr/>
            <p:nvPr/>
          </p:nvSpPr>
          <p:spPr>
            <a:xfrm>
              <a:off x="2394025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2455050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552400" y="4447100"/>
              <a:ext cx="31275" cy="89025"/>
            </a:xfrm>
            <a:custGeom>
              <a:avLst/>
              <a:gdLst/>
              <a:ahLst/>
              <a:cxnLst/>
              <a:rect l="l" t="t" r="r" b="b"/>
              <a:pathLst>
                <a:path w="1251" h="3561" extrusionOk="0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584825" y="4448600"/>
              <a:ext cx="41700" cy="85450"/>
            </a:xfrm>
            <a:custGeom>
              <a:avLst/>
              <a:gdLst/>
              <a:ahLst/>
              <a:cxnLst/>
              <a:rect l="l" t="t" r="r" b="b"/>
              <a:pathLst>
                <a:path w="1668" h="3418" extrusionOk="0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251450" y="4264975"/>
              <a:ext cx="565750" cy="391700"/>
            </a:xfrm>
            <a:custGeom>
              <a:avLst/>
              <a:gdLst/>
              <a:ahLst/>
              <a:cxnLst/>
              <a:rect l="l" t="t" r="r" b="b"/>
              <a:pathLst>
                <a:path w="22630" h="15668" extrusionOk="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438975" y="4265000"/>
              <a:ext cx="378350" cy="391975"/>
            </a:xfrm>
            <a:custGeom>
              <a:avLst/>
              <a:gdLst/>
              <a:ahLst/>
              <a:cxnLst/>
              <a:rect l="l" t="t" r="r" b="b"/>
              <a:pathLst>
                <a:path w="15134" h="15679" extrusionOk="0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253850" y="4320600"/>
              <a:ext cx="70850" cy="70875"/>
            </a:xfrm>
            <a:custGeom>
              <a:avLst/>
              <a:gdLst/>
              <a:ahLst/>
              <a:cxnLst/>
              <a:rect l="l" t="t" r="r" b="b"/>
              <a:pathLst>
                <a:path w="2834" h="2835" extrusionOk="0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278250" y="4346750"/>
              <a:ext cx="19375" cy="22675"/>
            </a:xfrm>
            <a:custGeom>
              <a:avLst/>
              <a:gdLst/>
              <a:ahLst/>
              <a:cxnLst/>
              <a:rect l="l" t="t" r="r" b="b"/>
              <a:pathLst>
                <a:path w="775" h="907" extrusionOk="0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374700" y="4339350"/>
              <a:ext cx="70550" cy="70575"/>
            </a:xfrm>
            <a:custGeom>
              <a:avLst/>
              <a:gdLst/>
              <a:ahLst/>
              <a:cxnLst/>
              <a:rect l="l" t="t" r="r" b="b"/>
              <a:pathLst>
                <a:path w="2822" h="2823" extrusionOk="0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397300" y="4364850"/>
              <a:ext cx="20275" cy="23325"/>
            </a:xfrm>
            <a:custGeom>
              <a:avLst/>
              <a:gdLst/>
              <a:ahLst/>
              <a:cxnLst/>
              <a:rect l="l" t="t" r="r" b="b"/>
              <a:pathLst>
                <a:path w="811" h="933" extrusionOk="0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079425" y="4435575"/>
              <a:ext cx="211650" cy="62750"/>
            </a:xfrm>
            <a:custGeom>
              <a:avLst/>
              <a:gdLst/>
              <a:ahLst/>
              <a:cxnLst/>
              <a:rect l="l" t="t" r="r" b="b"/>
              <a:pathLst>
                <a:path w="8466" h="2510" extrusionOk="0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638125" y="4375000"/>
              <a:ext cx="17275" cy="13800"/>
            </a:xfrm>
            <a:custGeom>
              <a:avLst/>
              <a:gdLst/>
              <a:ahLst/>
              <a:cxnLst/>
              <a:rect l="l" t="t" r="r" b="b"/>
              <a:pathLst>
                <a:path w="691" h="552" extrusionOk="0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591075" y="4347200"/>
              <a:ext cx="17600" cy="15400"/>
            </a:xfrm>
            <a:custGeom>
              <a:avLst/>
              <a:gdLst/>
              <a:ahLst/>
              <a:cxnLst/>
              <a:rect l="l" t="t" r="r" b="b"/>
              <a:pathLst>
                <a:path w="704" h="616" extrusionOk="0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571150" y="4306325"/>
              <a:ext cx="15800" cy="16725"/>
            </a:xfrm>
            <a:custGeom>
              <a:avLst/>
              <a:gdLst/>
              <a:ahLst/>
              <a:cxnLst/>
              <a:rect l="l" t="t" r="r" b="b"/>
              <a:pathLst>
                <a:path w="632" h="669" extrusionOk="0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553925" y="4344925"/>
              <a:ext cx="11300" cy="8700"/>
            </a:xfrm>
            <a:custGeom>
              <a:avLst/>
              <a:gdLst/>
              <a:ahLst/>
              <a:cxnLst/>
              <a:rect l="l" t="t" r="r" b="b"/>
              <a:pathLst>
                <a:path w="452" h="348" extrusionOk="0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539625" y="4329500"/>
              <a:ext cx="11000" cy="8800"/>
            </a:xfrm>
            <a:custGeom>
              <a:avLst/>
              <a:gdLst/>
              <a:ahLst/>
              <a:cxnLst/>
              <a:rect l="l" t="t" r="r" b="b"/>
              <a:pathLst>
                <a:path w="440" h="352" extrusionOk="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633000" y="4569275"/>
              <a:ext cx="15150" cy="27925"/>
            </a:xfrm>
            <a:custGeom>
              <a:avLst/>
              <a:gdLst/>
              <a:ahLst/>
              <a:cxnLst/>
              <a:rect l="l" t="t" r="r" b="b"/>
              <a:pathLst>
                <a:path w="606" h="1117" extrusionOk="0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616675" y="4578600"/>
              <a:ext cx="3000" cy="13925"/>
            </a:xfrm>
            <a:custGeom>
              <a:avLst/>
              <a:gdLst/>
              <a:ahLst/>
              <a:cxnLst/>
              <a:rect l="l" t="t" r="r" b="b"/>
              <a:pathLst>
                <a:path w="120" h="557" extrusionOk="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576200" y="4595625"/>
              <a:ext cx="34550" cy="6000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599425" y="4617650"/>
              <a:ext cx="16400" cy="7775"/>
            </a:xfrm>
            <a:custGeom>
              <a:avLst/>
              <a:gdLst/>
              <a:ahLst/>
              <a:cxnLst/>
              <a:rect l="l" t="t" r="r" b="b"/>
              <a:pathLst>
                <a:path w="656" h="311" extrusionOk="0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623825" y="4627175"/>
              <a:ext cx="6875" cy="14825"/>
            </a:xfrm>
            <a:custGeom>
              <a:avLst/>
              <a:gdLst/>
              <a:ahLst/>
              <a:cxnLst/>
              <a:rect l="l" t="t" r="r" b="b"/>
              <a:pathLst>
                <a:path w="275" h="593" extrusionOk="0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644375" y="4628675"/>
              <a:ext cx="4475" cy="15800"/>
            </a:xfrm>
            <a:custGeom>
              <a:avLst/>
              <a:gdLst/>
              <a:ahLst/>
              <a:cxnLst/>
              <a:rect l="l" t="t" r="r" b="b"/>
              <a:pathLst>
                <a:path w="179" h="632" extrusionOk="0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660450" y="4628075"/>
              <a:ext cx="3575" cy="15500"/>
            </a:xfrm>
            <a:custGeom>
              <a:avLst/>
              <a:gdLst/>
              <a:ahLst/>
              <a:cxnLst/>
              <a:rect l="l" t="t" r="r" b="b"/>
              <a:pathLst>
                <a:path w="143" h="620" extrusionOk="0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673475" y="4626575"/>
              <a:ext cx="5975" cy="13000"/>
            </a:xfrm>
            <a:custGeom>
              <a:avLst/>
              <a:gdLst/>
              <a:ahLst/>
              <a:cxnLst/>
              <a:rect l="l" t="t" r="r" b="b"/>
              <a:pathLst>
                <a:path w="239" h="520" extrusionOk="0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687525" y="4620925"/>
              <a:ext cx="11625" cy="15475"/>
            </a:xfrm>
            <a:custGeom>
              <a:avLst/>
              <a:gdLst/>
              <a:ahLst/>
              <a:cxnLst/>
              <a:rect l="l" t="t" r="r" b="b"/>
              <a:pathLst>
                <a:path w="465" h="619" extrusionOk="0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703000" y="4614850"/>
              <a:ext cx="12525" cy="7425"/>
            </a:xfrm>
            <a:custGeom>
              <a:avLst/>
              <a:gdLst/>
              <a:ahLst/>
              <a:cxnLst/>
              <a:rect l="l" t="t" r="r" b="b"/>
              <a:pathLst>
                <a:path w="501" h="297" extrusionOk="0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712825" y="4604075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722350" y="4591100"/>
              <a:ext cx="11925" cy="6125"/>
            </a:xfrm>
            <a:custGeom>
              <a:avLst/>
              <a:gdLst/>
              <a:ahLst/>
              <a:cxnLst/>
              <a:rect l="l" t="t" r="r" b="b"/>
              <a:pathLst>
                <a:path w="477" h="245" extrusionOk="0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728500" y="4578000"/>
              <a:ext cx="16025" cy="6125"/>
            </a:xfrm>
            <a:custGeom>
              <a:avLst/>
              <a:gdLst/>
              <a:ahLst/>
              <a:cxnLst/>
              <a:rect l="l" t="t" r="r" b="b"/>
              <a:pathLst>
                <a:path w="641" h="245" extrusionOk="0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731875" y="4562825"/>
              <a:ext cx="16700" cy="8025"/>
            </a:xfrm>
            <a:custGeom>
              <a:avLst/>
              <a:gdLst/>
              <a:ahLst/>
              <a:cxnLst/>
              <a:rect l="l" t="t" r="r" b="b"/>
              <a:pathLst>
                <a:path w="668" h="321" extrusionOk="0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734150" y="4548825"/>
              <a:ext cx="21425" cy="7625"/>
            </a:xfrm>
            <a:custGeom>
              <a:avLst/>
              <a:gdLst/>
              <a:ahLst/>
              <a:cxnLst/>
              <a:rect l="l" t="t" r="r" b="b"/>
              <a:pathLst>
                <a:path w="857" h="305" extrusionOk="0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735750" y="4533400"/>
              <a:ext cx="28775" cy="6925"/>
            </a:xfrm>
            <a:custGeom>
              <a:avLst/>
              <a:gdLst/>
              <a:ahLst/>
              <a:cxnLst/>
              <a:rect l="l" t="t" r="r" b="b"/>
              <a:pathLst>
                <a:path w="1151" h="277" extrusionOk="0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733600" y="4509025"/>
              <a:ext cx="27200" cy="13875"/>
            </a:xfrm>
            <a:custGeom>
              <a:avLst/>
              <a:gdLst/>
              <a:ahLst/>
              <a:cxnLst/>
              <a:rect l="l" t="t" r="r" b="b"/>
              <a:pathLst>
                <a:path w="1088" h="555" extrusionOk="0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730075" y="4483900"/>
              <a:ext cx="27250" cy="18025"/>
            </a:xfrm>
            <a:custGeom>
              <a:avLst/>
              <a:gdLst/>
              <a:ahLst/>
              <a:cxnLst/>
              <a:rect l="l" t="t" r="r" b="b"/>
              <a:pathLst>
                <a:path w="1090" h="721" extrusionOk="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717925" y="4464300"/>
              <a:ext cx="28850" cy="23100"/>
            </a:xfrm>
            <a:custGeom>
              <a:avLst/>
              <a:gdLst/>
              <a:ahLst/>
              <a:cxnLst/>
              <a:rect l="l" t="t" r="r" b="b"/>
              <a:pathLst>
                <a:path w="1154" h="924" extrusionOk="0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 rot="6686515">
            <a:off x="1098527" y="4323164"/>
            <a:ext cx="239011" cy="165239"/>
            <a:chOff x="13172775" y="1798450"/>
            <a:chExt cx="208675" cy="144250"/>
          </a:xfrm>
        </p:grpSpPr>
        <p:sp>
          <p:nvSpPr>
            <p:cNvPr id="1265" name="Google Shape;1265;p3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35"/>
          <p:cNvGrpSpPr/>
          <p:nvPr/>
        </p:nvGrpSpPr>
        <p:grpSpPr>
          <a:xfrm flipH="1">
            <a:off x="1978290" y="1169932"/>
            <a:ext cx="256701" cy="246445"/>
            <a:chOff x="7003127" y="3464644"/>
            <a:chExt cx="256701" cy="246445"/>
          </a:xfrm>
        </p:grpSpPr>
        <p:sp>
          <p:nvSpPr>
            <p:cNvPr id="1272" name="Google Shape;1272;p35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5"/>
          <p:cNvGrpSpPr/>
          <p:nvPr/>
        </p:nvGrpSpPr>
        <p:grpSpPr>
          <a:xfrm rot="-9900033">
            <a:off x="1983941" y="4210578"/>
            <a:ext cx="194087" cy="197518"/>
            <a:chOff x="14111275" y="2157475"/>
            <a:chExt cx="130100" cy="132400"/>
          </a:xfrm>
        </p:grpSpPr>
        <p:sp>
          <p:nvSpPr>
            <p:cNvPr id="1279" name="Google Shape;1279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5"/>
          <p:cNvGrpSpPr/>
          <p:nvPr/>
        </p:nvGrpSpPr>
        <p:grpSpPr>
          <a:xfrm>
            <a:off x="1926573" y="605009"/>
            <a:ext cx="360158" cy="349678"/>
            <a:chOff x="9625250" y="807250"/>
            <a:chExt cx="241425" cy="234400"/>
          </a:xfrm>
        </p:grpSpPr>
        <p:sp>
          <p:nvSpPr>
            <p:cNvPr id="1283" name="Google Shape;1283;p3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5"/>
          <p:cNvGrpSpPr/>
          <p:nvPr/>
        </p:nvGrpSpPr>
        <p:grpSpPr>
          <a:xfrm flipH="1">
            <a:off x="1295945" y="3791727"/>
            <a:ext cx="194083" cy="259200"/>
            <a:chOff x="14111275" y="2116125"/>
            <a:chExt cx="130100" cy="173750"/>
          </a:xfrm>
        </p:grpSpPr>
        <p:sp>
          <p:nvSpPr>
            <p:cNvPr id="1293" name="Google Shape;1293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5"/>
          <p:cNvGrpSpPr/>
          <p:nvPr/>
        </p:nvGrpSpPr>
        <p:grpSpPr>
          <a:xfrm flipH="1">
            <a:off x="2311190" y="2047307"/>
            <a:ext cx="256701" cy="246445"/>
            <a:chOff x="7003127" y="3464644"/>
            <a:chExt cx="256701" cy="246445"/>
          </a:xfrm>
        </p:grpSpPr>
        <p:sp>
          <p:nvSpPr>
            <p:cNvPr id="1298" name="Google Shape;1298;p35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flipH="1">
            <a:off x="638669" y="3629548"/>
            <a:ext cx="555734" cy="969992"/>
            <a:chOff x="2194582" y="539973"/>
            <a:chExt cx="555734" cy="969992"/>
          </a:xfrm>
        </p:grpSpPr>
        <p:grpSp>
          <p:nvGrpSpPr>
            <p:cNvPr id="1305" name="Google Shape;1305;p35"/>
            <p:cNvGrpSpPr/>
            <p:nvPr/>
          </p:nvGrpSpPr>
          <p:grpSpPr>
            <a:xfrm>
              <a:off x="2194582" y="539973"/>
              <a:ext cx="555734" cy="969992"/>
              <a:chOff x="2194582" y="539973"/>
              <a:chExt cx="555734" cy="969992"/>
            </a:xfrm>
          </p:grpSpPr>
          <p:grpSp>
            <p:nvGrpSpPr>
              <p:cNvPr id="1306" name="Google Shape;1306;p35"/>
              <p:cNvGrpSpPr/>
              <p:nvPr/>
            </p:nvGrpSpPr>
            <p:grpSpPr>
              <a:xfrm>
                <a:off x="2194582" y="539973"/>
                <a:ext cx="555734" cy="969992"/>
                <a:chOff x="3673375" y="4013375"/>
                <a:chExt cx="315525" cy="550725"/>
              </a:xfrm>
            </p:grpSpPr>
            <p:sp>
              <p:nvSpPr>
                <p:cNvPr id="1307" name="Google Shape;1307;p35"/>
                <p:cNvSpPr/>
                <p:nvPr/>
              </p:nvSpPr>
              <p:spPr>
                <a:xfrm>
                  <a:off x="3752300" y="4417050"/>
                  <a:ext cx="95225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" h="3238" extrusionOk="0">
                      <a:moveTo>
                        <a:pt x="2999" y="0"/>
                      </a:moveTo>
                      <a:cubicBezTo>
                        <a:pt x="2999" y="0"/>
                        <a:pt x="2582" y="1560"/>
                        <a:pt x="1105" y="1893"/>
                      </a:cubicBezTo>
                      <a:cubicBezTo>
                        <a:pt x="1" y="2150"/>
                        <a:pt x="307" y="2655"/>
                        <a:pt x="1010" y="2655"/>
                      </a:cubicBezTo>
                      <a:cubicBezTo>
                        <a:pt x="1254" y="2655"/>
                        <a:pt x="1546" y="2594"/>
                        <a:pt x="1844" y="2441"/>
                      </a:cubicBezTo>
                      <a:lnTo>
                        <a:pt x="1844" y="2441"/>
                      </a:lnTo>
                      <a:cubicBezTo>
                        <a:pt x="1844" y="2441"/>
                        <a:pt x="1416" y="3237"/>
                        <a:pt x="1897" y="3237"/>
                      </a:cubicBezTo>
                      <a:cubicBezTo>
                        <a:pt x="1943" y="3237"/>
                        <a:pt x="1996" y="3230"/>
                        <a:pt x="2058" y="3215"/>
                      </a:cubicBezTo>
                      <a:cubicBezTo>
                        <a:pt x="2308" y="3155"/>
                        <a:pt x="2534" y="3012"/>
                        <a:pt x="2689" y="2810"/>
                      </a:cubicBezTo>
                      <a:cubicBezTo>
                        <a:pt x="3022" y="2453"/>
                        <a:pt x="3582" y="1727"/>
                        <a:pt x="3808" y="726"/>
                      </a:cubicBezTo>
                      <a:lnTo>
                        <a:pt x="299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35"/>
                <p:cNvSpPr/>
                <p:nvPr/>
              </p:nvSpPr>
              <p:spPr>
                <a:xfrm>
                  <a:off x="3673375" y="4013375"/>
                  <a:ext cx="315525" cy="5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" h="22029" extrusionOk="0">
                      <a:moveTo>
                        <a:pt x="8534" y="1"/>
                      </a:moveTo>
                      <a:cubicBezTo>
                        <a:pt x="7437" y="1"/>
                        <a:pt x="6126" y="222"/>
                        <a:pt x="4632" y="776"/>
                      </a:cubicBezTo>
                      <a:lnTo>
                        <a:pt x="5953" y="5324"/>
                      </a:lnTo>
                      <a:cubicBezTo>
                        <a:pt x="5953" y="5324"/>
                        <a:pt x="0" y="13087"/>
                        <a:pt x="7894" y="18350"/>
                      </a:cubicBezTo>
                      <a:cubicBezTo>
                        <a:pt x="7894" y="18350"/>
                        <a:pt x="8418" y="19183"/>
                        <a:pt x="7180" y="21612"/>
                      </a:cubicBezTo>
                      <a:lnTo>
                        <a:pt x="9013" y="21612"/>
                      </a:lnTo>
                      <a:lnTo>
                        <a:pt x="9906" y="20779"/>
                      </a:lnTo>
                      <a:lnTo>
                        <a:pt x="9906" y="22029"/>
                      </a:lnTo>
                      <a:lnTo>
                        <a:pt x="11990" y="21684"/>
                      </a:lnTo>
                      <a:cubicBezTo>
                        <a:pt x="11990" y="21684"/>
                        <a:pt x="11990" y="20017"/>
                        <a:pt x="12394" y="15564"/>
                      </a:cubicBezTo>
                      <a:cubicBezTo>
                        <a:pt x="12621" y="13111"/>
                        <a:pt x="11299" y="11087"/>
                        <a:pt x="10704" y="8837"/>
                      </a:cubicBezTo>
                      <a:cubicBezTo>
                        <a:pt x="10406" y="7706"/>
                        <a:pt x="10954" y="5824"/>
                        <a:pt x="11561" y="4205"/>
                      </a:cubicBezTo>
                      <a:cubicBezTo>
                        <a:pt x="12347" y="2205"/>
                        <a:pt x="10870" y="14"/>
                        <a:pt x="8704" y="2"/>
                      </a:cubicBezTo>
                      <a:cubicBezTo>
                        <a:pt x="8648" y="1"/>
                        <a:pt x="8591" y="1"/>
                        <a:pt x="85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35"/>
                <p:cNvSpPr/>
                <p:nvPr/>
              </p:nvSpPr>
              <p:spPr>
                <a:xfrm>
                  <a:off x="3778425" y="4024650"/>
                  <a:ext cx="157950" cy="28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11297" extrusionOk="0">
                      <a:moveTo>
                        <a:pt x="2896" y="0"/>
                      </a:moveTo>
                      <a:cubicBezTo>
                        <a:pt x="1634" y="0"/>
                        <a:pt x="441" y="313"/>
                        <a:pt x="441" y="313"/>
                      </a:cubicBezTo>
                      <a:cubicBezTo>
                        <a:pt x="3918" y="1861"/>
                        <a:pt x="1144" y="4981"/>
                        <a:pt x="608" y="6874"/>
                      </a:cubicBezTo>
                      <a:cubicBezTo>
                        <a:pt x="1" y="8969"/>
                        <a:pt x="477" y="10088"/>
                        <a:pt x="1120" y="10684"/>
                      </a:cubicBezTo>
                      <a:cubicBezTo>
                        <a:pt x="1559" y="11100"/>
                        <a:pt x="2138" y="11296"/>
                        <a:pt x="2733" y="11296"/>
                      </a:cubicBezTo>
                      <a:cubicBezTo>
                        <a:pt x="3058" y="11296"/>
                        <a:pt x="3389" y="11238"/>
                        <a:pt x="3704" y="11124"/>
                      </a:cubicBezTo>
                      <a:cubicBezTo>
                        <a:pt x="5835" y="10386"/>
                        <a:pt x="5418" y="8029"/>
                        <a:pt x="5240" y="7350"/>
                      </a:cubicBezTo>
                      <a:cubicBezTo>
                        <a:pt x="5168" y="7064"/>
                        <a:pt x="5109" y="6778"/>
                        <a:pt x="5061" y="6481"/>
                      </a:cubicBezTo>
                      <a:cubicBezTo>
                        <a:pt x="4883" y="5159"/>
                        <a:pt x="5144" y="4361"/>
                        <a:pt x="5323" y="3980"/>
                      </a:cubicBezTo>
                      <a:cubicBezTo>
                        <a:pt x="5478" y="3671"/>
                        <a:pt x="5609" y="3349"/>
                        <a:pt x="5704" y="3004"/>
                      </a:cubicBezTo>
                      <a:cubicBezTo>
                        <a:pt x="6318" y="535"/>
                        <a:pt x="4547" y="0"/>
                        <a:pt x="28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35"/>
                <p:cNvSpPr/>
                <p:nvPr/>
              </p:nvSpPr>
              <p:spPr>
                <a:xfrm>
                  <a:off x="3689150" y="4024125"/>
                  <a:ext cx="16432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4716" extrusionOk="0">
                      <a:moveTo>
                        <a:pt x="4941" y="1"/>
                      </a:moveTo>
                      <a:cubicBezTo>
                        <a:pt x="4941" y="1"/>
                        <a:pt x="2310" y="406"/>
                        <a:pt x="0" y="3859"/>
                      </a:cubicBezTo>
                      <a:cubicBezTo>
                        <a:pt x="0" y="3859"/>
                        <a:pt x="3929" y="4168"/>
                        <a:pt x="5560" y="4716"/>
                      </a:cubicBezTo>
                      <a:cubicBezTo>
                        <a:pt x="5560" y="4716"/>
                        <a:pt x="6572" y="1382"/>
                        <a:pt x="49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5"/>
                <p:cNvSpPr/>
                <p:nvPr/>
              </p:nvSpPr>
              <p:spPr>
                <a:xfrm>
                  <a:off x="3904050" y="4299175"/>
                  <a:ext cx="57775" cy="2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9419" extrusionOk="0">
                      <a:moveTo>
                        <a:pt x="109" y="0"/>
                      </a:moveTo>
                      <a:cubicBezTo>
                        <a:pt x="93" y="0"/>
                        <a:pt x="76" y="4"/>
                        <a:pt x="60" y="12"/>
                      </a:cubicBezTo>
                      <a:cubicBezTo>
                        <a:pt x="12" y="24"/>
                        <a:pt x="0" y="84"/>
                        <a:pt x="36" y="131"/>
                      </a:cubicBezTo>
                      <a:cubicBezTo>
                        <a:pt x="60" y="167"/>
                        <a:pt x="2132" y="3644"/>
                        <a:pt x="584" y="9299"/>
                      </a:cubicBezTo>
                      <a:cubicBezTo>
                        <a:pt x="572" y="9359"/>
                        <a:pt x="596" y="9406"/>
                        <a:pt x="643" y="9418"/>
                      </a:cubicBezTo>
                      <a:lnTo>
                        <a:pt x="679" y="9418"/>
                      </a:lnTo>
                      <a:cubicBezTo>
                        <a:pt x="715" y="9418"/>
                        <a:pt x="762" y="9406"/>
                        <a:pt x="750" y="9359"/>
                      </a:cubicBezTo>
                      <a:cubicBezTo>
                        <a:pt x="2310" y="3632"/>
                        <a:pt x="191" y="72"/>
                        <a:pt x="179" y="48"/>
                      </a:cubicBezTo>
                      <a:cubicBezTo>
                        <a:pt x="171" y="16"/>
                        <a:pt x="142" y="0"/>
                        <a:pt x="1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35"/>
                <p:cNvSpPr/>
                <p:nvPr/>
              </p:nvSpPr>
              <p:spPr>
                <a:xfrm>
                  <a:off x="3848975" y="4055075"/>
                  <a:ext cx="4667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630" extrusionOk="0">
                      <a:moveTo>
                        <a:pt x="606" y="0"/>
                      </a:moveTo>
                      <a:cubicBezTo>
                        <a:pt x="466" y="0"/>
                        <a:pt x="334" y="12"/>
                        <a:pt x="227" y="49"/>
                      </a:cubicBezTo>
                      <a:cubicBezTo>
                        <a:pt x="108" y="85"/>
                        <a:pt x="1" y="239"/>
                        <a:pt x="48" y="370"/>
                      </a:cubicBezTo>
                      <a:cubicBezTo>
                        <a:pt x="84" y="477"/>
                        <a:pt x="156" y="537"/>
                        <a:pt x="263" y="585"/>
                      </a:cubicBezTo>
                      <a:cubicBezTo>
                        <a:pt x="356" y="618"/>
                        <a:pt x="469" y="630"/>
                        <a:pt x="587" y="630"/>
                      </a:cubicBezTo>
                      <a:cubicBezTo>
                        <a:pt x="800" y="630"/>
                        <a:pt x="1025" y="592"/>
                        <a:pt x="1156" y="585"/>
                      </a:cubicBezTo>
                      <a:cubicBezTo>
                        <a:pt x="1287" y="561"/>
                        <a:pt x="1644" y="608"/>
                        <a:pt x="1727" y="466"/>
                      </a:cubicBezTo>
                      <a:cubicBezTo>
                        <a:pt x="1866" y="245"/>
                        <a:pt x="1553" y="25"/>
                        <a:pt x="1383" y="25"/>
                      </a:cubicBezTo>
                      <a:cubicBezTo>
                        <a:pt x="1378" y="25"/>
                        <a:pt x="1374" y="25"/>
                        <a:pt x="1370" y="25"/>
                      </a:cubicBezTo>
                      <a:cubicBezTo>
                        <a:pt x="1336" y="28"/>
                        <a:pt x="1300" y="29"/>
                        <a:pt x="1262" y="29"/>
                      </a:cubicBezTo>
                      <a:cubicBezTo>
                        <a:pt x="1067" y="29"/>
                        <a:pt x="826" y="0"/>
                        <a:pt x="6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35"/>
                <p:cNvSpPr/>
                <p:nvPr/>
              </p:nvSpPr>
              <p:spPr>
                <a:xfrm>
                  <a:off x="3846900" y="4053350"/>
                  <a:ext cx="47950" cy="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773" extrusionOk="0">
                      <a:moveTo>
                        <a:pt x="703" y="130"/>
                      </a:moveTo>
                      <a:cubicBezTo>
                        <a:pt x="822" y="130"/>
                        <a:pt x="953" y="142"/>
                        <a:pt x="1072" y="154"/>
                      </a:cubicBezTo>
                      <a:cubicBezTo>
                        <a:pt x="1215" y="177"/>
                        <a:pt x="1334" y="177"/>
                        <a:pt x="1453" y="177"/>
                      </a:cubicBezTo>
                      <a:cubicBezTo>
                        <a:pt x="1536" y="177"/>
                        <a:pt x="1679" y="237"/>
                        <a:pt x="1739" y="332"/>
                      </a:cubicBezTo>
                      <a:cubicBezTo>
                        <a:pt x="1774" y="380"/>
                        <a:pt x="1774" y="439"/>
                        <a:pt x="1739" y="487"/>
                      </a:cubicBezTo>
                      <a:cubicBezTo>
                        <a:pt x="1691" y="558"/>
                        <a:pt x="1453" y="558"/>
                        <a:pt x="1334" y="558"/>
                      </a:cubicBezTo>
                      <a:lnTo>
                        <a:pt x="1239" y="558"/>
                      </a:lnTo>
                      <a:cubicBezTo>
                        <a:pt x="1191" y="558"/>
                        <a:pt x="1143" y="570"/>
                        <a:pt x="1084" y="570"/>
                      </a:cubicBezTo>
                      <a:cubicBezTo>
                        <a:pt x="977" y="589"/>
                        <a:pt x="837" y="605"/>
                        <a:pt x="701" y="605"/>
                      </a:cubicBezTo>
                      <a:cubicBezTo>
                        <a:pt x="579" y="605"/>
                        <a:pt x="460" y="592"/>
                        <a:pt x="369" y="558"/>
                      </a:cubicBezTo>
                      <a:cubicBezTo>
                        <a:pt x="286" y="535"/>
                        <a:pt x="239" y="487"/>
                        <a:pt x="203" y="415"/>
                      </a:cubicBezTo>
                      <a:cubicBezTo>
                        <a:pt x="179" y="320"/>
                        <a:pt x="250" y="201"/>
                        <a:pt x="346" y="177"/>
                      </a:cubicBezTo>
                      <a:cubicBezTo>
                        <a:pt x="441" y="142"/>
                        <a:pt x="560" y="130"/>
                        <a:pt x="703" y="130"/>
                      </a:cubicBezTo>
                      <a:close/>
                      <a:moveTo>
                        <a:pt x="675" y="0"/>
                      </a:moveTo>
                      <a:cubicBezTo>
                        <a:pt x="533" y="0"/>
                        <a:pt x="399" y="14"/>
                        <a:pt x="286" y="58"/>
                      </a:cubicBezTo>
                      <a:cubicBezTo>
                        <a:pt x="131" y="118"/>
                        <a:pt x="0" y="308"/>
                        <a:pt x="60" y="487"/>
                      </a:cubicBezTo>
                      <a:cubicBezTo>
                        <a:pt x="84" y="594"/>
                        <a:pt x="179" y="677"/>
                        <a:pt x="310" y="725"/>
                      </a:cubicBezTo>
                      <a:cubicBezTo>
                        <a:pt x="417" y="749"/>
                        <a:pt x="548" y="773"/>
                        <a:pt x="679" y="773"/>
                      </a:cubicBezTo>
                      <a:cubicBezTo>
                        <a:pt x="834" y="773"/>
                        <a:pt x="977" y="749"/>
                        <a:pt x="1096" y="737"/>
                      </a:cubicBezTo>
                      <a:cubicBezTo>
                        <a:pt x="1143" y="737"/>
                        <a:pt x="1203" y="725"/>
                        <a:pt x="1227" y="725"/>
                      </a:cubicBezTo>
                      <a:lnTo>
                        <a:pt x="1334" y="725"/>
                      </a:lnTo>
                      <a:cubicBezTo>
                        <a:pt x="1536" y="725"/>
                        <a:pt x="1786" y="725"/>
                        <a:pt x="1870" y="570"/>
                      </a:cubicBezTo>
                      <a:cubicBezTo>
                        <a:pt x="1917" y="487"/>
                        <a:pt x="1917" y="380"/>
                        <a:pt x="1858" y="273"/>
                      </a:cubicBezTo>
                      <a:cubicBezTo>
                        <a:pt x="1774" y="130"/>
                        <a:pt x="1572" y="34"/>
                        <a:pt x="1441" y="34"/>
                      </a:cubicBezTo>
                      <a:cubicBezTo>
                        <a:pt x="1334" y="34"/>
                        <a:pt x="1203" y="34"/>
                        <a:pt x="1072" y="23"/>
                      </a:cubicBezTo>
                      <a:cubicBezTo>
                        <a:pt x="937" y="11"/>
                        <a:pt x="803" y="0"/>
                        <a:pt x="6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5"/>
                <p:cNvSpPr/>
                <p:nvPr/>
              </p:nvSpPr>
              <p:spPr>
                <a:xfrm>
                  <a:off x="3849875" y="4054500"/>
                  <a:ext cx="14025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632" extrusionOk="0">
                      <a:moveTo>
                        <a:pt x="274" y="0"/>
                      </a:moveTo>
                      <a:cubicBezTo>
                        <a:pt x="120" y="0"/>
                        <a:pt x="0" y="143"/>
                        <a:pt x="0" y="322"/>
                      </a:cubicBezTo>
                      <a:cubicBezTo>
                        <a:pt x="0" y="489"/>
                        <a:pt x="120" y="631"/>
                        <a:pt x="274" y="631"/>
                      </a:cubicBezTo>
                      <a:cubicBezTo>
                        <a:pt x="441" y="631"/>
                        <a:pt x="560" y="489"/>
                        <a:pt x="560" y="322"/>
                      </a:cubicBezTo>
                      <a:cubicBezTo>
                        <a:pt x="560" y="143"/>
                        <a:pt x="441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5" name="Google Shape;1315;p35"/>
              <p:cNvSpPr/>
              <p:nvPr/>
            </p:nvSpPr>
            <p:spPr>
              <a:xfrm>
                <a:off x="2509850" y="907250"/>
                <a:ext cx="608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572" extrusionOk="0">
                    <a:moveTo>
                      <a:pt x="0" y="4572"/>
                    </a:moveTo>
                    <a:cubicBezTo>
                      <a:pt x="1718" y="4572"/>
                      <a:pt x="2594" y="1705"/>
                      <a:pt x="2381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6" name="Google Shape;1316;p35"/>
              <p:cNvSpPr/>
              <p:nvPr/>
            </p:nvSpPr>
            <p:spPr>
              <a:xfrm>
                <a:off x="2405075" y="1090625"/>
                <a:ext cx="154775" cy="230975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239" extrusionOk="0">
                    <a:moveTo>
                      <a:pt x="0" y="0"/>
                    </a:moveTo>
                    <a:cubicBezTo>
                      <a:pt x="974" y="3577"/>
                      <a:pt x="3047" y="7275"/>
                      <a:pt x="6191" y="923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7" name="Google Shape;1317;p35"/>
              <p:cNvSpPr/>
              <p:nvPr/>
            </p:nvSpPr>
            <p:spPr>
              <a:xfrm>
                <a:off x="2569434" y="752475"/>
                <a:ext cx="94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4572" extrusionOk="0">
                    <a:moveTo>
                      <a:pt x="93" y="4572"/>
                    </a:moveTo>
                    <a:cubicBezTo>
                      <a:pt x="93" y="3045"/>
                      <a:pt x="-241" y="1395"/>
                      <a:pt x="37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8" name="Google Shape;1318;p35"/>
              <p:cNvSpPr/>
              <p:nvPr/>
            </p:nvSpPr>
            <p:spPr>
              <a:xfrm>
                <a:off x="2493175" y="1131100"/>
                <a:ext cx="309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24" extrusionOk="0">
                    <a:moveTo>
                      <a:pt x="0" y="0"/>
                    </a:moveTo>
                    <a:cubicBezTo>
                      <a:pt x="293" y="585"/>
                      <a:pt x="715" y="1131"/>
                      <a:pt x="1238" y="1524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9" name="Google Shape;1319;p35"/>
              <p:cNvSpPr/>
              <p:nvPr/>
            </p:nvSpPr>
            <p:spPr>
              <a:xfrm>
                <a:off x="2471750" y="1116800"/>
                <a:ext cx="452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572" extrusionOk="0">
                    <a:moveTo>
                      <a:pt x="0" y="0"/>
                    </a:moveTo>
                    <a:cubicBezTo>
                      <a:pt x="562" y="885"/>
                      <a:pt x="1068" y="1830"/>
                      <a:pt x="1809" y="25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0" name="Google Shape;1320;p35"/>
              <p:cNvSpPr/>
              <p:nvPr/>
            </p:nvSpPr>
            <p:spPr>
              <a:xfrm>
                <a:off x="2583650" y="1185875"/>
                <a:ext cx="12025" cy="1071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286" extrusionOk="0">
                    <a:moveTo>
                      <a:pt x="286" y="0"/>
                    </a:moveTo>
                    <a:cubicBezTo>
                      <a:pt x="568" y="1404"/>
                      <a:pt x="503" y="2945"/>
                      <a:pt x="0" y="428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" name="Google Shape;1321;p35"/>
              <p:cNvSpPr/>
              <p:nvPr/>
            </p:nvSpPr>
            <p:spPr>
              <a:xfrm rot="1001527">
                <a:off x="2615747" y="590326"/>
                <a:ext cx="66917" cy="112792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525" extrusionOk="0">
                    <a:moveTo>
                      <a:pt x="0" y="0"/>
                    </a:moveTo>
                    <a:cubicBezTo>
                      <a:pt x="1837" y="837"/>
                      <a:pt x="3185" y="3636"/>
                      <a:pt x="2476" y="552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22" name="Google Shape;1322;p35"/>
            <p:cNvSpPr/>
            <p:nvPr/>
          </p:nvSpPr>
          <p:spPr>
            <a:xfrm>
              <a:off x="2326475" y="709625"/>
              <a:ext cx="119075" cy="29750"/>
            </a:xfrm>
            <a:custGeom>
              <a:avLst/>
              <a:gdLst/>
              <a:ahLst/>
              <a:cxnLst/>
              <a:rect l="l" t="t" r="r" b="b"/>
              <a:pathLst>
                <a:path w="4763" h="1190" extrusionOk="0">
                  <a:moveTo>
                    <a:pt x="0" y="1190"/>
                  </a:moveTo>
                  <a:cubicBezTo>
                    <a:pt x="1636" y="1190"/>
                    <a:pt x="3342" y="812"/>
                    <a:pt x="4763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23" name="Google Shape;1323;p35"/>
          <p:cNvGrpSpPr/>
          <p:nvPr/>
        </p:nvGrpSpPr>
        <p:grpSpPr>
          <a:xfrm rot="2132980" flipH="1">
            <a:off x="2242979" y="1187294"/>
            <a:ext cx="420108" cy="558681"/>
            <a:chOff x="11745127" y="3498826"/>
            <a:chExt cx="420114" cy="558689"/>
          </a:xfrm>
        </p:grpSpPr>
        <p:sp>
          <p:nvSpPr>
            <p:cNvPr id="1324" name="Google Shape;1324;p3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6"/>
          <p:cNvGrpSpPr/>
          <p:nvPr/>
        </p:nvGrpSpPr>
        <p:grpSpPr>
          <a:xfrm flipH="1">
            <a:off x="660312" y="456184"/>
            <a:ext cx="166869" cy="190972"/>
            <a:chOff x="12211725" y="2010200"/>
            <a:chExt cx="132100" cy="129350"/>
          </a:xfrm>
        </p:grpSpPr>
        <p:sp>
          <p:nvSpPr>
            <p:cNvPr id="1337" name="Google Shape;1337;p3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36"/>
          <p:cNvSpPr txBox="1">
            <a:spLocks noGrp="1"/>
          </p:cNvSpPr>
          <p:nvPr>
            <p:ph type="title"/>
          </p:nvPr>
        </p:nvSpPr>
        <p:spPr>
          <a:xfrm flipH="1">
            <a:off x="777667" y="3920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this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42" name="Google Shape;1342;p36"/>
          <p:cNvCxnSpPr/>
          <p:nvPr/>
        </p:nvCxnSpPr>
        <p:spPr>
          <a:xfrm>
            <a:off x="838200" y="912950"/>
            <a:ext cx="65679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3" name="Google Shape;1343;p36"/>
          <p:cNvSpPr txBox="1">
            <a:spLocks noGrp="1"/>
          </p:cNvSpPr>
          <p:nvPr>
            <p:ph type="title"/>
          </p:nvPr>
        </p:nvSpPr>
        <p:spPr>
          <a:xfrm>
            <a:off x="3819303" y="1587016"/>
            <a:ext cx="36051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Courier New"/>
                <a:ea typeface="Courier New"/>
                <a:cs typeface="Courier New"/>
                <a:sym typeface="Courier New"/>
              </a:rPr>
              <a:t>dodo</a:t>
            </a:r>
            <a:endParaRPr sz="7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p36"/>
          <p:cNvSpPr txBox="1">
            <a:spLocks noGrp="1"/>
          </p:cNvSpPr>
          <p:nvPr>
            <p:ph type="subTitle" idx="4294967295"/>
          </p:nvPr>
        </p:nvSpPr>
        <p:spPr>
          <a:xfrm>
            <a:off x="812699" y="3648075"/>
            <a:ext cx="7265825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With the creation of our first homepage, we tried to focus on development basics and concept organization.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⦁ I've always been very interested in pets, so I created a simple pet community.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⦁ Production period was 2 weeks for development and coding, and 1 day for portfolio production.</a:t>
            </a:r>
            <a:endParaRPr sz="1200" dirty="0"/>
          </a:p>
        </p:txBody>
      </p:sp>
      <p:grpSp>
        <p:nvGrpSpPr>
          <p:cNvPr id="1345" name="Google Shape;1345;p36"/>
          <p:cNvGrpSpPr/>
          <p:nvPr/>
        </p:nvGrpSpPr>
        <p:grpSpPr>
          <a:xfrm>
            <a:off x="5957397" y="2128577"/>
            <a:ext cx="249603" cy="255130"/>
            <a:chOff x="12211725" y="2010200"/>
            <a:chExt cx="132100" cy="129350"/>
          </a:xfrm>
        </p:grpSpPr>
        <p:sp>
          <p:nvSpPr>
            <p:cNvPr id="1346" name="Google Shape;1346;p3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0" name="Google Shape;1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22" y="1199888"/>
            <a:ext cx="2209225" cy="2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/>
          <p:nvPr/>
        </p:nvSpPr>
        <p:spPr>
          <a:xfrm>
            <a:off x="5592375" y="1099550"/>
            <a:ext cx="2517000" cy="344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7"/>
          <p:cNvSpPr/>
          <p:nvPr/>
        </p:nvSpPr>
        <p:spPr>
          <a:xfrm>
            <a:off x="2798925" y="1135950"/>
            <a:ext cx="2650800" cy="3389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7" name="Google Shape;1357;p37"/>
          <p:cNvSpPr/>
          <p:nvPr/>
        </p:nvSpPr>
        <p:spPr>
          <a:xfrm>
            <a:off x="145400" y="1072325"/>
            <a:ext cx="2517000" cy="3462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7"/>
          <p:cNvSpPr txBox="1">
            <a:spLocks noGrp="1"/>
          </p:cNvSpPr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environment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59" name="Google Shape;1359;p37"/>
          <p:cNvCxnSpPr/>
          <p:nvPr/>
        </p:nvCxnSpPr>
        <p:spPr>
          <a:xfrm>
            <a:off x="838200" y="912950"/>
            <a:ext cx="49377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0" name="Google Shape;1360;p37"/>
          <p:cNvGrpSpPr/>
          <p:nvPr/>
        </p:nvGrpSpPr>
        <p:grpSpPr>
          <a:xfrm>
            <a:off x="5615847" y="485901"/>
            <a:ext cx="191505" cy="187519"/>
            <a:chOff x="12211725" y="2010200"/>
            <a:chExt cx="132100" cy="129350"/>
          </a:xfrm>
        </p:grpSpPr>
        <p:sp>
          <p:nvSpPr>
            <p:cNvPr id="1361" name="Google Shape;1361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5" name="Google Shape;1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2073825"/>
            <a:ext cx="1503825" cy="2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00" y="2608775"/>
            <a:ext cx="978675" cy="146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12" y="2592700"/>
            <a:ext cx="2744900" cy="13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402" y="2594672"/>
            <a:ext cx="978675" cy="148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25" y="2260825"/>
            <a:ext cx="1033225" cy="17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5013" y="1146989"/>
            <a:ext cx="978672" cy="1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617" y="1020683"/>
            <a:ext cx="2281825" cy="1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40800" y="1502875"/>
            <a:ext cx="2047476" cy="1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7"/>
          <p:cNvSpPr txBox="1"/>
          <p:nvPr/>
        </p:nvSpPr>
        <p:spPr>
          <a:xfrm>
            <a:off x="780375" y="460520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[FRONT-END]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4" name="Google Shape;1374;p37"/>
          <p:cNvSpPr txBox="1"/>
          <p:nvPr/>
        </p:nvSpPr>
        <p:spPr>
          <a:xfrm>
            <a:off x="6385775" y="4605200"/>
            <a:ext cx="11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[BACK-END]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75" name="Google Shape;1375;p37"/>
          <p:cNvGrpSpPr/>
          <p:nvPr/>
        </p:nvGrpSpPr>
        <p:grpSpPr>
          <a:xfrm flipH="1">
            <a:off x="689712" y="4701871"/>
            <a:ext cx="166869" cy="190972"/>
            <a:chOff x="12211725" y="2010200"/>
            <a:chExt cx="132100" cy="129350"/>
          </a:xfrm>
        </p:grpSpPr>
        <p:sp>
          <p:nvSpPr>
            <p:cNvPr id="1376" name="Google Shape;1376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7"/>
          <p:cNvGrpSpPr/>
          <p:nvPr/>
        </p:nvGrpSpPr>
        <p:grpSpPr>
          <a:xfrm flipH="1">
            <a:off x="6295487" y="4701884"/>
            <a:ext cx="166869" cy="190972"/>
            <a:chOff x="12211725" y="2010200"/>
            <a:chExt cx="132100" cy="129350"/>
          </a:xfrm>
        </p:grpSpPr>
        <p:sp>
          <p:nvSpPr>
            <p:cNvPr id="1381" name="Google Shape;1381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5" name="Google Shape;1385;p37"/>
          <p:cNvSpPr txBox="1"/>
          <p:nvPr/>
        </p:nvSpPr>
        <p:spPr>
          <a:xfrm>
            <a:off x="3294825" y="4605188"/>
            <a:ext cx="19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[IDE TOOL &amp; SERVER]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86" name="Google Shape;1386;p37"/>
          <p:cNvGrpSpPr/>
          <p:nvPr/>
        </p:nvGrpSpPr>
        <p:grpSpPr>
          <a:xfrm flipH="1">
            <a:off x="3207487" y="4700734"/>
            <a:ext cx="166869" cy="190972"/>
            <a:chOff x="12211725" y="2010200"/>
            <a:chExt cx="132100" cy="129350"/>
          </a:xfrm>
        </p:grpSpPr>
        <p:sp>
          <p:nvSpPr>
            <p:cNvPr id="1387" name="Google Shape;1387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38"/>
          <p:cNvGrpSpPr/>
          <p:nvPr/>
        </p:nvGrpSpPr>
        <p:grpSpPr>
          <a:xfrm flipH="1">
            <a:off x="4766372" y="2201610"/>
            <a:ext cx="256697" cy="251353"/>
            <a:chOff x="12211725" y="2010200"/>
            <a:chExt cx="132100" cy="129350"/>
          </a:xfrm>
        </p:grpSpPr>
        <p:sp>
          <p:nvSpPr>
            <p:cNvPr id="1396" name="Google Shape;1396;p3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38"/>
          <p:cNvSpPr txBox="1">
            <a:spLocks noGrp="1"/>
          </p:cNvSpPr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700"/>
              <a:t>Production pages</a:t>
            </a:r>
            <a:endParaRPr sz="7200"/>
          </a:p>
        </p:txBody>
      </p:sp>
      <p:sp>
        <p:nvSpPr>
          <p:cNvPr id="1401" name="Google Shape;1401;p38"/>
          <p:cNvSpPr txBox="1">
            <a:spLocks noGrp="1"/>
          </p:cNvSpPr>
          <p:nvPr>
            <p:ph type="title" idx="2"/>
          </p:nvPr>
        </p:nvSpPr>
        <p:spPr>
          <a:xfrm>
            <a:off x="718675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38"/>
          <p:cNvSpPr txBox="1">
            <a:spLocks noGrp="1"/>
          </p:cNvSpPr>
          <p:nvPr>
            <p:ph type="subTitle" idx="1"/>
          </p:nvPr>
        </p:nvSpPr>
        <p:spPr>
          <a:xfrm>
            <a:off x="718675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page implementation features and introduction</a:t>
            </a:r>
            <a:endParaRPr/>
          </a:p>
        </p:txBody>
      </p:sp>
      <p:cxnSp>
        <p:nvCxnSpPr>
          <p:cNvPr id="1403" name="Google Shape;1403;p38"/>
          <p:cNvCxnSpPr/>
          <p:nvPr/>
        </p:nvCxnSpPr>
        <p:spPr>
          <a:xfrm>
            <a:off x="836050" y="4034825"/>
            <a:ext cx="4252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4" name="Google Shape;1404;p38"/>
          <p:cNvGrpSpPr/>
          <p:nvPr/>
        </p:nvGrpSpPr>
        <p:grpSpPr>
          <a:xfrm>
            <a:off x="2103497" y="738185"/>
            <a:ext cx="256697" cy="251353"/>
            <a:chOff x="12211725" y="2010200"/>
            <a:chExt cx="132100" cy="129350"/>
          </a:xfrm>
        </p:grpSpPr>
        <p:sp>
          <p:nvSpPr>
            <p:cNvPr id="1405" name="Google Shape;1405;p3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8"/>
          <p:cNvGrpSpPr/>
          <p:nvPr/>
        </p:nvGrpSpPr>
        <p:grpSpPr>
          <a:xfrm>
            <a:off x="6927790" y="1688688"/>
            <a:ext cx="359263" cy="484201"/>
            <a:chOff x="10040900" y="2136025"/>
            <a:chExt cx="240825" cy="324575"/>
          </a:xfrm>
        </p:grpSpPr>
        <p:sp>
          <p:nvSpPr>
            <p:cNvPr id="1410" name="Google Shape;1410;p38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38"/>
          <p:cNvGrpSpPr/>
          <p:nvPr/>
        </p:nvGrpSpPr>
        <p:grpSpPr>
          <a:xfrm>
            <a:off x="8288656" y="800094"/>
            <a:ext cx="239024" cy="367617"/>
            <a:chOff x="8613625" y="2973700"/>
            <a:chExt cx="160225" cy="246425"/>
          </a:xfrm>
        </p:grpSpPr>
        <p:sp>
          <p:nvSpPr>
            <p:cNvPr id="1418" name="Google Shape;1418;p38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8"/>
          <p:cNvGrpSpPr/>
          <p:nvPr/>
        </p:nvGrpSpPr>
        <p:grpSpPr>
          <a:xfrm>
            <a:off x="6890739" y="2610014"/>
            <a:ext cx="151455" cy="193822"/>
            <a:chOff x="9583700" y="1904250"/>
            <a:chExt cx="101525" cy="129925"/>
          </a:xfrm>
        </p:grpSpPr>
        <p:sp>
          <p:nvSpPr>
            <p:cNvPr id="1423" name="Google Shape;1423;p38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8"/>
          <p:cNvGrpSpPr/>
          <p:nvPr/>
        </p:nvGrpSpPr>
        <p:grpSpPr>
          <a:xfrm>
            <a:off x="6920543" y="3316088"/>
            <a:ext cx="373770" cy="357100"/>
            <a:chOff x="9642600" y="1433300"/>
            <a:chExt cx="250550" cy="239375"/>
          </a:xfrm>
        </p:grpSpPr>
        <p:sp>
          <p:nvSpPr>
            <p:cNvPr id="1428" name="Google Shape;1428;p38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38"/>
          <p:cNvGrpSpPr/>
          <p:nvPr/>
        </p:nvGrpSpPr>
        <p:grpSpPr>
          <a:xfrm rot="-6437568">
            <a:off x="6828681" y="2949156"/>
            <a:ext cx="357346" cy="289464"/>
            <a:chOff x="12370600" y="1010850"/>
            <a:chExt cx="304800" cy="246900"/>
          </a:xfrm>
        </p:grpSpPr>
        <p:sp>
          <p:nvSpPr>
            <p:cNvPr id="1438" name="Google Shape;1438;p38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8"/>
          <p:cNvSpPr/>
          <p:nvPr/>
        </p:nvSpPr>
        <p:spPr>
          <a:xfrm>
            <a:off x="7267247" y="14676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38"/>
          <p:cNvGrpSpPr/>
          <p:nvPr/>
        </p:nvGrpSpPr>
        <p:grpSpPr>
          <a:xfrm rot="5400000" flipH="1">
            <a:off x="8165535" y="2513992"/>
            <a:ext cx="360991" cy="530187"/>
            <a:chOff x="13306125" y="2595100"/>
            <a:chExt cx="242000" cy="355425"/>
          </a:xfrm>
        </p:grpSpPr>
        <p:sp>
          <p:nvSpPr>
            <p:cNvPr id="1446" name="Google Shape;1446;p38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8"/>
          <p:cNvGrpSpPr/>
          <p:nvPr/>
        </p:nvGrpSpPr>
        <p:grpSpPr>
          <a:xfrm rot="3516881">
            <a:off x="7787016" y="1928663"/>
            <a:ext cx="826403" cy="372085"/>
            <a:chOff x="13901425" y="2040450"/>
            <a:chExt cx="553975" cy="249425"/>
          </a:xfrm>
        </p:grpSpPr>
        <p:sp>
          <p:nvSpPr>
            <p:cNvPr id="1451" name="Google Shape;1451;p38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8"/>
          <p:cNvGrpSpPr/>
          <p:nvPr/>
        </p:nvGrpSpPr>
        <p:grpSpPr>
          <a:xfrm rot="6686515">
            <a:off x="7490577" y="4295364"/>
            <a:ext cx="239011" cy="165239"/>
            <a:chOff x="13172775" y="1798450"/>
            <a:chExt cx="208675" cy="144250"/>
          </a:xfrm>
        </p:grpSpPr>
        <p:sp>
          <p:nvSpPr>
            <p:cNvPr id="1463" name="Google Shape;1463;p38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38"/>
          <p:cNvGrpSpPr/>
          <p:nvPr/>
        </p:nvGrpSpPr>
        <p:grpSpPr>
          <a:xfrm>
            <a:off x="6514327" y="1983957"/>
            <a:ext cx="256701" cy="246445"/>
            <a:chOff x="7003127" y="3464644"/>
            <a:chExt cx="256701" cy="246445"/>
          </a:xfrm>
        </p:grpSpPr>
        <p:sp>
          <p:nvSpPr>
            <p:cNvPr id="1470" name="Google Shape;1470;p38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38"/>
          <p:cNvGrpSpPr/>
          <p:nvPr/>
        </p:nvGrpSpPr>
        <p:grpSpPr>
          <a:xfrm rot="-9900033">
            <a:off x="6674403" y="3814778"/>
            <a:ext cx="194087" cy="197518"/>
            <a:chOff x="14111275" y="2157475"/>
            <a:chExt cx="130100" cy="132400"/>
          </a:xfrm>
        </p:grpSpPr>
        <p:sp>
          <p:nvSpPr>
            <p:cNvPr id="1477" name="Google Shape;1477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8"/>
          <p:cNvGrpSpPr/>
          <p:nvPr/>
        </p:nvGrpSpPr>
        <p:grpSpPr>
          <a:xfrm>
            <a:off x="7873173" y="625259"/>
            <a:ext cx="360158" cy="349678"/>
            <a:chOff x="9625250" y="807250"/>
            <a:chExt cx="241425" cy="234400"/>
          </a:xfrm>
        </p:grpSpPr>
        <p:sp>
          <p:nvSpPr>
            <p:cNvPr id="1481" name="Google Shape;1481;p38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8"/>
          <p:cNvGrpSpPr/>
          <p:nvPr/>
        </p:nvGrpSpPr>
        <p:grpSpPr>
          <a:xfrm flipH="1">
            <a:off x="7424670" y="3250514"/>
            <a:ext cx="194083" cy="259200"/>
            <a:chOff x="14111275" y="2116125"/>
            <a:chExt cx="130100" cy="173750"/>
          </a:xfrm>
        </p:grpSpPr>
        <p:sp>
          <p:nvSpPr>
            <p:cNvPr id="1491" name="Google Shape;1491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38"/>
          <p:cNvGrpSpPr/>
          <p:nvPr/>
        </p:nvGrpSpPr>
        <p:grpSpPr>
          <a:xfrm>
            <a:off x="7042190" y="1177769"/>
            <a:ext cx="256701" cy="246445"/>
            <a:chOff x="7003127" y="3464644"/>
            <a:chExt cx="256701" cy="246445"/>
          </a:xfrm>
        </p:grpSpPr>
        <p:sp>
          <p:nvSpPr>
            <p:cNvPr id="1496" name="Google Shape;1496;p38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8"/>
          <p:cNvGrpSpPr/>
          <p:nvPr/>
        </p:nvGrpSpPr>
        <p:grpSpPr>
          <a:xfrm rot="2132980" flipH="1">
            <a:off x="8262229" y="1447394"/>
            <a:ext cx="420108" cy="558681"/>
            <a:chOff x="11745127" y="3498826"/>
            <a:chExt cx="420114" cy="558689"/>
          </a:xfrm>
        </p:grpSpPr>
        <p:sp>
          <p:nvSpPr>
            <p:cNvPr id="1503" name="Google Shape;1503;p38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8"/>
          <p:cNvGrpSpPr/>
          <p:nvPr/>
        </p:nvGrpSpPr>
        <p:grpSpPr>
          <a:xfrm>
            <a:off x="6381832" y="558010"/>
            <a:ext cx="1359811" cy="484197"/>
            <a:chOff x="4482782" y="182235"/>
            <a:chExt cx="1359811" cy="484197"/>
          </a:xfrm>
        </p:grpSpPr>
        <p:sp>
          <p:nvSpPr>
            <p:cNvPr id="1512" name="Google Shape;1512;p38"/>
            <p:cNvSpPr/>
            <p:nvPr/>
          </p:nvSpPr>
          <p:spPr>
            <a:xfrm flipH="1">
              <a:off x="4482782" y="212179"/>
              <a:ext cx="1359811" cy="390882"/>
            </a:xfrm>
            <a:custGeom>
              <a:avLst/>
              <a:gdLst/>
              <a:ahLst/>
              <a:cxnLst/>
              <a:rect l="l" t="t" r="r" b="b"/>
              <a:pathLst>
                <a:path w="25385" h="7297" extrusionOk="0">
                  <a:moveTo>
                    <a:pt x="2132" y="1"/>
                  </a:moveTo>
                  <a:lnTo>
                    <a:pt x="2132" y="3132"/>
                  </a:lnTo>
                  <a:lnTo>
                    <a:pt x="1" y="4763"/>
                  </a:lnTo>
                  <a:lnTo>
                    <a:pt x="5097" y="4763"/>
                  </a:lnTo>
                  <a:cubicBezTo>
                    <a:pt x="9827" y="6619"/>
                    <a:pt x="13481" y="7297"/>
                    <a:pt x="16295" y="7297"/>
                  </a:cubicBezTo>
                  <a:cubicBezTo>
                    <a:pt x="23935" y="7297"/>
                    <a:pt x="25385" y="2299"/>
                    <a:pt x="25385" y="2299"/>
                  </a:cubicBezTo>
                  <a:cubicBezTo>
                    <a:pt x="23852" y="1465"/>
                    <a:pt x="21676" y="1163"/>
                    <a:pt x="19325" y="1163"/>
                  </a:cubicBezTo>
                  <a:cubicBezTo>
                    <a:pt x="13113" y="1163"/>
                    <a:pt x="5680" y="3275"/>
                    <a:pt x="5680" y="3275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 flipH="1">
              <a:off x="4482782" y="274693"/>
              <a:ext cx="499410" cy="325958"/>
            </a:xfrm>
            <a:custGeom>
              <a:avLst/>
              <a:gdLst/>
              <a:ahLst/>
              <a:cxnLst/>
              <a:rect l="l" t="t" r="r" b="b"/>
              <a:pathLst>
                <a:path w="9323" h="6085" extrusionOk="0">
                  <a:moveTo>
                    <a:pt x="3262" y="1"/>
                  </a:moveTo>
                  <a:cubicBezTo>
                    <a:pt x="2197" y="1"/>
                    <a:pt x="1096" y="63"/>
                    <a:pt x="0" y="167"/>
                  </a:cubicBezTo>
                  <a:cubicBezTo>
                    <a:pt x="179" y="2048"/>
                    <a:pt x="572" y="4394"/>
                    <a:pt x="1346" y="6085"/>
                  </a:cubicBezTo>
                  <a:cubicBezTo>
                    <a:pt x="8013" y="5620"/>
                    <a:pt x="9323" y="1132"/>
                    <a:pt x="9323" y="1132"/>
                  </a:cubicBezTo>
                  <a:cubicBezTo>
                    <a:pt x="7782" y="304"/>
                    <a:pt x="5611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 flipH="1">
              <a:off x="4587346" y="400201"/>
              <a:ext cx="347010" cy="74834"/>
            </a:xfrm>
            <a:custGeom>
              <a:avLst/>
              <a:gdLst/>
              <a:ahLst/>
              <a:cxnLst/>
              <a:rect l="l" t="t" r="r" b="b"/>
              <a:pathLst>
                <a:path w="6478" h="1397" extrusionOk="0">
                  <a:moveTo>
                    <a:pt x="86" y="0"/>
                  </a:moveTo>
                  <a:cubicBezTo>
                    <a:pt x="66" y="0"/>
                    <a:pt x="48" y="9"/>
                    <a:pt x="36" y="27"/>
                  </a:cubicBezTo>
                  <a:cubicBezTo>
                    <a:pt x="0" y="63"/>
                    <a:pt x="0" y="110"/>
                    <a:pt x="36" y="146"/>
                  </a:cubicBezTo>
                  <a:cubicBezTo>
                    <a:pt x="48" y="158"/>
                    <a:pt x="1441" y="1396"/>
                    <a:pt x="3405" y="1396"/>
                  </a:cubicBezTo>
                  <a:cubicBezTo>
                    <a:pt x="4298" y="1396"/>
                    <a:pt x="5334" y="1134"/>
                    <a:pt x="6430" y="384"/>
                  </a:cubicBezTo>
                  <a:cubicBezTo>
                    <a:pt x="6453" y="348"/>
                    <a:pt x="6477" y="289"/>
                    <a:pt x="6441" y="265"/>
                  </a:cubicBezTo>
                  <a:cubicBezTo>
                    <a:pt x="6426" y="242"/>
                    <a:pt x="6396" y="229"/>
                    <a:pt x="6367" y="229"/>
                  </a:cubicBezTo>
                  <a:cubicBezTo>
                    <a:pt x="6351" y="229"/>
                    <a:pt x="6335" y="233"/>
                    <a:pt x="6322" y="241"/>
                  </a:cubicBezTo>
                  <a:cubicBezTo>
                    <a:pt x="5289" y="974"/>
                    <a:pt x="4296" y="1225"/>
                    <a:pt x="3420" y="1225"/>
                  </a:cubicBezTo>
                  <a:cubicBezTo>
                    <a:pt x="1520" y="1225"/>
                    <a:pt x="171" y="43"/>
                    <a:pt x="155" y="27"/>
                  </a:cubicBezTo>
                  <a:cubicBezTo>
                    <a:pt x="131" y="9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 flipH="1">
              <a:off x="5071435" y="182235"/>
              <a:ext cx="258999" cy="176719"/>
            </a:xfrm>
            <a:custGeom>
              <a:avLst/>
              <a:gdLst/>
              <a:ahLst/>
              <a:cxnLst/>
              <a:rect l="l" t="t" r="r" b="b"/>
              <a:pathLst>
                <a:path w="4835" h="3299" extrusionOk="0">
                  <a:moveTo>
                    <a:pt x="1012" y="0"/>
                  </a:moveTo>
                  <a:cubicBezTo>
                    <a:pt x="0" y="0"/>
                    <a:pt x="1810" y="3298"/>
                    <a:pt x="1810" y="3298"/>
                  </a:cubicBezTo>
                  <a:lnTo>
                    <a:pt x="4834" y="2369"/>
                  </a:lnTo>
                  <a:cubicBezTo>
                    <a:pt x="4834" y="2369"/>
                    <a:pt x="2024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 flipH="1">
              <a:off x="5071435" y="536209"/>
              <a:ext cx="324673" cy="130223"/>
            </a:xfrm>
            <a:custGeom>
              <a:avLst/>
              <a:gdLst/>
              <a:ahLst/>
              <a:cxnLst/>
              <a:rect l="l" t="t" r="r" b="b"/>
              <a:pathLst>
                <a:path w="6061" h="2431" extrusionOk="0">
                  <a:moveTo>
                    <a:pt x="1369" y="0"/>
                  </a:moveTo>
                  <a:cubicBezTo>
                    <a:pt x="1369" y="0"/>
                    <a:pt x="0" y="1953"/>
                    <a:pt x="1655" y="2369"/>
                  </a:cubicBezTo>
                  <a:cubicBezTo>
                    <a:pt x="1833" y="2412"/>
                    <a:pt x="2023" y="2430"/>
                    <a:pt x="2222" y="2430"/>
                  </a:cubicBezTo>
                  <a:cubicBezTo>
                    <a:pt x="3869" y="2430"/>
                    <a:pt x="6060" y="1131"/>
                    <a:pt x="6060" y="1131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 flipH="1">
              <a:off x="5702835" y="259051"/>
              <a:ext cx="12213" cy="113777"/>
            </a:xfrm>
            <a:custGeom>
              <a:avLst/>
              <a:gdLst/>
              <a:ahLst/>
              <a:cxnLst/>
              <a:rect l="l" t="t" r="r" b="b"/>
              <a:pathLst>
                <a:path w="228" h="2124" extrusionOk="0">
                  <a:moveTo>
                    <a:pt x="172" y="1"/>
                  </a:moveTo>
                  <a:cubicBezTo>
                    <a:pt x="144" y="1"/>
                    <a:pt x="114" y="19"/>
                    <a:pt x="108" y="54"/>
                  </a:cubicBezTo>
                  <a:cubicBezTo>
                    <a:pt x="96" y="733"/>
                    <a:pt x="60" y="1412"/>
                    <a:pt x="1" y="2078"/>
                  </a:cubicBezTo>
                  <a:cubicBezTo>
                    <a:pt x="1" y="2108"/>
                    <a:pt x="31" y="2123"/>
                    <a:pt x="60" y="2123"/>
                  </a:cubicBezTo>
                  <a:cubicBezTo>
                    <a:pt x="90" y="2123"/>
                    <a:pt x="120" y="2108"/>
                    <a:pt x="120" y="2078"/>
                  </a:cubicBezTo>
                  <a:cubicBezTo>
                    <a:pt x="179" y="1412"/>
                    <a:pt x="215" y="721"/>
                    <a:pt x="227" y="54"/>
                  </a:cubicBezTo>
                  <a:cubicBezTo>
                    <a:pt x="227" y="19"/>
                    <a:pt x="20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 flipH="1">
              <a:off x="5665552" y="280264"/>
              <a:ext cx="19231" cy="95618"/>
            </a:xfrm>
            <a:custGeom>
              <a:avLst/>
              <a:gdLst/>
              <a:ahLst/>
              <a:cxnLst/>
              <a:rect l="l" t="t" r="r" b="b"/>
              <a:pathLst>
                <a:path w="359" h="1785" extrusionOk="0">
                  <a:moveTo>
                    <a:pt x="302" y="1"/>
                  </a:moveTo>
                  <a:cubicBezTo>
                    <a:pt x="272" y="1"/>
                    <a:pt x="240" y="21"/>
                    <a:pt x="234" y="63"/>
                  </a:cubicBezTo>
                  <a:lnTo>
                    <a:pt x="7" y="1706"/>
                  </a:lnTo>
                  <a:cubicBezTo>
                    <a:pt x="0" y="1756"/>
                    <a:pt x="39" y="1784"/>
                    <a:pt x="72" y="1784"/>
                  </a:cubicBezTo>
                  <a:cubicBezTo>
                    <a:pt x="95" y="1784"/>
                    <a:pt x="115" y="1771"/>
                    <a:pt x="115" y="1742"/>
                  </a:cubicBezTo>
                  <a:cubicBezTo>
                    <a:pt x="198" y="1170"/>
                    <a:pt x="269" y="623"/>
                    <a:pt x="353" y="63"/>
                  </a:cubicBezTo>
                  <a:cubicBezTo>
                    <a:pt x="359" y="21"/>
                    <a:pt x="33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 flipH="1">
              <a:off x="5628323" y="312136"/>
              <a:ext cx="28498" cy="68513"/>
            </a:xfrm>
            <a:custGeom>
              <a:avLst/>
              <a:gdLst/>
              <a:ahLst/>
              <a:cxnLst/>
              <a:rect l="l" t="t" r="r" b="b"/>
              <a:pathLst>
                <a:path w="532" h="1279" extrusionOk="0">
                  <a:moveTo>
                    <a:pt x="457" y="1"/>
                  </a:moveTo>
                  <a:cubicBezTo>
                    <a:pt x="434" y="1"/>
                    <a:pt x="411" y="12"/>
                    <a:pt x="402" y="40"/>
                  </a:cubicBezTo>
                  <a:cubicBezTo>
                    <a:pt x="271" y="433"/>
                    <a:pt x="152" y="814"/>
                    <a:pt x="21" y="1206"/>
                  </a:cubicBezTo>
                  <a:cubicBezTo>
                    <a:pt x="0" y="1249"/>
                    <a:pt x="33" y="1278"/>
                    <a:pt x="69" y="1278"/>
                  </a:cubicBezTo>
                  <a:cubicBezTo>
                    <a:pt x="93" y="1278"/>
                    <a:pt x="119" y="1264"/>
                    <a:pt x="128" y="1230"/>
                  </a:cubicBezTo>
                  <a:cubicBezTo>
                    <a:pt x="259" y="849"/>
                    <a:pt x="378" y="456"/>
                    <a:pt x="509" y="75"/>
                  </a:cubicBezTo>
                  <a:cubicBezTo>
                    <a:pt x="531" y="31"/>
                    <a:pt x="494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 flipH="1">
              <a:off x="5598164" y="345723"/>
              <a:ext cx="16070" cy="43979"/>
            </a:xfrm>
            <a:custGeom>
              <a:avLst/>
              <a:gdLst/>
              <a:ahLst/>
              <a:cxnLst/>
              <a:rect l="l" t="t" r="r" b="b"/>
              <a:pathLst>
                <a:path w="300" h="821" extrusionOk="0">
                  <a:moveTo>
                    <a:pt x="232" y="1"/>
                  </a:moveTo>
                  <a:cubicBezTo>
                    <a:pt x="207" y="1"/>
                    <a:pt x="184" y="14"/>
                    <a:pt x="179" y="44"/>
                  </a:cubicBezTo>
                  <a:cubicBezTo>
                    <a:pt x="83" y="270"/>
                    <a:pt x="24" y="508"/>
                    <a:pt x="0" y="746"/>
                  </a:cubicBezTo>
                  <a:cubicBezTo>
                    <a:pt x="0" y="770"/>
                    <a:pt x="0" y="806"/>
                    <a:pt x="48" y="818"/>
                  </a:cubicBezTo>
                  <a:cubicBezTo>
                    <a:pt x="50" y="820"/>
                    <a:pt x="53" y="821"/>
                    <a:pt x="57" y="821"/>
                  </a:cubicBezTo>
                  <a:cubicBezTo>
                    <a:pt x="75" y="821"/>
                    <a:pt x="107" y="799"/>
                    <a:pt x="107" y="770"/>
                  </a:cubicBezTo>
                  <a:cubicBezTo>
                    <a:pt x="131" y="532"/>
                    <a:pt x="191" y="294"/>
                    <a:pt x="286" y="67"/>
                  </a:cubicBezTo>
                  <a:cubicBezTo>
                    <a:pt x="300" y="26"/>
                    <a:pt x="265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 flipH="1">
              <a:off x="5681837" y="398809"/>
              <a:ext cx="37819" cy="40336"/>
            </a:xfrm>
            <a:custGeom>
              <a:avLst/>
              <a:gdLst/>
              <a:ahLst/>
              <a:cxnLst/>
              <a:rect l="l" t="t" r="r" b="b"/>
              <a:pathLst>
                <a:path w="706" h="753" extrusionOk="0">
                  <a:moveTo>
                    <a:pt x="649" y="1"/>
                  </a:moveTo>
                  <a:cubicBezTo>
                    <a:pt x="629" y="1"/>
                    <a:pt x="608" y="12"/>
                    <a:pt x="599" y="29"/>
                  </a:cubicBezTo>
                  <a:cubicBezTo>
                    <a:pt x="420" y="255"/>
                    <a:pt x="242" y="470"/>
                    <a:pt x="27" y="660"/>
                  </a:cubicBezTo>
                  <a:cubicBezTo>
                    <a:pt x="0" y="696"/>
                    <a:pt x="34" y="752"/>
                    <a:pt x="73" y="752"/>
                  </a:cubicBezTo>
                  <a:cubicBezTo>
                    <a:pt x="86" y="752"/>
                    <a:pt x="99" y="746"/>
                    <a:pt x="111" y="731"/>
                  </a:cubicBezTo>
                  <a:cubicBezTo>
                    <a:pt x="313" y="529"/>
                    <a:pt x="504" y="315"/>
                    <a:pt x="682" y="77"/>
                  </a:cubicBezTo>
                  <a:cubicBezTo>
                    <a:pt x="706" y="53"/>
                    <a:pt x="682" y="17"/>
                    <a:pt x="670" y="5"/>
                  </a:cubicBezTo>
                  <a:cubicBezTo>
                    <a:pt x="664" y="2"/>
                    <a:pt x="657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 flipH="1">
              <a:off x="5650714" y="402076"/>
              <a:ext cx="35515" cy="50032"/>
            </a:xfrm>
            <a:custGeom>
              <a:avLst/>
              <a:gdLst/>
              <a:ahLst/>
              <a:cxnLst/>
              <a:rect l="l" t="t" r="r" b="b"/>
              <a:pathLst>
                <a:path w="663" h="934" extrusionOk="0">
                  <a:moveTo>
                    <a:pt x="588" y="1"/>
                  </a:moveTo>
                  <a:cubicBezTo>
                    <a:pt x="569" y="1"/>
                    <a:pt x="550" y="9"/>
                    <a:pt x="534" y="28"/>
                  </a:cubicBezTo>
                  <a:cubicBezTo>
                    <a:pt x="380" y="301"/>
                    <a:pt x="201" y="587"/>
                    <a:pt x="34" y="849"/>
                  </a:cubicBezTo>
                  <a:cubicBezTo>
                    <a:pt x="1" y="891"/>
                    <a:pt x="44" y="933"/>
                    <a:pt x="81" y="933"/>
                  </a:cubicBezTo>
                  <a:cubicBezTo>
                    <a:pt x="97" y="933"/>
                    <a:pt x="111" y="926"/>
                    <a:pt x="118" y="909"/>
                  </a:cubicBezTo>
                  <a:cubicBezTo>
                    <a:pt x="284" y="647"/>
                    <a:pt x="463" y="361"/>
                    <a:pt x="630" y="87"/>
                  </a:cubicBezTo>
                  <a:cubicBezTo>
                    <a:pt x="662" y="38"/>
                    <a:pt x="62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 flipH="1">
              <a:off x="5616592" y="414022"/>
              <a:ext cx="21320" cy="37444"/>
            </a:xfrm>
            <a:custGeom>
              <a:avLst/>
              <a:gdLst/>
              <a:ahLst/>
              <a:cxnLst/>
              <a:rect l="l" t="t" r="r" b="b"/>
              <a:pathLst>
                <a:path w="398" h="699" extrusionOk="0">
                  <a:moveTo>
                    <a:pt x="327" y="1"/>
                  </a:moveTo>
                  <a:cubicBezTo>
                    <a:pt x="308" y="1"/>
                    <a:pt x="288" y="10"/>
                    <a:pt x="275" y="31"/>
                  </a:cubicBezTo>
                  <a:cubicBezTo>
                    <a:pt x="216" y="245"/>
                    <a:pt x="133" y="424"/>
                    <a:pt x="25" y="614"/>
                  </a:cubicBezTo>
                  <a:cubicBezTo>
                    <a:pt x="0" y="656"/>
                    <a:pt x="40" y="698"/>
                    <a:pt x="74" y="698"/>
                  </a:cubicBezTo>
                  <a:cubicBezTo>
                    <a:pt x="89" y="698"/>
                    <a:pt x="102" y="691"/>
                    <a:pt x="109" y="674"/>
                  </a:cubicBezTo>
                  <a:cubicBezTo>
                    <a:pt x="228" y="483"/>
                    <a:pt x="323" y="281"/>
                    <a:pt x="383" y="78"/>
                  </a:cubicBezTo>
                  <a:cubicBezTo>
                    <a:pt x="398" y="32"/>
                    <a:pt x="36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 flipH="1">
              <a:off x="5589326" y="426235"/>
              <a:ext cx="16017" cy="24320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227" y="0"/>
                  </a:moveTo>
                  <a:cubicBezTo>
                    <a:pt x="212" y="0"/>
                    <a:pt x="198" y="9"/>
                    <a:pt x="191" y="29"/>
                  </a:cubicBezTo>
                  <a:cubicBezTo>
                    <a:pt x="132" y="148"/>
                    <a:pt x="72" y="255"/>
                    <a:pt x="13" y="374"/>
                  </a:cubicBezTo>
                  <a:cubicBezTo>
                    <a:pt x="1" y="398"/>
                    <a:pt x="1" y="434"/>
                    <a:pt x="25" y="446"/>
                  </a:cubicBezTo>
                  <a:cubicBezTo>
                    <a:pt x="39" y="451"/>
                    <a:pt x="52" y="454"/>
                    <a:pt x="63" y="454"/>
                  </a:cubicBezTo>
                  <a:cubicBezTo>
                    <a:pt x="78" y="454"/>
                    <a:pt x="89" y="448"/>
                    <a:pt x="96" y="434"/>
                  </a:cubicBezTo>
                  <a:cubicBezTo>
                    <a:pt x="156" y="315"/>
                    <a:pt x="215" y="208"/>
                    <a:pt x="275" y="88"/>
                  </a:cubicBezTo>
                  <a:cubicBezTo>
                    <a:pt x="298" y="53"/>
                    <a:pt x="298" y="29"/>
                    <a:pt x="263" y="17"/>
                  </a:cubicBezTo>
                  <a:cubicBezTo>
                    <a:pt x="252" y="6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 flipH="1">
              <a:off x="5566988" y="379685"/>
              <a:ext cx="17945" cy="21588"/>
            </a:xfrm>
            <a:custGeom>
              <a:avLst/>
              <a:gdLst/>
              <a:ahLst/>
              <a:cxnLst/>
              <a:rect l="l" t="t" r="r" b="b"/>
              <a:pathLst>
                <a:path w="335" h="403" extrusionOk="0">
                  <a:moveTo>
                    <a:pt x="275" y="0"/>
                  </a:moveTo>
                  <a:cubicBezTo>
                    <a:pt x="256" y="0"/>
                    <a:pt x="235" y="8"/>
                    <a:pt x="227" y="17"/>
                  </a:cubicBezTo>
                  <a:cubicBezTo>
                    <a:pt x="156" y="124"/>
                    <a:pt x="96" y="231"/>
                    <a:pt x="13" y="315"/>
                  </a:cubicBezTo>
                  <a:cubicBezTo>
                    <a:pt x="1" y="350"/>
                    <a:pt x="13" y="374"/>
                    <a:pt x="36" y="386"/>
                  </a:cubicBezTo>
                  <a:cubicBezTo>
                    <a:pt x="47" y="397"/>
                    <a:pt x="60" y="403"/>
                    <a:pt x="73" y="403"/>
                  </a:cubicBezTo>
                  <a:cubicBezTo>
                    <a:pt x="88" y="403"/>
                    <a:pt x="101" y="394"/>
                    <a:pt x="108" y="374"/>
                  </a:cubicBezTo>
                  <a:cubicBezTo>
                    <a:pt x="179" y="267"/>
                    <a:pt x="239" y="172"/>
                    <a:pt x="310" y="76"/>
                  </a:cubicBezTo>
                  <a:cubicBezTo>
                    <a:pt x="334" y="53"/>
                    <a:pt x="310" y="17"/>
                    <a:pt x="298" y="5"/>
                  </a:cubicBezTo>
                  <a:cubicBezTo>
                    <a:pt x="291" y="2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 flipH="1">
              <a:off x="5719495" y="397202"/>
              <a:ext cx="66263" cy="58067"/>
            </a:xfrm>
            <a:custGeom>
              <a:avLst/>
              <a:gdLst/>
              <a:ahLst/>
              <a:cxnLst/>
              <a:rect l="l" t="t" r="r" b="b"/>
              <a:pathLst>
                <a:path w="1237" h="1084" extrusionOk="0">
                  <a:moveTo>
                    <a:pt x="1171" y="1"/>
                  </a:moveTo>
                  <a:cubicBezTo>
                    <a:pt x="1157" y="1"/>
                    <a:pt x="1143" y="7"/>
                    <a:pt x="1130" y="23"/>
                  </a:cubicBezTo>
                  <a:cubicBezTo>
                    <a:pt x="821" y="392"/>
                    <a:pt x="464" y="714"/>
                    <a:pt x="59" y="988"/>
                  </a:cubicBezTo>
                  <a:cubicBezTo>
                    <a:pt x="0" y="1007"/>
                    <a:pt x="30" y="1083"/>
                    <a:pt x="75" y="1083"/>
                  </a:cubicBezTo>
                  <a:cubicBezTo>
                    <a:pt x="85" y="1083"/>
                    <a:pt x="96" y="1080"/>
                    <a:pt x="106" y="1071"/>
                  </a:cubicBezTo>
                  <a:cubicBezTo>
                    <a:pt x="523" y="809"/>
                    <a:pt x="892" y="476"/>
                    <a:pt x="1202" y="95"/>
                  </a:cubicBezTo>
                  <a:cubicBezTo>
                    <a:pt x="1237" y="51"/>
                    <a:pt x="1208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 flipH="1">
              <a:off x="5233905" y="271479"/>
              <a:ext cx="23677" cy="49550"/>
            </a:xfrm>
            <a:custGeom>
              <a:avLst/>
              <a:gdLst/>
              <a:ahLst/>
              <a:cxnLst/>
              <a:rect l="l" t="t" r="r" b="b"/>
              <a:pathLst>
                <a:path w="442" h="925" extrusionOk="0">
                  <a:moveTo>
                    <a:pt x="64" y="0"/>
                  </a:moveTo>
                  <a:cubicBezTo>
                    <a:pt x="29" y="0"/>
                    <a:pt x="0" y="30"/>
                    <a:pt x="21" y="72"/>
                  </a:cubicBezTo>
                  <a:cubicBezTo>
                    <a:pt x="129" y="346"/>
                    <a:pt x="212" y="608"/>
                    <a:pt x="319" y="894"/>
                  </a:cubicBezTo>
                  <a:cubicBezTo>
                    <a:pt x="332" y="915"/>
                    <a:pt x="353" y="924"/>
                    <a:pt x="373" y="924"/>
                  </a:cubicBezTo>
                  <a:cubicBezTo>
                    <a:pt x="408" y="924"/>
                    <a:pt x="441" y="896"/>
                    <a:pt x="426" y="858"/>
                  </a:cubicBezTo>
                  <a:cubicBezTo>
                    <a:pt x="319" y="596"/>
                    <a:pt x="236" y="322"/>
                    <a:pt x="129" y="49"/>
                  </a:cubicBezTo>
                  <a:cubicBezTo>
                    <a:pt x="114" y="15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 flipH="1">
              <a:off x="5212639" y="259962"/>
              <a:ext cx="25391" cy="55335"/>
            </a:xfrm>
            <a:custGeom>
              <a:avLst/>
              <a:gdLst/>
              <a:ahLst/>
              <a:cxnLst/>
              <a:rect l="l" t="t" r="r" b="b"/>
              <a:pathLst>
                <a:path w="474" h="1033" extrusionOk="0">
                  <a:moveTo>
                    <a:pt x="79" y="1"/>
                  </a:moveTo>
                  <a:cubicBezTo>
                    <a:pt x="41" y="1"/>
                    <a:pt x="0" y="43"/>
                    <a:pt x="26" y="85"/>
                  </a:cubicBezTo>
                  <a:cubicBezTo>
                    <a:pt x="192" y="359"/>
                    <a:pt x="299" y="680"/>
                    <a:pt x="359" y="990"/>
                  </a:cubicBezTo>
                  <a:cubicBezTo>
                    <a:pt x="364" y="1019"/>
                    <a:pt x="384" y="1032"/>
                    <a:pt x="406" y="1032"/>
                  </a:cubicBezTo>
                  <a:cubicBezTo>
                    <a:pt x="438" y="1032"/>
                    <a:pt x="473" y="1004"/>
                    <a:pt x="466" y="954"/>
                  </a:cubicBezTo>
                  <a:cubicBezTo>
                    <a:pt x="407" y="633"/>
                    <a:pt x="299" y="299"/>
                    <a:pt x="121" y="25"/>
                  </a:cubicBezTo>
                  <a:cubicBezTo>
                    <a:pt x="110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 flipH="1">
              <a:off x="5178035" y="242017"/>
              <a:ext cx="33587" cy="68781"/>
            </a:xfrm>
            <a:custGeom>
              <a:avLst/>
              <a:gdLst/>
              <a:ahLst/>
              <a:cxnLst/>
              <a:rect l="l" t="t" r="r" b="b"/>
              <a:pathLst>
                <a:path w="627" h="1284" extrusionOk="0">
                  <a:moveTo>
                    <a:pt x="76" y="0"/>
                  </a:moveTo>
                  <a:cubicBezTo>
                    <a:pt x="40" y="0"/>
                    <a:pt x="0" y="38"/>
                    <a:pt x="33" y="87"/>
                  </a:cubicBezTo>
                  <a:cubicBezTo>
                    <a:pt x="223" y="456"/>
                    <a:pt x="390" y="849"/>
                    <a:pt x="521" y="1253"/>
                  </a:cubicBezTo>
                  <a:cubicBezTo>
                    <a:pt x="521" y="1275"/>
                    <a:pt x="536" y="1284"/>
                    <a:pt x="555" y="1284"/>
                  </a:cubicBezTo>
                  <a:cubicBezTo>
                    <a:pt x="587" y="1284"/>
                    <a:pt x="627" y="1256"/>
                    <a:pt x="604" y="1218"/>
                  </a:cubicBezTo>
                  <a:cubicBezTo>
                    <a:pt x="473" y="801"/>
                    <a:pt x="306" y="420"/>
                    <a:pt x="116" y="27"/>
                  </a:cubicBezTo>
                  <a:cubicBezTo>
                    <a:pt x="108" y="8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 flipH="1">
              <a:off x="5136520" y="275228"/>
              <a:ext cx="25552" cy="28337"/>
            </a:xfrm>
            <a:custGeom>
              <a:avLst/>
              <a:gdLst/>
              <a:ahLst/>
              <a:cxnLst/>
              <a:rect l="l" t="t" r="r" b="b"/>
              <a:pathLst>
                <a:path w="477" h="529" extrusionOk="0">
                  <a:moveTo>
                    <a:pt x="67" y="1"/>
                  </a:moveTo>
                  <a:cubicBezTo>
                    <a:pt x="50" y="1"/>
                    <a:pt x="31" y="7"/>
                    <a:pt x="24" y="14"/>
                  </a:cubicBezTo>
                  <a:cubicBezTo>
                    <a:pt x="1" y="50"/>
                    <a:pt x="13" y="74"/>
                    <a:pt x="24" y="98"/>
                  </a:cubicBezTo>
                  <a:cubicBezTo>
                    <a:pt x="143" y="229"/>
                    <a:pt x="251" y="371"/>
                    <a:pt x="370" y="514"/>
                  </a:cubicBezTo>
                  <a:cubicBezTo>
                    <a:pt x="375" y="524"/>
                    <a:pt x="386" y="528"/>
                    <a:pt x="399" y="528"/>
                  </a:cubicBezTo>
                  <a:cubicBezTo>
                    <a:pt x="415" y="528"/>
                    <a:pt x="434" y="521"/>
                    <a:pt x="441" y="514"/>
                  </a:cubicBezTo>
                  <a:cubicBezTo>
                    <a:pt x="477" y="491"/>
                    <a:pt x="477" y="467"/>
                    <a:pt x="441" y="431"/>
                  </a:cubicBezTo>
                  <a:cubicBezTo>
                    <a:pt x="322" y="300"/>
                    <a:pt x="215" y="145"/>
                    <a:pt x="96" y="14"/>
                  </a:cubicBezTo>
                  <a:cubicBezTo>
                    <a:pt x="91" y="4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 flipH="1">
              <a:off x="5306168" y="550833"/>
              <a:ext cx="16070" cy="32033"/>
            </a:xfrm>
            <a:custGeom>
              <a:avLst/>
              <a:gdLst/>
              <a:ahLst/>
              <a:cxnLst/>
              <a:rect l="l" t="t" r="r" b="b"/>
              <a:pathLst>
                <a:path w="300" h="598" extrusionOk="0">
                  <a:moveTo>
                    <a:pt x="264" y="1"/>
                  </a:moveTo>
                  <a:cubicBezTo>
                    <a:pt x="228" y="13"/>
                    <a:pt x="205" y="25"/>
                    <a:pt x="205" y="48"/>
                  </a:cubicBezTo>
                  <a:cubicBezTo>
                    <a:pt x="169" y="215"/>
                    <a:pt x="109" y="358"/>
                    <a:pt x="26" y="513"/>
                  </a:cubicBezTo>
                  <a:cubicBezTo>
                    <a:pt x="1" y="555"/>
                    <a:pt x="41" y="597"/>
                    <a:pt x="75" y="597"/>
                  </a:cubicBezTo>
                  <a:cubicBezTo>
                    <a:pt x="89" y="597"/>
                    <a:pt x="102" y="590"/>
                    <a:pt x="109" y="572"/>
                  </a:cubicBezTo>
                  <a:cubicBezTo>
                    <a:pt x="205" y="429"/>
                    <a:pt x="264" y="263"/>
                    <a:pt x="300" y="84"/>
                  </a:cubicBezTo>
                  <a:cubicBezTo>
                    <a:pt x="300" y="48"/>
                    <a:pt x="288" y="25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 flipH="1">
              <a:off x="5279598" y="569421"/>
              <a:ext cx="22391" cy="35087"/>
            </a:xfrm>
            <a:custGeom>
              <a:avLst/>
              <a:gdLst/>
              <a:ahLst/>
              <a:cxnLst/>
              <a:rect l="l" t="t" r="r" b="b"/>
              <a:pathLst>
                <a:path w="418" h="655" extrusionOk="0">
                  <a:moveTo>
                    <a:pt x="347" y="0"/>
                  </a:moveTo>
                  <a:cubicBezTo>
                    <a:pt x="329" y="0"/>
                    <a:pt x="311" y="11"/>
                    <a:pt x="303" y="35"/>
                  </a:cubicBezTo>
                  <a:cubicBezTo>
                    <a:pt x="208" y="213"/>
                    <a:pt x="112" y="392"/>
                    <a:pt x="17" y="571"/>
                  </a:cubicBezTo>
                  <a:cubicBezTo>
                    <a:pt x="0" y="613"/>
                    <a:pt x="37" y="655"/>
                    <a:pt x="73" y="655"/>
                  </a:cubicBezTo>
                  <a:cubicBezTo>
                    <a:pt x="87" y="655"/>
                    <a:pt x="102" y="648"/>
                    <a:pt x="112" y="630"/>
                  </a:cubicBezTo>
                  <a:cubicBezTo>
                    <a:pt x="196" y="452"/>
                    <a:pt x="303" y="273"/>
                    <a:pt x="386" y="94"/>
                  </a:cubicBezTo>
                  <a:cubicBezTo>
                    <a:pt x="418" y="39"/>
                    <a:pt x="38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 flipH="1">
              <a:off x="5248047" y="577885"/>
              <a:ext cx="36319" cy="53942"/>
            </a:xfrm>
            <a:custGeom>
              <a:avLst/>
              <a:gdLst/>
              <a:ahLst/>
              <a:cxnLst/>
              <a:rect l="l" t="t" r="r" b="b"/>
              <a:pathLst>
                <a:path w="678" h="1007" extrusionOk="0">
                  <a:moveTo>
                    <a:pt x="604" y="1"/>
                  </a:moveTo>
                  <a:cubicBezTo>
                    <a:pt x="592" y="1"/>
                    <a:pt x="580" y="6"/>
                    <a:pt x="569" y="20"/>
                  </a:cubicBezTo>
                  <a:cubicBezTo>
                    <a:pt x="331" y="305"/>
                    <a:pt x="152" y="615"/>
                    <a:pt x="21" y="948"/>
                  </a:cubicBezTo>
                  <a:cubicBezTo>
                    <a:pt x="0" y="984"/>
                    <a:pt x="30" y="1007"/>
                    <a:pt x="62" y="1007"/>
                  </a:cubicBezTo>
                  <a:cubicBezTo>
                    <a:pt x="84" y="1007"/>
                    <a:pt x="107" y="996"/>
                    <a:pt x="117" y="972"/>
                  </a:cubicBezTo>
                  <a:cubicBezTo>
                    <a:pt x="260" y="663"/>
                    <a:pt x="438" y="365"/>
                    <a:pt x="641" y="91"/>
                  </a:cubicBezTo>
                  <a:cubicBezTo>
                    <a:pt x="677" y="64"/>
                    <a:pt x="643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 flipH="1">
              <a:off x="5221049" y="589080"/>
              <a:ext cx="25284" cy="40979"/>
            </a:xfrm>
            <a:custGeom>
              <a:avLst/>
              <a:gdLst/>
              <a:ahLst/>
              <a:cxnLst/>
              <a:rect l="l" t="t" r="r" b="b"/>
              <a:pathLst>
                <a:path w="472" h="765" extrusionOk="0">
                  <a:moveTo>
                    <a:pt x="399" y="0"/>
                  </a:moveTo>
                  <a:cubicBezTo>
                    <a:pt x="384" y="0"/>
                    <a:pt x="370" y="8"/>
                    <a:pt x="359" y="25"/>
                  </a:cubicBezTo>
                  <a:cubicBezTo>
                    <a:pt x="240" y="239"/>
                    <a:pt x="145" y="454"/>
                    <a:pt x="26" y="680"/>
                  </a:cubicBezTo>
                  <a:cubicBezTo>
                    <a:pt x="1" y="722"/>
                    <a:pt x="41" y="764"/>
                    <a:pt x="75" y="764"/>
                  </a:cubicBezTo>
                  <a:cubicBezTo>
                    <a:pt x="89" y="764"/>
                    <a:pt x="102" y="757"/>
                    <a:pt x="109" y="739"/>
                  </a:cubicBezTo>
                  <a:cubicBezTo>
                    <a:pt x="228" y="513"/>
                    <a:pt x="335" y="311"/>
                    <a:pt x="454" y="85"/>
                  </a:cubicBezTo>
                  <a:cubicBezTo>
                    <a:pt x="471" y="42"/>
                    <a:pt x="435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 flipH="1">
              <a:off x="5187677" y="593419"/>
              <a:ext cx="24427" cy="39801"/>
            </a:xfrm>
            <a:custGeom>
              <a:avLst/>
              <a:gdLst/>
              <a:ahLst/>
              <a:cxnLst/>
              <a:rect l="l" t="t" r="r" b="b"/>
              <a:pathLst>
                <a:path w="456" h="743" extrusionOk="0">
                  <a:moveTo>
                    <a:pt x="385" y="0"/>
                  </a:moveTo>
                  <a:cubicBezTo>
                    <a:pt x="368" y="0"/>
                    <a:pt x="351" y="9"/>
                    <a:pt x="339" y="27"/>
                  </a:cubicBezTo>
                  <a:lnTo>
                    <a:pt x="18" y="658"/>
                  </a:lnTo>
                  <a:cubicBezTo>
                    <a:pt x="1" y="701"/>
                    <a:pt x="38" y="743"/>
                    <a:pt x="73" y="743"/>
                  </a:cubicBezTo>
                  <a:cubicBezTo>
                    <a:pt x="88" y="743"/>
                    <a:pt x="103" y="735"/>
                    <a:pt x="113" y="718"/>
                  </a:cubicBezTo>
                  <a:lnTo>
                    <a:pt x="423" y="87"/>
                  </a:lnTo>
                  <a:cubicBezTo>
                    <a:pt x="455" y="38"/>
                    <a:pt x="42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 flipH="1">
              <a:off x="5153715" y="595241"/>
              <a:ext cx="16017" cy="24320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243" y="1"/>
                  </a:moveTo>
                  <a:cubicBezTo>
                    <a:pt x="227" y="1"/>
                    <a:pt x="210" y="9"/>
                    <a:pt x="203" y="29"/>
                  </a:cubicBezTo>
                  <a:cubicBezTo>
                    <a:pt x="132" y="148"/>
                    <a:pt x="84" y="255"/>
                    <a:pt x="25" y="374"/>
                  </a:cubicBezTo>
                  <a:cubicBezTo>
                    <a:pt x="1" y="398"/>
                    <a:pt x="1" y="434"/>
                    <a:pt x="36" y="446"/>
                  </a:cubicBezTo>
                  <a:cubicBezTo>
                    <a:pt x="46" y="451"/>
                    <a:pt x="58" y="454"/>
                    <a:pt x="70" y="454"/>
                  </a:cubicBezTo>
                  <a:cubicBezTo>
                    <a:pt x="86" y="454"/>
                    <a:pt x="101" y="448"/>
                    <a:pt x="108" y="434"/>
                  </a:cubicBezTo>
                  <a:cubicBezTo>
                    <a:pt x="167" y="315"/>
                    <a:pt x="227" y="208"/>
                    <a:pt x="286" y="89"/>
                  </a:cubicBezTo>
                  <a:cubicBezTo>
                    <a:pt x="298" y="53"/>
                    <a:pt x="298" y="29"/>
                    <a:pt x="275" y="17"/>
                  </a:cubicBezTo>
                  <a:cubicBezTo>
                    <a:pt x="269" y="7"/>
                    <a:pt x="257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 flipH="1">
              <a:off x="5123128" y="594223"/>
              <a:ext cx="7071" cy="707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37" y="0"/>
                  </a:moveTo>
                  <a:cubicBezTo>
                    <a:pt x="25" y="0"/>
                    <a:pt x="25" y="0"/>
                    <a:pt x="25" y="12"/>
                  </a:cubicBezTo>
                  <a:cubicBezTo>
                    <a:pt x="13" y="36"/>
                    <a:pt x="13" y="60"/>
                    <a:pt x="1" y="72"/>
                  </a:cubicBezTo>
                  <a:lnTo>
                    <a:pt x="1" y="96"/>
                  </a:lnTo>
                  <a:lnTo>
                    <a:pt x="1" y="108"/>
                  </a:lnTo>
                  <a:cubicBezTo>
                    <a:pt x="1" y="108"/>
                    <a:pt x="1" y="120"/>
                    <a:pt x="13" y="120"/>
                  </a:cubicBezTo>
                  <a:lnTo>
                    <a:pt x="25" y="131"/>
                  </a:lnTo>
                  <a:lnTo>
                    <a:pt x="84" y="131"/>
                  </a:lnTo>
                  <a:cubicBezTo>
                    <a:pt x="96" y="131"/>
                    <a:pt x="96" y="120"/>
                    <a:pt x="96" y="120"/>
                  </a:cubicBezTo>
                  <a:cubicBezTo>
                    <a:pt x="108" y="108"/>
                    <a:pt x="108" y="72"/>
                    <a:pt x="132" y="60"/>
                  </a:cubicBezTo>
                  <a:lnTo>
                    <a:pt x="132" y="48"/>
                  </a:lnTo>
                  <a:lnTo>
                    <a:pt x="132" y="36"/>
                  </a:lnTo>
                  <a:cubicBezTo>
                    <a:pt x="132" y="36"/>
                    <a:pt x="132" y="12"/>
                    <a:pt x="108" y="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 flipH="1">
              <a:off x="5403072" y="399934"/>
              <a:ext cx="37712" cy="18534"/>
            </a:xfrm>
            <a:custGeom>
              <a:avLst/>
              <a:gdLst/>
              <a:ahLst/>
              <a:cxnLst/>
              <a:rect l="l" t="t" r="r" b="b"/>
              <a:pathLst>
                <a:path w="704" h="346" extrusionOk="0">
                  <a:moveTo>
                    <a:pt x="111" y="1"/>
                  </a:moveTo>
                  <a:cubicBezTo>
                    <a:pt x="89" y="1"/>
                    <a:pt x="63" y="14"/>
                    <a:pt x="48" y="44"/>
                  </a:cubicBezTo>
                  <a:cubicBezTo>
                    <a:pt x="1" y="175"/>
                    <a:pt x="120" y="306"/>
                    <a:pt x="263" y="341"/>
                  </a:cubicBezTo>
                  <a:cubicBezTo>
                    <a:pt x="279" y="344"/>
                    <a:pt x="296" y="345"/>
                    <a:pt x="313" y="345"/>
                  </a:cubicBezTo>
                  <a:cubicBezTo>
                    <a:pt x="441" y="345"/>
                    <a:pt x="574" y="271"/>
                    <a:pt x="679" y="187"/>
                  </a:cubicBezTo>
                  <a:cubicBezTo>
                    <a:pt x="703" y="175"/>
                    <a:pt x="703" y="151"/>
                    <a:pt x="691" y="115"/>
                  </a:cubicBezTo>
                  <a:cubicBezTo>
                    <a:pt x="684" y="100"/>
                    <a:pt x="667" y="85"/>
                    <a:pt x="649" y="85"/>
                  </a:cubicBezTo>
                  <a:cubicBezTo>
                    <a:pt x="639" y="85"/>
                    <a:pt x="628" y="90"/>
                    <a:pt x="620" y="103"/>
                  </a:cubicBezTo>
                  <a:cubicBezTo>
                    <a:pt x="531" y="159"/>
                    <a:pt x="421" y="235"/>
                    <a:pt x="310" y="235"/>
                  </a:cubicBezTo>
                  <a:cubicBezTo>
                    <a:pt x="302" y="235"/>
                    <a:pt x="294" y="235"/>
                    <a:pt x="286" y="234"/>
                  </a:cubicBezTo>
                  <a:cubicBezTo>
                    <a:pt x="215" y="222"/>
                    <a:pt x="120" y="151"/>
                    <a:pt x="155" y="68"/>
                  </a:cubicBezTo>
                  <a:cubicBezTo>
                    <a:pt x="169" y="26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 flipH="1">
              <a:off x="5304882" y="458108"/>
              <a:ext cx="35783" cy="15052"/>
            </a:xfrm>
            <a:custGeom>
              <a:avLst/>
              <a:gdLst/>
              <a:ahLst/>
              <a:cxnLst/>
              <a:rect l="l" t="t" r="r" b="b"/>
              <a:pathLst>
                <a:path w="668" h="281" extrusionOk="0">
                  <a:moveTo>
                    <a:pt x="74" y="1"/>
                  </a:moveTo>
                  <a:cubicBezTo>
                    <a:pt x="60" y="1"/>
                    <a:pt x="47" y="7"/>
                    <a:pt x="37" y="17"/>
                  </a:cubicBezTo>
                  <a:cubicBezTo>
                    <a:pt x="1" y="17"/>
                    <a:pt x="1" y="41"/>
                    <a:pt x="13" y="77"/>
                  </a:cubicBezTo>
                  <a:cubicBezTo>
                    <a:pt x="72" y="196"/>
                    <a:pt x="179" y="267"/>
                    <a:pt x="310" y="279"/>
                  </a:cubicBezTo>
                  <a:cubicBezTo>
                    <a:pt x="322" y="280"/>
                    <a:pt x="333" y="281"/>
                    <a:pt x="344" y="281"/>
                  </a:cubicBezTo>
                  <a:cubicBezTo>
                    <a:pt x="461" y="281"/>
                    <a:pt x="569" y="224"/>
                    <a:pt x="656" y="136"/>
                  </a:cubicBezTo>
                  <a:cubicBezTo>
                    <a:pt x="668" y="101"/>
                    <a:pt x="656" y="77"/>
                    <a:pt x="632" y="53"/>
                  </a:cubicBezTo>
                  <a:cubicBezTo>
                    <a:pt x="626" y="50"/>
                    <a:pt x="618" y="48"/>
                    <a:pt x="611" y="48"/>
                  </a:cubicBezTo>
                  <a:cubicBezTo>
                    <a:pt x="591" y="48"/>
                    <a:pt x="569" y="59"/>
                    <a:pt x="560" y="77"/>
                  </a:cubicBezTo>
                  <a:cubicBezTo>
                    <a:pt x="501" y="148"/>
                    <a:pt x="418" y="172"/>
                    <a:pt x="322" y="172"/>
                  </a:cubicBezTo>
                  <a:cubicBezTo>
                    <a:pt x="239" y="160"/>
                    <a:pt x="156" y="101"/>
                    <a:pt x="120" y="29"/>
                  </a:cubicBezTo>
                  <a:cubicBezTo>
                    <a:pt x="107" y="10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 flipH="1">
              <a:off x="5163946" y="365758"/>
              <a:ext cx="29355" cy="29516"/>
            </a:xfrm>
            <a:custGeom>
              <a:avLst/>
              <a:gdLst/>
              <a:ahLst/>
              <a:cxnLst/>
              <a:rect l="l" t="t" r="r" b="b"/>
              <a:pathLst>
                <a:path w="548" h="551" extrusionOk="0">
                  <a:moveTo>
                    <a:pt x="142" y="0"/>
                  </a:moveTo>
                  <a:cubicBezTo>
                    <a:pt x="134" y="0"/>
                    <a:pt x="119" y="9"/>
                    <a:pt x="107" y="27"/>
                  </a:cubicBezTo>
                  <a:cubicBezTo>
                    <a:pt x="24" y="110"/>
                    <a:pt x="0" y="253"/>
                    <a:pt x="48" y="348"/>
                  </a:cubicBezTo>
                  <a:cubicBezTo>
                    <a:pt x="84" y="467"/>
                    <a:pt x="203" y="551"/>
                    <a:pt x="322" y="551"/>
                  </a:cubicBezTo>
                  <a:cubicBezTo>
                    <a:pt x="405" y="551"/>
                    <a:pt x="465" y="527"/>
                    <a:pt x="524" y="503"/>
                  </a:cubicBezTo>
                  <a:cubicBezTo>
                    <a:pt x="548" y="491"/>
                    <a:pt x="548" y="455"/>
                    <a:pt x="536" y="432"/>
                  </a:cubicBezTo>
                  <a:cubicBezTo>
                    <a:pt x="528" y="409"/>
                    <a:pt x="511" y="401"/>
                    <a:pt x="494" y="401"/>
                  </a:cubicBezTo>
                  <a:cubicBezTo>
                    <a:pt x="484" y="401"/>
                    <a:pt x="473" y="404"/>
                    <a:pt x="465" y="408"/>
                  </a:cubicBezTo>
                  <a:cubicBezTo>
                    <a:pt x="465" y="408"/>
                    <a:pt x="454" y="418"/>
                    <a:pt x="447" y="418"/>
                  </a:cubicBezTo>
                  <a:cubicBezTo>
                    <a:pt x="443" y="418"/>
                    <a:pt x="441" y="416"/>
                    <a:pt x="441" y="408"/>
                  </a:cubicBezTo>
                  <a:cubicBezTo>
                    <a:pt x="441" y="408"/>
                    <a:pt x="429" y="408"/>
                    <a:pt x="429" y="432"/>
                  </a:cubicBezTo>
                  <a:cubicBezTo>
                    <a:pt x="417" y="432"/>
                    <a:pt x="405" y="444"/>
                    <a:pt x="381" y="444"/>
                  </a:cubicBezTo>
                  <a:lnTo>
                    <a:pt x="298" y="444"/>
                  </a:lnTo>
                  <a:cubicBezTo>
                    <a:pt x="286" y="444"/>
                    <a:pt x="262" y="444"/>
                    <a:pt x="250" y="432"/>
                  </a:cubicBezTo>
                  <a:cubicBezTo>
                    <a:pt x="250" y="432"/>
                    <a:pt x="238" y="432"/>
                    <a:pt x="238" y="408"/>
                  </a:cubicBezTo>
                  <a:lnTo>
                    <a:pt x="226" y="408"/>
                  </a:lnTo>
                  <a:cubicBezTo>
                    <a:pt x="191" y="396"/>
                    <a:pt x="179" y="384"/>
                    <a:pt x="167" y="372"/>
                  </a:cubicBezTo>
                  <a:cubicBezTo>
                    <a:pt x="131" y="336"/>
                    <a:pt x="119" y="277"/>
                    <a:pt x="107" y="229"/>
                  </a:cubicBezTo>
                  <a:lnTo>
                    <a:pt x="107" y="194"/>
                  </a:lnTo>
                  <a:lnTo>
                    <a:pt x="107" y="170"/>
                  </a:lnTo>
                  <a:lnTo>
                    <a:pt x="107" y="158"/>
                  </a:lnTo>
                  <a:cubicBezTo>
                    <a:pt x="107" y="146"/>
                    <a:pt x="119" y="110"/>
                    <a:pt x="131" y="98"/>
                  </a:cubicBezTo>
                  <a:cubicBezTo>
                    <a:pt x="143" y="74"/>
                    <a:pt x="143" y="39"/>
                    <a:pt x="131" y="27"/>
                  </a:cubicBezTo>
                  <a:cubicBezTo>
                    <a:pt x="149" y="9"/>
                    <a:pt x="149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 flipH="1">
              <a:off x="5195819" y="474982"/>
              <a:ext cx="18534" cy="22445"/>
            </a:xfrm>
            <a:custGeom>
              <a:avLst/>
              <a:gdLst/>
              <a:ahLst/>
              <a:cxnLst/>
              <a:rect l="l" t="t" r="r" b="b"/>
              <a:pathLst>
                <a:path w="346" h="419" extrusionOk="0">
                  <a:moveTo>
                    <a:pt x="119" y="0"/>
                  </a:moveTo>
                  <a:cubicBezTo>
                    <a:pt x="96" y="12"/>
                    <a:pt x="60" y="24"/>
                    <a:pt x="48" y="60"/>
                  </a:cubicBezTo>
                  <a:cubicBezTo>
                    <a:pt x="24" y="143"/>
                    <a:pt x="0" y="238"/>
                    <a:pt x="48" y="321"/>
                  </a:cubicBezTo>
                  <a:cubicBezTo>
                    <a:pt x="80" y="375"/>
                    <a:pt x="141" y="419"/>
                    <a:pt x="204" y="419"/>
                  </a:cubicBezTo>
                  <a:cubicBezTo>
                    <a:pt x="212" y="419"/>
                    <a:pt x="219" y="418"/>
                    <a:pt x="227" y="417"/>
                  </a:cubicBezTo>
                  <a:cubicBezTo>
                    <a:pt x="274" y="417"/>
                    <a:pt x="322" y="381"/>
                    <a:pt x="334" y="357"/>
                  </a:cubicBezTo>
                  <a:cubicBezTo>
                    <a:pt x="346" y="321"/>
                    <a:pt x="334" y="286"/>
                    <a:pt x="322" y="274"/>
                  </a:cubicBezTo>
                  <a:cubicBezTo>
                    <a:pt x="311" y="270"/>
                    <a:pt x="302" y="269"/>
                    <a:pt x="293" y="269"/>
                  </a:cubicBezTo>
                  <a:cubicBezTo>
                    <a:pt x="272" y="269"/>
                    <a:pt x="255" y="277"/>
                    <a:pt x="238" y="286"/>
                  </a:cubicBezTo>
                  <a:lnTo>
                    <a:pt x="238" y="310"/>
                  </a:lnTo>
                  <a:lnTo>
                    <a:pt x="167" y="310"/>
                  </a:lnTo>
                  <a:cubicBezTo>
                    <a:pt x="167" y="310"/>
                    <a:pt x="155" y="310"/>
                    <a:pt x="155" y="286"/>
                  </a:cubicBezTo>
                  <a:lnTo>
                    <a:pt x="155" y="274"/>
                  </a:lnTo>
                  <a:lnTo>
                    <a:pt x="155" y="262"/>
                  </a:lnTo>
                  <a:lnTo>
                    <a:pt x="155" y="250"/>
                  </a:lnTo>
                  <a:cubicBezTo>
                    <a:pt x="155" y="238"/>
                    <a:pt x="143" y="238"/>
                    <a:pt x="155" y="214"/>
                  </a:cubicBezTo>
                  <a:lnTo>
                    <a:pt x="155" y="202"/>
                  </a:lnTo>
                  <a:lnTo>
                    <a:pt x="155" y="191"/>
                  </a:lnTo>
                  <a:lnTo>
                    <a:pt x="155" y="155"/>
                  </a:lnTo>
                  <a:lnTo>
                    <a:pt x="155" y="143"/>
                  </a:lnTo>
                  <a:cubicBezTo>
                    <a:pt x="155" y="119"/>
                    <a:pt x="167" y="95"/>
                    <a:pt x="167" y="71"/>
                  </a:cubicBezTo>
                  <a:cubicBezTo>
                    <a:pt x="179" y="36"/>
                    <a:pt x="155" y="12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 flipH="1">
              <a:off x="5094416" y="520889"/>
              <a:ext cx="30641" cy="18588"/>
            </a:xfrm>
            <a:custGeom>
              <a:avLst/>
              <a:gdLst/>
              <a:ahLst/>
              <a:cxnLst/>
              <a:rect l="l" t="t" r="r" b="b"/>
              <a:pathLst>
                <a:path w="572" h="347" extrusionOk="0">
                  <a:moveTo>
                    <a:pt x="84" y="0"/>
                  </a:moveTo>
                  <a:cubicBezTo>
                    <a:pt x="36" y="48"/>
                    <a:pt x="0" y="72"/>
                    <a:pt x="24" y="107"/>
                  </a:cubicBezTo>
                  <a:cubicBezTo>
                    <a:pt x="76" y="256"/>
                    <a:pt x="225" y="347"/>
                    <a:pt x="376" y="347"/>
                  </a:cubicBezTo>
                  <a:cubicBezTo>
                    <a:pt x="431" y="347"/>
                    <a:pt x="485" y="335"/>
                    <a:pt x="536" y="310"/>
                  </a:cubicBezTo>
                  <a:cubicBezTo>
                    <a:pt x="572" y="298"/>
                    <a:pt x="572" y="250"/>
                    <a:pt x="560" y="238"/>
                  </a:cubicBezTo>
                  <a:cubicBezTo>
                    <a:pt x="546" y="224"/>
                    <a:pt x="532" y="219"/>
                    <a:pt x="516" y="219"/>
                  </a:cubicBezTo>
                  <a:cubicBezTo>
                    <a:pt x="504" y="219"/>
                    <a:pt x="491" y="222"/>
                    <a:pt x="476" y="226"/>
                  </a:cubicBezTo>
                  <a:lnTo>
                    <a:pt x="465" y="226"/>
                  </a:lnTo>
                  <a:cubicBezTo>
                    <a:pt x="453" y="226"/>
                    <a:pt x="453" y="226"/>
                    <a:pt x="441" y="238"/>
                  </a:cubicBezTo>
                  <a:lnTo>
                    <a:pt x="393" y="238"/>
                  </a:lnTo>
                  <a:cubicBezTo>
                    <a:pt x="357" y="238"/>
                    <a:pt x="322" y="238"/>
                    <a:pt x="286" y="215"/>
                  </a:cubicBezTo>
                  <a:cubicBezTo>
                    <a:pt x="286" y="215"/>
                    <a:pt x="274" y="215"/>
                    <a:pt x="274" y="191"/>
                  </a:cubicBezTo>
                  <a:cubicBezTo>
                    <a:pt x="262" y="191"/>
                    <a:pt x="262" y="179"/>
                    <a:pt x="238" y="179"/>
                  </a:cubicBezTo>
                  <a:cubicBezTo>
                    <a:pt x="226" y="167"/>
                    <a:pt x="214" y="167"/>
                    <a:pt x="203" y="155"/>
                  </a:cubicBezTo>
                  <a:cubicBezTo>
                    <a:pt x="179" y="131"/>
                    <a:pt x="167" y="119"/>
                    <a:pt x="167" y="107"/>
                  </a:cubicBezTo>
                  <a:cubicBezTo>
                    <a:pt x="167" y="96"/>
                    <a:pt x="155" y="96"/>
                    <a:pt x="155" y="72"/>
                  </a:cubicBezTo>
                  <a:lnTo>
                    <a:pt x="155" y="60"/>
                  </a:lnTo>
                  <a:lnTo>
                    <a:pt x="155" y="48"/>
                  </a:lnTo>
                  <a:cubicBezTo>
                    <a:pt x="143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 flipH="1">
              <a:off x="5051669" y="345509"/>
              <a:ext cx="20463" cy="28605"/>
            </a:xfrm>
            <a:custGeom>
              <a:avLst/>
              <a:gdLst/>
              <a:ahLst/>
              <a:cxnLst/>
              <a:rect l="l" t="t" r="r" b="b"/>
              <a:pathLst>
                <a:path w="382" h="534" extrusionOk="0">
                  <a:moveTo>
                    <a:pt x="143" y="0"/>
                  </a:moveTo>
                  <a:cubicBezTo>
                    <a:pt x="131" y="0"/>
                    <a:pt x="108" y="12"/>
                    <a:pt x="84" y="48"/>
                  </a:cubicBezTo>
                  <a:cubicBezTo>
                    <a:pt x="48" y="167"/>
                    <a:pt x="0" y="333"/>
                    <a:pt x="84" y="452"/>
                  </a:cubicBezTo>
                  <a:cubicBezTo>
                    <a:pt x="132" y="501"/>
                    <a:pt x="196" y="533"/>
                    <a:pt x="256" y="533"/>
                  </a:cubicBezTo>
                  <a:cubicBezTo>
                    <a:pt x="299" y="533"/>
                    <a:pt x="339" y="516"/>
                    <a:pt x="369" y="476"/>
                  </a:cubicBezTo>
                  <a:cubicBezTo>
                    <a:pt x="381" y="464"/>
                    <a:pt x="381" y="417"/>
                    <a:pt x="369" y="405"/>
                  </a:cubicBezTo>
                  <a:cubicBezTo>
                    <a:pt x="364" y="399"/>
                    <a:pt x="349" y="396"/>
                    <a:pt x="334" y="396"/>
                  </a:cubicBezTo>
                  <a:cubicBezTo>
                    <a:pt x="319" y="396"/>
                    <a:pt x="304" y="399"/>
                    <a:pt x="298" y="405"/>
                  </a:cubicBezTo>
                  <a:lnTo>
                    <a:pt x="227" y="405"/>
                  </a:lnTo>
                  <a:cubicBezTo>
                    <a:pt x="203" y="405"/>
                    <a:pt x="203" y="393"/>
                    <a:pt x="191" y="393"/>
                  </a:cubicBezTo>
                  <a:lnTo>
                    <a:pt x="179" y="369"/>
                  </a:lnTo>
                  <a:lnTo>
                    <a:pt x="167" y="357"/>
                  </a:lnTo>
                  <a:cubicBezTo>
                    <a:pt x="167" y="345"/>
                    <a:pt x="143" y="345"/>
                    <a:pt x="143" y="333"/>
                  </a:cubicBezTo>
                  <a:lnTo>
                    <a:pt x="143" y="310"/>
                  </a:lnTo>
                  <a:lnTo>
                    <a:pt x="143" y="238"/>
                  </a:lnTo>
                  <a:cubicBezTo>
                    <a:pt x="143" y="191"/>
                    <a:pt x="179" y="131"/>
                    <a:pt x="191" y="71"/>
                  </a:cubicBezTo>
                  <a:cubicBezTo>
                    <a:pt x="203" y="48"/>
                    <a:pt x="179" y="12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 flipH="1">
              <a:off x="5052954" y="428914"/>
              <a:ext cx="28766" cy="24266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98" y="0"/>
                  </a:moveTo>
                  <a:cubicBezTo>
                    <a:pt x="78" y="0"/>
                    <a:pt x="59" y="28"/>
                    <a:pt x="48" y="38"/>
                  </a:cubicBezTo>
                  <a:cubicBezTo>
                    <a:pt x="1" y="158"/>
                    <a:pt x="48" y="300"/>
                    <a:pt x="132" y="384"/>
                  </a:cubicBezTo>
                  <a:cubicBezTo>
                    <a:pt x="189" y="428"/>
                    <a:pt x="260" y="453"/>
                    <a:pt x="330" y="453"/>
                  </a:cubicBezTo>
                  <a:cubicBezTo>
                    <a:pt x="391" y="453"/>
                    <a:pt x="451" y="434"/>
                    <a:pt x="501" y="396"/>
                  </a:cubicBezTo>
                  <a:cubicBezTo>
                    <a:pt x="537" y="384"/>
                    <a:pt x="537" y="348"/>
                    <a:pt x="513" y="324"/>
                  </a:cubicBezTo>
                  <a:cubicBezTo>
                    <a:pt x="505" y="302"/>
                    <a:pt x="493" y="293"/>
                    <a:pt x="476" y="293"/>
                  </a:cubicBezTo>
                  <a:cubicBezTo>
                    <a:pt x="466" y="293"/>
                    <a:pt x="454" y="296"/>
                    <a:pt x="441" y="300"/>
                  </a:cubicBezTo>
                  <a:cubicBezTo>
                    <a:pt x="418" y="324"/>
                    <a:pt x="394" y="336"/>
                    <a:pt x="382" y="336"/>
                  </a:cubicBezTo>
                  <a:lnTo>
                    <a:pt x="275" y="336"/>
                  </a:lnTo>
                  <a:cubicBezTo>
                    <a:pt x="263" y="336"/>
                    <a:pt x="251" y="336"/>
                    <a:pt x="251" y="324"/>
                  </a:cubicBezTo>
                  <a:lnTo>
                    <a:pt x="239" y="324"/>
                  </a:lnTo>
                  <a:cubicBezTo>
                    <a:pt x="239" y="324"/>
                    <a:pt x="227" y="324"/>
                    <a:pt x="227" y="300"/>
                  </a:cubicBezTo>
                  <a:cubicBezTo>
                    <a:pt x="227" y="300"/>
                    <a:pt x="203" y="300"/>
                    <a:pt x="203" y="289"/>
                  </a:cubicBezTo>
                  <a:lnTo>
                    <a:pt x="179" y="265"/>
                  </a:lnTo>
                  <a:cubicBezTo>
                    <a:pt x="179" y="265"/>
                    <a:pt x="179" y="241"/>
                    <a:pt x="167" y="241"/>
                  </a:cubicBezTo>
                  <a:cubicBezTo>
                    <a:pt x="167" y="241"/>
                    <a:pt x="167" y="229"/>
                    <a:pt x="144" y="229"/>
                  </a:cubicBezTo>
                  <a:cubicBezTo>
                    <a:pt x="144" y="217"/>
                    <a:pt x="132" y="205"/>
                    <a:pt x="132" y="205"/>
                  </a:cubicBezTo>
                  <a:lnTo>
                    <a:pt x="132" y="181"/>
                  </a:lnTo>
                  <a:lnTo>
                    <a:pt x="132" y="146"/>
                  </a:lnTo>
                  <a:lnTo>
                    <a:pt x="132" y="122"/>
                  </a:lnTo>
                  <a:lnTo>
                    <a:pt x="132" y="110"/>
                  </a:lnTo>
                  <a:cubicBezTo>
                    <a:pt x="132" y="98"/>
                    <a:pt x="132" y="86"/>
                    <a:pt x="144" y="86"/>
                  </a:cubicBezTo>
                  <a:cubicBezTo>
                    <a:pt x="167" y="50"/>
                    <a:pt x="132" y="27"/>
                    <a:pt x="108" y="3"/>
                  </a:cubicBezTo>
                  <a:cubicBezTo>
                    <a:pt x="105" y="1"/>
                    <a:pt x="10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 flipH="1">
              <a:off x="4982138" y="536799"/>
              <a:ext cx="23034" cy="19766"/>
            </a:xfrm>
            <a:custGeom>
              <a:avLst/>
              <a:gdLst/>
              <a:ahLst/>
              <a:cxnLst/>
              <a:rect l="l" t="t" r="r" b="b"/>
              <a:pathLst>
                <a:path w="430" h="369" extrusionOk="0">
                  <a:moveTo>
                    <a:pt x="108" y="1"/>
                  </a:moveTo>
                  <a:cubicBezTo>
                    <a:pt x="60" y="13"/>
                    <a:pt x="24" y="25"/>
                    <a:pt x="24" y="60"/>
                  </a:cubicBezTo>
                  <a:cubicBezTo>
                    <a:pt x="1" y="168"/>
                    <a:pt x="36" y="275"/>
                    <a:pt x="132" y="334"/>
                  </a:cubicBezTo>
                  <a:cubicBezTo>
                    <a:pt x="169" y="358"/>
                    <a:pt x="209" y="368"/>
                    <a:pt x="249" y="368"/>
                  </a:cubicBezTo>
                  <a:cubicBezTo>
                    <a:pt x="312" y="368"/>
                    <a:pt x="374" y="342"/>
                    <a:pt x="417" y="299"/>
                  </a:cubicBezTo>
                  <a:cubicBezTo>
                    <a:pt x="429" y="287"/>
                    <a:pt x="429" y="239"/>
                    <a:pt x="417" y="227"/>
                  </a:cubicBezTo>
                  <a:cubicBezTo>
                    <a:pt x="399" y="221"/>
                    <a:pt x="385" y="218"/>
                    <a:pt x="373" y="218"/>
                  </a:cubicBezTo>
                  <a:cubicBezTo>
                    <a:pt x="361" y="218"/>
                    <a:pt x="352" y="221"/>
                    <a:pt x="346" y="227"/>
                  </a:cubicBezTo>
                  <a:cubicBezTo>
                    <a:pt x="346" y="227"/>
                    <a:pt x="322" y="227"/>
                    <a:pt x="322" y="239"/>
                  </a:cubicBezTo>
                  <a:lnTo>
                    <a:pt x="310" y="239"/>
                  </a:lnTo>
                  <a:cubicBezTo>
                    <a:pt x="298" y="239"/>
                    <a:pt x="298" y="239"/>
                    <a:pt x="286" y="251"/>
                  </a:cubicBezTo>
                  <a:lnTo>
                    <a:pt x="227" y="251"/>
                  </a:lnTo>
                  <a:cubicBezTo>
                    <a:pt x="203" y="251"/>
                    <a:pt x="203" y="251"/>
                    <a:pt x="191" y="239"/>
                  </a:cubicBezTo>
                  <a:cubicBezTo>
                    <a:pt x="191" y="239"/>
                    <a:pt x="179" y="239"/>
                    <a:pt x="179" y="227"/>
                  </a:cubicBezTo>
                  <a:lnTo>
                    <a:pt x="167" y="215"/>
                  </a:lnTo>
                  <a:lnTo>
                    <a:pt x="167" y="191"/>
                  </a:lnTo>
                  <a:lnTo>
                    <a:pt x="167" y="180"/>
                  </a:lnTo>
                  <a:cubicBezTo>
                    <a:pt x="167" y="168"/>
                    <a:pt x="167" y="168"/>
                    <a:pt x="143" y="156"/>
                  </a:cubicBezTo>
                  <a:lnTo>
                    <a:pt x="143" y="132"/>
                  </a:lnTo>
                  <a:lnTo>
                    <a:pt x="143" y="108"/>
                  </a:lnTo>
                  <a:lnTo>
                    <a:pt x="143" y="96"/>
                  </a:lnTo>
                  <a:lnTo>
                    <a:pt x="143" y="72"/>
                  </a:lnTo>
                  <a:cubicBezTo>
                    <a:pt x="143" y="49"/>
                    <a:pt x="132" y="13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 flipH="1">
              <a:off x="5284473" y="374168"/>
              <a:ext cx="21106" cy="16659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36" y="1"/>
                  </a:moveTo>
                  <a:lnTo>
                    <a:pt x="13" y="60"/>
                  </a:lnTo>
                  <a:cubicBezTo>
                    <a:pt x="1" y="191"/>
                    <a:pt x="132" y="310"/>
                    <a:pt x="263" y="310"/>
                  </a:cubicBezTo>
                  <a:cubicBezTo>
                    <a:pt x="310" y="310"/>
                    <a:pt x="334" y="298"/>
                    <a:pt x="370" y="287"/>
                  </a:cubicBezTo>
                  <a:cubicBezTo>
                    <a:pt x="394" y="275"/>
                    <a:pt x="394" y="239"/>
                    <a:pt x="382" y="215"/>
                  </a:cubicBezTo>
                  <a:cubicBezTo>
                    <a:pt x="374" y="192"/>
                    <a:pt x="356" y="179"/>
                    <a:pt x="338" y="179"/>
                  </a:cubicBezTo>
                  <a:cubicBezTo>
                    <a:pt x="329" y="179"/>
                    <a:pt x="319" y="183"/>
                    <a:pt x="310" y="191"/>
                  </a:cubicBezTo>
                  <a:lnTo>
                    <a:pt x="298" y="215"/>
                  </a:lnTo>
                  <a:lnTo>
                    <a:pt x="179" y="215"/>
                  </a:lnTo>
                  <a:cubicBezTo>
                    <a:pt x="179" y="215"/>
                    <a:pt x="155" y="215"/>
                    <a:pt x="155" y="191"/>
                  </a:cubicBezTo>
                  <a:lnTo>
                    <a:pt x="144" y="179"/>
                  </a:lnTo>
                  <a:lnTo>
                    <a:pt x="132" y="168"/>
                  </a:lnTo>
                  <a:lnTo>
                    <a:pt x="120" y="156"/>
                  </a:lnTo>
                  <a:lnTo>
                    <a:pt x="120" y="132"/>
                  </a:lnTo>
                  <a:cubicBezTo>
                    <a:pt x="120" y="132"/>
                    <a:pt x="120" y="120"/>
                    <a:pt x="96" y="120"/>
                  </a:cubicBezTo>
                  <a:lnTo>
                    <a:pt x="96" y="108"/>
                  </a:lnTo>
                  <a:lnTo>
                    <a:pt x="96" y="96"/>
                  </a:lnTo>
                  <a:lnTo>
                    <a:pt x="96" y="60"/>
                  </a:lnTo>
                  <a:cubicBezTo>
                    <a:pt x="96" y="37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 flipH="1">
              <a:off x="5429266" y="469036"/>
              <a:ext cx="25552" cy="20141"/>
            </a:xfrm>
            <a:custGeom>
              <a:avLst/>
              <a:gdLst/>
              <a:ahLst/>
              <a:cxnLst/>
              <a:rect l="l" t="t" r="r" b="b"/>
              <a:pathLst>
                <a:path w="477" h="376" extrusionOk="0">
                  <a:moveTo>
                    <a:pt x="110" y="1"/>
                  </a:moveTo>
                  <a:cubicBezTo>
                    <a:pt x="98" y="1"/>
                    <a:pt x="86" y="7"/>
                    <a:pt x="72" y="16"/>
                  </a:cubicBezTo>
                  <a:cubicBezTo>
                    <a:pt x="1" y="75"/>
                    <a:pt x="1" y="194"/>
                    <a:pt x="48" y="266"/>
                  </a:cubicBezTo>
                  <a:cubicBezTo>
                    <a:pt x="99" y="346"/>
                    <a:pt x="174" y="376"/>
                    <a:pt x="261" y="376"/>
                  </a:cubicBezTo>
                  <a:cubicBezTo>
                    <a:pt x="277" y="376"/>
                    <a:pt x="294" y="375"/>
                    <a:pt x="310" y="373"/>
                  </a:cubicBezTo>
                  <a:cubicBezTo>
                    <a:pt x="370" y="361"/>
                    <a:pt x="417" y="325"/>
                    <a:pt x="465" y="302"/>
                  </a:cubicBezTo>
                  <a:cubicBezTo>
                    <a:pt x="477" y="290"/>
                    <a:pt x="477" y="242"/>
                    <a:pt x="465" y="230"/>
                  </a:cubicBezTo>
                  <a:cubicBezTo>
                    <a:pt x="447" y="218"/>
                    <a:pt x="429" y="212"/>
                    <a:pt x="414" y="212"/>
                  </a:cubicBezTo>
                  <a:cubicBezTo>
                    <a:pt x="399" y="212"/>
                    <a:pt x="388" y="218"/>
                    <a:pt x="382" y="230"/>
                  </a:cubicBezTo>
                  <a:lnTo>
                    <a:pt x="370" y="242"/>
                  </a:lnTo>
                  <a:cubicBezTo>
                    <a:pt x="358" y="242"/>
                    <a:pt x="358" y="254"/>
                    <a:pt x="346" y="254"/>
                  </a:cubicBezTo>
                  <a:cubicBezTo>
                    <a:pt x="346" y="254"/>
                    <a:pt x="335" y="259"/>
                    <a:pt x="328" y="259"/>
                  </a:cubicBezTo>
                  <a:cubicBezTo>
                    <a:pt x="325" y="259"/>
                    <a:pt x="322" y="258"/>
                    <a:pt x="322" y="254"/>
                  </a:cubicBezTo>
                  <a:lnTo>
                    <a:pt x="310" y="254"/>
                  </a:lnTo>
                  <a:cubicBezTo>
                    <a:pt x="298" y="254"/>
                    <a:pt x="286" y="254"/>
                    <a:pt x="286" y="266"/>
                  </a:cubicBezTo>
                  <a:lnTo>
                    <a:pt x="203" y="266"/>
                  </a:lnTo>
                  <a:cubicBezTo>
                    <a:pt x="203" y="266"/>
                    <a:pt x="191" y="266"/>
                    <a:pt x="191" y="254"/>
                  </a:cubicBezTo>
                  <a:lnTo>
                    <a:pt x="179" y="242"/>
                  </a:lnTo>
                  <a:cubicBezTo>
                    <a:pt x="179" y="242"/>
                    <a:pt x="179" y="230"/>
                    <a:pt x="167" y="230"/>
                  </a:cubicBezTo>
                  <a:lnTo>
                    <a:pt x="167" y="206"/>
                  </a:lnTo>
                  <a:lnTo>
                    <a:pt x="167" y="194"/>
                  </a:lnTo>
                  <a:lnTo>
                    <a:pt x="167" y="171"/>
                  </a:lnTo>
                  <a:lnTo>
                    <a:pt x="167" y="147"/>
                  </a:lnTo>
                  <a:lnTo>
                    <a:pt x="167" y="135"/>
                  </a:lnTo>
                  <a:lnTo>
                    <a:pt x="179" y="123"/>
                  </a:lnTo>
                  <a:cubicBezTo>
                    <a:pt x="191" y="111"/>
                    <a:pt x="191" y="63"/>
                    <a:pt x="179" y="51"/>
                  </a:cubicBezTo>
                  <a:cubicBezTo>
                    <a:pt x="150" y="15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 flipH="1">
              <a:off x="5241083" y="535727"/>
              <a:ext cx="25337" cy="8571"/>
            </a:xfrm>
            <a:custGeom>
              <a:avLst/>
              <a:gdLst/>
              <a:ahLst/>
              <a:cxnLst/>
              <a:rect l="l" t="t" r="r" b="b"/>
              <a:pathLst>
                <a:path w="473" h="160" extrusionOk="0">
                  <a:moveTo>
                    <a:pt x="414" y="0"/>
                  </a:moveTo>
                  <a:cubicBezTo>
                    <a:pt x="401" y="0"/>
                    <a:pt x="389" y="3"/>
                    <a:pt x="377" y="9"/>
                  </a:cubicBezTo>
                  <a:lnTo>
                    <a:pt x="365" y="21"/>
                  </a:lnTo>
                  <a:lnTo>
                    <a:pt x="353" y="21"/>
                  </a:lnTo>
                  <a:lnTo>
                    <a:pt x="341" y="33"/>
                  </a:lnTo>
                  <a:cubicBezTo>
                    <a:pt x="317" y="33"/>
                    <a:pt x="306" y="45"/>
                    <a:pt x="294" y="45"/>
                  </a:cubicBezTo>
                  <a:lnTo>
                    <a:pt x="163" y="45"/>
                  </a:lnTo>
                  <a:lnTo>
                    <a:pt x="139" y="33"/>
                  </a:lnTo>
                  <a:lnTo>
                    <a:pt x="127" y="33"/>
                  </a:lnTo>
                  <a:lnTo>
                    <a:pt x="115" y="21"/>
                  </a:lnTo>
                  <a:cubicBezTo>
                    <a:pt x="109" y="15"/>
                    <a:pt x="94" y="12"/>
                    <a:pt x="79" y="12"/>
                  </a:cubicBezTo>
                  <a:cubicBezTo>
                    <a:pt x="64" y="12"/>
                    <a:pt x="50" y="15"/>
                    <a:pt x="44" y="21"/>
                  </a:cubicBezTo>
                  <a:cubicBezTo>
                    <a:pt x="35" y="19"/>
                    <a:pt x="29" y="18"/>
                    <a:pt x="24" y="18"/>
                  </a:cubicBezTo>
                  <a:cubicBezTo>
                    <a:pt x="0" y="18"/>
                    <a:pt x="10" y="39"/>
                    <a:pt x="20" y="69"/>
                  </a:cubicBezTo>
                  <a:cubicBezTo>
                    <a:pt x="75" y="130"/>
                    <a:pt x="158" y="159"/>
                    <a:pt x="242" y="159"/>
                  </a:cubicBezTo>
                  <a:cubicBezTo>
                    <a:pt x="322" y="159"/>
                    <a:pt x="402" y="133"/>
                    <a:pt x="460" y="80"/>
                  </a:cubicBezTo>
                  <a:cubicBezTo>
                    <a:pt x="472" y="69"/>
                    <a:pt x="472" y="21"/>
                    <a:pt x="460" y="9"/>
                  </a:cubicBezTo>
                  <a:cubicBezTo>
                    <a:pt x="442" y="3"/>
                    <a:pt x="42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 flipH="1">
              <a:off x="5522366" y="418629"/>
              <a:ext cx="17249" cy="19016"/>
            </a:xfrm>
            <a:custGeom>
              <a:avLst/>
              <a:gdLst/>
              <a:ahLst/>
              <a:cxnLst/>
              <a:rect l="l" t="t" r="r" b="b"/>
              <a:pathLst>
                <a:path w="322" h="355" extrusionOk="0">
                  <a:moveTo>
                    <a:pt x="159" y="1"/>
                  </a:moveTo>
                  <a:cubicBezTo>
                    <a:pt x="153" y="1"/>
                    <a:pt x="148" y="2"/>
                    <a:pt x="143" y="4"/>
                  </a:cubicBezTo>
                  <a:cubicBezTo>
                    <a:pt x="60" y="40"/>
                    <a:pt x="0" y="111"/>
                    <a:pt x="24" y="183"/>
                  </a:cubicBezTo>
                  <a:cubicBezTo>
                    <a:pt x="24" y="278"/>
                    <a:pt x="83" y="338"/>
                    <a:pt x="155" y="350"/>
                  </a:cubicBezTo>
                  <a:cubicBezTo>
                    <a:pt x="169" y="353"/>
                    <a:pt x="182" y="354"/>
                    <a:pt x="194" y="354"/>
                  </a:cubicBezTo>
                  <a:cubicBezTo>
                    <a:pt x="224" y="354"/>
                    <a:pt x="252" y="346"/>
                    <a:pt x="286" y="338"/>
                  </a:cubicBezTo>
                  <a:cubicBezTo>
                    <a:pt x="322" y="314"/>
                    <a:pt x="322" y="290"/>
                    <a:pt x="298" y="254"/>
                  </a:cubicBezTo>
                  <a:cubicBezTo>
                    <a:pt x="291" y="240"/>
                    <a:pt x="280" y="235"/>
                    <a:pt x="265" y="235"/>
                  </a:cubicBezTo>
                  <a:cubicBezTo>
                    <a:pt x="254" y="235"/>
                    <a:pt x="241" y="237"/>
                    <a:pt x="226" y="242"/>
                  </a:cubicBezTo>
                  <a:lnTo>
                    <a:pt x="119" y="242"/>
                  </a:lnTo>
                  <a:lnTo>
                    <a:pt x="107" y="230"/>
                  </a:lnTo>
                  <a:lnTo>
                    <a:pt x="95" y="219"/>
                  </a:lnTo>
                  <a:lnTo>
                    <a:pt x="95" y="195"/>
                  </a:lnTo>
                  <a:lnTo>
                    <a:pt x="95" y="183"/>
                  </a:lnTo>
                  <a:lnTo>
                    <a:pt x="95" y="171"/>
                  </a:lnTo>
                  <a:lnTo>
                    <a:pt x="95" y="135"/>
                  </a:lnTo>
                  <a:lnTo>
                    <a:pt x="95" y="123"/>
                  </a:lnTo>
                  <a:lnTo>
                    <a:pt x="107" y="111"/>
                  </a:lnTo>
                  <a:lnTo>
                    <a:pt x="119" y="100"/>
                  </a:lnTo>
                  <a:lnTo>
                    <a:pt x="143" y="100"/>
                  </a:lnTo>
                  <a:cubicBezTo>
                    <a:pt x="167" y="76"/>
                    <a:pt x="179" y="52"/>
                    <a:pt x="179" y="16"/>
                  </a:cubicBezTo>
                  <a:cubicBezTo>
                    <a:pt x="207" y="16"/>
                    <a:pt x="18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 flipH="1">
              <a:off x="4782546" y="329224"/>
              <a:ext cx="103332" cy="34980"/>
            </a:xfrm>
            <a:custGeom>
              <a:avLst/>
              <a:gdLst/>
              <a:ahLst/>
              <a:cxnLst/>
              <a:rect l="l" t="t" r="r" b="b"/>
              <a:pathLst>
                <a:path w="1929" h="653" extrusionOk="0">
                  <a:moveTo>
                    <a:pt x="1307" y="1"/>
                  </a:moveTo>
                  <a:cubicBezTo>
                    <a:pt x="1056" y="1"/>
                    <a:pt x="784" y="43"/>
                    <a:pt x="564" y="43"/>
                  </a:cubicBezTo>
                  <a:cubicBezTo>
                    <a:pt x="546" y="43"/>
                    <a:pt x="529" y="43"/>
                    <a:pt x="512" y="42"/>
                  </a:cubicBezTo>
                  <a:cubicBezTo>
                    <a:pt x="333" y="42"/>
                    <a:pt x="0" y="245"/>
                    <a:pt x="143" y="483"/>
                  </a:cubicBezTo>
                  <a:cubicBezTo>
                    <a:pt x="201" y="590"/>
                    <a:pt x="396" y="600"/>
                    <a:pt x="558" y="600"/>
                  </a:cubicBezTo>
                  <a:cubicBezTo>
                    <a:pt x="595" y="600"/>
                    <a:pt x="630" y="599"/>
                    <a:pt x="661" y="599"/>
                  </a:cubicBezTo>
                  <a:cubicBezTo>
                    <a:pt x="691" y="599"/>
                    <a:pt x="717" y="600"/>
                    <a:pt x="738" y="602"/>
                  </a:cubicBezTo>
                  <a:cubicBezTo>
                    <a:pt x="862" y="609"/>
                    <a:pt x="1090" y="652"/>
                    <a:pt x="1313" y="652"/>
                  </a:cubicBezTo>
                  <a:cubicBezTo>
                    <a:pt x="1434" y="652"/>
                    <a:pt x="1554" y="639"/>
                    <a:pt x="1655" y="602"/>
                  </a:cubicBezTo>
                  <a:cubicBezTo>
                    <a:pt x="1774" y="554"/>
                    <a:pt x="1845" y="495"/>
                    <a:pt x="1881" y="399"/>
                  </a:cubicBezTo>
                  <a:cubicBezTo>
                    <a:pt x="1929" y="256"/>
                    <a:pt x="1822" y="102"/>
                    <a:pt x="1691" y="54"/>
                  </a:cubicBezTo>
                  <a:cubicBezTo>
                    <a:pt x="1578" y="14"/>
                    <a:pt x="144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 flipH="1">
              <a:off x="4778689" y="324832"/>
              <a:ext cx="106599" cy="43015"/>
            </a:xfrm>
            <a:custGeom>
              <a:avLst/>
              <a:gdLst/>
              <a:ahLst/>
              <a:cxnLst/>
              <a:rect l="l" t="t" r="r" b="b"/>
              <a:pathLst>
                <a:path w="1990" h="803" extrusionOk="0">
                  <a:moveTo>
                    <a:pt x="1278" y="146"/>
                  </a:moveTo>
                  <a:cubicBezTo>
                    <a:pt x="1420" y="146"/>
                    <a:pt x="1553" y="157"/>
                    <a:pt x="1656" y="196"/>
                  </a:cubicBezTo>
                  <a:cubicBezTo>
                    <a:pt x="1763" y="243"/>
                    <a:pt x="1834" y="338"/>
                    <a:pt x="1811" y="446"/>
                  </a:cubicBezTo>
                  <a:cubicBezTo>
                    <a:pt x="1775" y="517"/>
                    <a:pt x="1715" y="577"/>
                    <a:pt x="1632" y="612"/>
                  </a:cubicBezTo>
                  <a:cubicBezTo>
                    <a:pt x="1531" y="646"/>
                    <a:pt x="1405" y="659"/>
                    <a:pt x="1279" y="659"/>
                  </a:cubicBezTo>
                  <a:cubicBezTo>
                    <a:pt x="1138" y="659"/>
                    <a:pt x="995" y="643"/>
                    <a:pt x="882" y="624"/>
                  </a:cubicBezTo>
                  <a:cubicBezTo>
                    <a:pt x="822" y="624"/>
                    <a:pt x="775" y="612"/>
                    <a:pt x="739" y="612"/>
                  </a:cubicBezTo>
                  <a:lnTo>
                    <a:pt x="644" y="612"/>
                  </a:lnTo>
                  <a:cubicBezTo>
                    <a:pt x="632" y="612"/>
                    <a:pt x="632" y="612"/>
                    <a:pt x="632" y="600"/>
                  </a:cubicBezTo>
                  <a:cubicBezTo>
                    <a:pt x="513" y="600"/>
                    <a:pt x="263" y="600"/>
                    <a:pt x="215" y="517"/>
                  </a:cubicBezTo>
                  <a:cubicBezTo>
                    <a:pt x="191" y="457"/>
                    <a:pt x="191" y="422"/>
                    <a:pt x="215" y="362"/>
                  </a:cubicBezTo>
                  <a:cubicBezTo>
                    <a:pt x="275" y="255"/>
                    <a:pt x="430" y="184"/>
                    <a:pt x="513" y="184"/>
                  </a:cubicBezTo>
                  <a:cubicBezTo>
                    <a:pt x="620" y="184"/>
                    <a:pt x="751" y="184"/>
                    <a:pt x="906" y="160"/>
                  </a:cubicBezTo>
                  <a:cubicBezTo>
                    <a:pt x="1027" y="154"/>
                    <a:pt x="1156" y="146"/>
                    <a:pt x="1278" y="146"/>
                  </a:cubicBezTo>
                  <a:close/>
                  <a:moveTo>
                    <a:pt x="1278" y="0"/>
                  </a:moveTo>
                  <a:cubicBezTo>
                    <a:pt x="1145" y="0"/>
                    <a:pt x="1005" y="11"/>
                    <a:pt x="870" y="17"/>
                  </a:cubicBezTo>
                  <a:cubicBezTo>
                    <a:pt x="739" y="29"/>
                    <a:pt x="596" y="29"/>
                    <a:pt x="501" y="29"/>
                  </a:cubicBezTo>
                  <a:cubicBezTo>
                    <a:pt x="358" y="29"/>
                    <a:pt x="168" y="136"/>
                    <a:pt x="84" y="279"/>
                  </a:cubicBezTo>
                  <a:cubicBezTo>
                    <a:pt x="1" y="386"/>
                    <a:pt x="1" y="493"/>
                    <a:pt x="60" y="600"/>
                  </a:cubicBezTo>
                  <a:cubicBezTo>
                    <a:pt x="156" y="755"/>
                    <a:pt x="418" y="755"/>
                    <a:pt x="620" y="755"/>
                  </a:cubicBezTo>
                  <a:lnTo>
                    <a:pt x="715" y="755"/>
                  </a:lnTo>
                  <a:cubicBezTo>
                    <a:pt x="751" y="755"/>
                    <a:pt x="799" y="779"/>
                    <a:pt x="858" y="779"/>
                  </a:cubicBezTo>
                  <a:cubicBezTo>
                    <a:pt x="989" y="791"/>
                    <a:pt x="1144" y="803"/>
                    <a:pt x="1287" y="803"/>
                  </a:cubicBezTo>
                  <a:cubicBezTo>
                    <a:pt x="1442" y="803"/>
                    <a:pt x="1573" y="791"/>
                    <a:pt x="1656" y="743"/>
                  </a:cubicBezTo>
                  <a:cubicBezTo>
                    <a:pt x="1787" y="696"/>
                    <a:pt x="1882" y="612"/>
                    <a:pt x="1930" y="493"/>
                  </a:cubicBezTo>
                  <a:cubicBezTo>
                    <a:pt x="1989" y="315"/>
                    <a:pt x="1846" y="124"/>
                    <a:pt x="1692" y="65"/>
                  </a:cubicBezTo>
                  <a:cubicBezTo>
                    <a:pt x="1572" y="14"/>
                    <a:pt x="1429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 flipH="1">
              <a:off x="4784421" y="328903"/>
              <a:ext cx="31980" cy="35140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8" y="0"/>
                  </a:moveTo>
                  <a:cubicBezTo>
                    <a:pt x="132" y="0"/>
                    <a:pt x="1" y="143"/>
                    <a:pt x="1" y="322"/>
                  </a:cubicBezTo>
                  <a:cubicBezTo>
                    <a:pt x="1" y="501"/>
                    <a:pt x="132" y="655"/>
                    <a:pt x="298" y="655"/>
                  </a:cubicBezTo>
                  <a:cubicBezTo>
                    <a:pt x="465" y="655"/>
                    <a:pt x="596" y="501"/>
                    <a:pt x="596" y="322"/>
                  </a:cubicBez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8"/>
          <p:cNvGrpSpPr/>
          <p:nvPr/>
        </p:nvGrpSpPr>
        <p:grpSpPr>
          <a:xfrm>
            <a:off x="7826210" y="2993822"/>
            <a:ext cx="857391" cy="1609677"/>
            <a:chOff x="2160985" y="2960022"/>
            <a:chExt cx="857391" cy="1609677"/>
          </a:xfrm>
        </p:grpSpPr>
        <p:sp>
          <p:nvSpPr>
            <p:cNvPr id="1554" name="Google Shape;1554;p38"/>
            <p:cNvSpPr/>
            <p:nvPr/>
          </p:nvSpPr>
          <p:spPr>
            <a:xfrm>
              <a:off x="2660119" y="3390712"/>
              <a:ext cx="358258" cy="593461"/>
            </a:xfrm>
            <a:custGeom>
              <a:avLst/>
              <a:gdLst/>
              <a:ahLst/>
              <a:cxnLst/>
              <a:rect l="l" t="t" r="r" b="b"/>
              <a:pathLst>
                <a:path w="8443" h="13986" extrusionOk="0">
                  <a:moveTo>
                    <a:pt x="5151" y="0"/>
                  </a:moveTo>
                  <a:cubicBezTo>
                    <a:pt x="4849" y="0"/>
                    <a:pt x="4511" y="686"/>
                    <a:pt x="4704" y="4115"/>
                  </a:cubicBezTo>
                  <a:cubicBezTo>
                    <a:pt x="5037" y="9830"/>
                    <a:pt x="2644" y="8425"/>
                    <a:pt x="1310" y="9413"/>
                  </a:cubicBezTo>
                  <a:cubicBezTo>
                    <a:pt x="417" y="10092"/>
                    <a:pt x="1" y="12354"/>
                    <a:pt x="287" y="13926"/>
                  </a:cubicBezTo>
                  <a:cubicBezTo>
                    <a:pt x="394" y="13926"/>
                    <a:pt x="465" y="13962"/>
                    <a:pt x="560" y="13985"/>
                  </a:cubicBezTo>
                  <a:lnTo>
                    <a:pt x="596" y="13985"/>
                  </a:lnTo>
                  <a:cubicBezTo>
                    <a:pt x="739" y="13985"/>
                    <a:pt x="870" y="13973"/>
                    <a:pt x="1001" y="13973"/>
                  </a:cubicBezTo>
                  <a:cubicBezTo>
                    <a:pt x="1108" y="13973"/>
                    <a:pt x="1191" y="13985"/>
                    <a:pt x="1299" y="13985"/>
                  </a:cubicBezTo>
                  <a:cubicBezTo>
                    <a:pt x="1299" y="12914"/>
                    <a:pt x="1525" y="11568"/>
                    <a:pt x="3061" y="11152"/>
                  </a:cubicBezTo>
                  <a:cubicBezTo>
                    <a:pt x="5799" y="10414"/>
                    <a:pt x="8442" y="2139"/>
                    <a:pt x="5537" y="305"/>
                  </a:cubicBezTo>
                  <a:cubicBezTo>
                    <a:pt x="5537" y="305"/>
                    <a:pt x="5352" y="0"/>
                    <a:pt x="5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2240801" y="3206343"/>
              <a:ext cx="284552" cy="800574"/>
            </a:xfrm>
            <a:custGeom>
              <a:avLst/>
              <a:gdLst/>
              <a:ahLst/>
              <a:cxnLst/>
              <a:rect l="l" t="t" r="r" b="b"/>
              <a:pathLst>
                <a:path w="6706" h="18867" extrusionOk="0">
                  <a:moveTo>
                    <a:pt x="2803" y="1"/>
                  </a:moveTo>
                  <a:cubicBezTo>
                    <a:pt x="2690" y="1"/>
                    <a:pt x="2581" y="29"/>
                    <a:pt x="2477" y="90"/>
                  </a:cubicBezTo>
                  <a:cubicBezTo>
                    <a:pt x="894" y="995"/>
                    <a:pt x="5370" y="4805"/>
                    <a:pt x="3882" y="7031"/>
                  </a:cubicBezTo>
                  <a:cubicBezTo>
                    <a:pt x="2394" y="9270"/>
                    <a:pt x="1" y="10008"/>
                    <a:pt x="655" y="12496"/>
                  </a:cubicBezTo>
                  <a:cubicBezTo>
                    <a:pt x="1108" y="14175"/>
                    <a:pt x="1929" y="17366"/>
                    <a:pt x="2822" y="18866"/>
                  </a:cubicBezTo>
                  <a:cubicBezTo>
                    <a:pt x="3120" y="18759"/>
                    <a:pt x="3430" y="18676"/>
                    <a:pt x="3739" y="18604"/>
                  </a:cubicBezTo>
                  <a:cubicBezTo>
                    <a:pt x="3751" y="18604"/>
                    <a:pt x="3775" y="18580"/>
                    <a:pt x="3787" y="18580"/>
                  </a:cubicBezTo>
                  <a:cubicBezTo>
                    <a:pt x="3632" y="18152"/>
                    <a:pt x="3418" y="17497"/>
                    <a:pt x="3120" y="16533"/>
                  </a:cubicBezTo>
                  <a:cubicBezTo>
                    <a:pt x="2287" y="13806"/>
                    <a:pt x="2715" y="10782"/>
                    <a:pt x="4465" y="8543"/>
                  </a:cubicBezTo>
                  <a:cubicBezTo>
                    <a:pt x="4501" y="8508"/>
                    <a:pt x="4513" y="8484"/>
                    <a:pt x="4549" y="8448"/>
                  </a:cubicBezTo>
                  <a:cubicBezTo>
                    <a:pt x="6706" y="5735"/>
                    <a:pt x="4398" y="1"/>
                    <a:pt x="2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2499978" y="2960022"/>
              <a:ext cx="193025" cy="1023642"/>
            </a:xfrm>
            <a:custGeom>
              <a:avLst/>
              <a:gdLst/>
              <a:ahLst/>
              <a:cxnLst/>
              <a:rect l="l" t="t" r="r" b="b"/>
              <a:pathLst>
                <a:path w="4549" h="24124" extrusionOk="0">
                  <a:moveTo>
                    <a:pt x="1753" y="1"/>
                  </a:moveTo>
                  <a:cubicBezTo>
                    <a:pt x="1551" y="1"/>
                    <a:pt x="1350" y="136"/>
                    <a:pt x="1155" y="442"/>
                  </a:cubicBezTo>
                  <a:cubicBezTo>
                    <a:pt x="0" y="2276"/>
                    <a:pt x="2572" y="4252"/>
                    <a:pt x="1655" y="6228"/>
                  </a:cubicBezTo>
                  <a:cubicBezTo>
                    <a:pt x="739" y="8205"/>
                    <a:pt x="1489" y="10622"/>
                    <a:pt x="2072" y="13848"/>
                  </a:cubicBezTo>
                  <a:cubicBezTo>
                    <a:pt x="2632" y="16908"/>
                    <a:pt x="370" y="17432"/>
                    <a:pt x="822" y="23933"/>
                  </a:cubicBezTo>
                  <a:cubicBezTo>
                    <a:pt x="1382" y="23945"/>
                    <a:pt x="1941" y="24004"/>
                    <a:pt x="2513" y="24123"/>
                  </a:cubicBezTo>
                  <a:cubicBezTo>
                    <a:pt x="2882" y="22945"/>
                    <a:pt x="4061" y="18718"/>
                    <a:pt x="3060" y="15253"/>
                  </a:cubicBezTo>
                  <a:cubicBezTo>
                    <a:pt x="1905" y="11181"/>
                    <a:pt x="4549" y="8372"/>
                    <a:pt x="4132" y="5645"/>
                  </a:cubicBezTo>
                  <a:cubicBezTo>
                    <a:pt x="3785" y="3364"/>
                    <a:pt x="276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2160985" y="3968940"/>
              <a:ext cx="791706" cy="600759"/>
            </a:xfrm>
            <a:custGeom>
              <a:avLst/>
              <a:gdLst/>
              <a:ahLst/>
              <a:cxnLst/>
              <a:rect l="l" t="t" r="r" b="b"/>
              <a:pathLst>
                <a:path w="18658" h="14158" extrusionOk="0">
                  <a:moveTo>
                    <a:pt x="8168" y="501"/>
                  </a:moveTo>
                  <a:cubicBezTo>
                    <a:pt x="15371" y="585"/>
                    <a:pt x="16979" y="1918"/>
                    <a:pt x="17693" y="4704"/>
                  </a:cubicBezTo>
                  <a:cubicBezTo>
                    <a:pt x="18134" y="6442"/>
                    <a:pt x="17693" y="9455"/>
                    <a:pt x="16169" y="11443"/>
                  </a:cubicBezTo>
                  <a:cubicBezTo>
                    <a:pt x="15121" y="12824"/>
                    <a:pt x="13728" y="13550"/>
                    <a:pt x="12050" y="13574"/>
                  </a:cubicBezTo>
                  <a:cubicBezTo>
                    <a:pt x="11633" y="13574"/>
                    <a:pt x="11204" y="13586"/>
                    <a:pt x="10787" y="13610"/>
                  </a:cubicBezTo>
                  <a:cubicBezTo>
                    <a:pt x="10143" y="13626"/>
                    <a:pt x="9496" y="13643"/>
                    <a:pt x="8856" y="13643"/>
                  </a:cubicBezTo>
                  <a:cubicBezTo>
                    <a:pt x="5724" y="13643"/>
                    <a:pt x="2777" y="13247"/>
                    <a:pt x="1334" y="10479"/>
                  </a:cubicBezTo>
                  <a:cubicBezTo>
                    <a:pt x="608" y="9098"/>
                    <a:pt x="524" y="7324"/>
                    <a:pt x="1108" y="5645"/>
                  </a:cubicBezTo>
                  <a:cubicBezTo>
                    <a:pt x="1929" y="3287"/>
                    <a:pt x="3787" y="501"/>
                    <a:pt x="8061" y="501"/>
                  </a:cubicBezTo>
                  <a:close/>
                  <a:moveTo>
                    <a:pt x="8085" y="1"/>
                  </a:moveTo>
                  <a:cubicBezTo>
                    <a:pt x="3489" y="1"/>
                    <a:pt x="1495" y="2957"/>
                    <a:pt x="620" y="5478"/>
                  </a:cubicBezTo>
                  <a:cubicBezTo>
                    <a:pt x="0" y="7288"/>
                    <a:pt x="84" y="9193"/>
                    <a:pt x="870" y="10717"/>
                  </a:cubicBezTo>
                  <a:cubicBezTo>
                    <a:pt x="2441" y="13717"/>
                    <a:pt x="5513" y="14158"/>
                    <a:pt x="8775" y="14158"/>
                  </a:cubicBezTo>
                  <a:cubicBezTo>
                    <a:pt x="9442" y="14146"/>
                    <a:pt x="10133" y="14122"/>
                    <a:pt x="10799" y="14110"/>
                  </a:cubicBezTo>
                  <a:cubicBezTo>
                    <a:pt x="11216" y="14098"/>
                    <a:pt x="11645" y="14086"/>
                    <a:pt x="12061" y="14086"/>
                  </a:cubicBezTo>
                  <a:cubicBezTo>
                    <a:pt x="13883" y="14051"/>
                    <a:pt x="15443" y="13253"/>
                    <a:pt x="16574" y="11741"/>
                  </a:cubicBezTo>
                  <a:cubicBezTo>
                    <a:pt x="18253" y="9538"/>
                    <a:pt x="18657" y="6407"/>
                    <a:pt x="18181" y="4573"/>
                  </a:cubicBezTo>
                  <a:cubicBezTo>
                    <a:pt x="17407" y="1537"/>
                    <a:pt x="15717" y="73"/>
                    <a:pt x="8168" y="1"/>
                  </a:cubicBezTo>
                  <a:cubicBezTo>
                    <a:pt x="8140" y="1"/>
                    <a:pt x="8113" y="1"/>
                    <a:pt x="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2207449" y="4061697"/>
              <a:ext cx="707859" cy="393816"/>
            </a:xfrm>
            <a:custGeom>
              <a:avLst/>
              <a:gdLst/>
              <a:ahLst/>
              <a:cxnLst/>
              <a:rect l="l" t="t" r="r" b="b"/>
              <a:pathLst>
                <a:path w="16682" h="9281" extrusionOk="0">
                  <a:moveTo>
                    <a:pt x="8842" y="0"/>
                  </a:moveTo>
                  <a:cubicBezTo>
                    <a:pt x="7881" y="0"/>
                    <a:pt x="6906" y="52"/>
                    <a:pt x="5966" y="101"/>
                  </a:cubicBezTo>
                  <a:lnTo>
                    <a:pt x="5430" y="137"/>
                  </a:lnTo>
                  <a:cubicBezTo>
                    <a:pt x="1" y="399"/>
                    <a:pt x="310" y="8924"/>
                    <a:pt x="334" y="9281"/>
                  </a:cubicBezTo>
                  <a:lnTo>
                    <a:pt x="834" y="9257"/>
                  </a:lnTo>
                  <a:cubicBezTo>
                    <a:pt x="834" y="9174"/>
                    <a:pt x="525" y="899"/>
                    <a:pt x="5466" y="649"/>
                  </a:cubicBezTo>
                  <a:lnTo>
                    <a:pt x="6002" y="613"/>
                  </a:lnTo>
                  <a:cubicBezTo>
                    <a:pt x="6934" y="562"/>
                    <a:pt x="7902" y="510"/>
                    <a:pt x="8851" y="510"/>
                  </a:cubicBezTo>
                  <a:cubicBezTo>
                    <a:pt x="11235" y="510"/>
                    <a:pt x="13499" y="837"/>
                    <a:pt x="14776" y="2328"/>
                  </a:cubicBezTo>
                  <a:cubicBezTo>
                    <a:pt x="15908" y="3649"/>
                    <a:pt x="16146" y="5721"/>
                    <a:pt x="15527" y="8686"/>
                  </a:cubicBezTo>
                  <a:lnTo>
                    <a:pt x="16015" y="8781"/>
                  </a:lnTo>
                  <a:cubicBezTo>
                    <a:pt x="16681" y="5661"/>
                    <a:pt x="16396" y="3447"/>
                    <a:pt x="15169" y="1994"/>
                  </a:cubicBezTo>
                  <a:cubicBezTo>
                    <a:pt x="13757" y="350"/>
                    <a:pt x="11350" y="0"/>
                    <a:pt x="8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2259513" y="4150084"/>
              <a:ext cx="598680" cy="359997"/>
            </a:xfrm>
            <a:custGeom>
              <a:avLst/>
              <a:gdLst/>
              <a:ahLst/>
              <a:cxnLst/>
              <a:rect l="l" t="t" r="r" b="b"/>
              <a:pathLst>
                <a:path w="14109" h="8484" extrusionOk="0">
                  <a:moveTo>
                    <a:pt x="7663" y="0"/>
                  </a:moveTo>
                  <a:cubicBezTo>
                    <a:pt x="6643" y="0"/>
                    <a:pt x="5516" y="52"/>
                    <a:pt x="4358" y="197"/>
                  </a:cubicBezTo>
                  <a:cubicBezTo>
                    <a:pt x="0" y="745"/>
                    <a:pt x="572" y="8174"/>
                    <a:pt x="607" y="8484"/>
                  </a:cubicBezTo>
                  <a:lnTo>
                    <a:pt x="1119" y="8460"/>
                  </a:lnTo>
                  <a:cubicBezTo>
                    <a:pt x="1107" y="8389"/>
                    <a:pt x="548" y="1209"/>
                    <a:pt x="4429" y="697"/>
                  </a:cubicBezTo>
                  <a:cubicBezTo>
                    <a:pt x="5564" y="552"/>
                    <a:pt x="6668" y="501"/>
                    <a:pt x="7668" y="501"/>
                  </a:cubicBezTo>
                  <a:cubicBezTo>
                    <a:pt x="8725" y="501"/>
                    <a:pt x="9666" y="558"/>
                    <a:pt x="10406" y="626"/>
                  </a:cubicBezTo>
                  <a:cubicBezTo>
                    <a:pt x="11621" y="733"/>
                    <a:pt x="12597" y="1542"/>
                    <a:pt x="12930" y="2650"/>
                  </a:cubicBezTo>
                  <a:cubicBezTo>
                    <a:pt x="13299" y="3924"/>
                    <a:pt x="13585" y="5924"/>
                    <a:pt x="12823" y="8293"/>
                  </a:cubicBezTo>
                  <a:lnTo>
                    <a:pt x="13299" y="8448"/>
                  </a:lnTo>
                  <a:cubicBezTo>
                    <a:pt x="14109" y="5960"/>
                    <a:pt x="13788" y="3840"/>
                    <a:pt x="13407" y="2507"/>
                  </a:cubicBezTo>
                  <a:cubicBezTo>
                    <a:pt x="13014" y="1197"/>
                    <a:pt x="11859" y="257"/>
                    <a:pt x="10454" y="126"/>
                  </a:cubicBezTo>
                  <a:cubicBezTo>
                    <a:pt x="9701" y="58"/>
                    <a:pt x="8742" y="0"/>
                    <a:pt x="7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2328721" y="4228075"/>
              <a:ext cx="475456" cy="311836"/>
            </a:xfrm>
            <a:custGeom>
              <a:avLst/>
              <a:gdLst/>
              <a:ahLst/>
              <a:cxnLst/>
              <a:rect l="l" t="t" r="r" b="b"/>
              <a:pathLst>
                <a:path w="11205" h="7349" extrusionOk="0">
                  <a:moveTo>
                    <a:pt x="6017" y="1"/>
                  </a:moveTo>
                  <a:cubicBezTo>
                    <a:pt x="4801" y="1"/>
                    <a:pt x="3532" y="203"/>
                    <a:pt x="2548" y="669"/>
                  </a:cubicBezTo>
                  <a:cubicBezTo>
                    <a:pt x="0" y="1859"/>
                    <a:pt x="655" y="7122"/>
                    <a:pt x="691" y="7348"/>
                  </a:cubicBezTo>
                  <a:lnTo>
                    <a:pt x="1191" y="7289"/>
                  </a:lnTo>
                  <a:cubicBezTo>
                    <a:pt x="1179" y="7229"/>
                    <a:pt x="536" y="2157"/>
                    <a:pt x="2751" y="1133"/>
                  </a:cubicBezTo>
                  <a:cubicBezTo>
                    <a:pt x="3698" y="684"/>
                    <a:pt x="4911" y="499"/>
                    <a:pt x="6054" y="499"/>
                  </a:cubicBezTo>
                  <a:cubicBezTo>
                    <a:pt x="7697" y="499"/>
                    <a:pt x="9196" y="880"/>
                    <a:pt x="9561" y="1407"/>
                  </a:cubicBezTo>
                  <a:cubicBezTo>
                    <a:pt x="10692" y="3050"/>
                    <a:pt x="9918" y="7170"/>
                    <a:pt x="9894" y="7217"/>
                  </a:cubicBezTo>
                  <a:lnTo>
                    <a:pt x="10394" y="7301"/>
                  </a:lnTo>
                  <a:cubicBezTo>
                    <a:pt x="10418" y="7122"/>
                    <a:pt x="11204" y="2931"/>
                    <a:pt x="9978" y="1133"/>
                  </a:cubicBezTo>
                  <a:cubicBezTo>
                    <a:pt x="9502" y="444"/>
                    <a:pt x="7817" y="1"/>
                    <a:pt x="6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2431280" y="4318711"/>
              <a:ext cx="296094" cy="243902"/>
            </a:xfrm>
            <a:custGeom>
              <a:avLst/>
              <a:gdLst/>
              <a:ahLst/>
              <a:cxnLst/>
              <a:rect l="l" t="t" r="r" b="b"/>
              <a:pathLst>
                <a:path w="6978" h="5748" extrusionOk="0">
                  <a:moveTo>
                    <a:pt x="2918" y="0"/>
                  </a:moveTo>
                  <a:cubicBezTo>
                    <a:pt x="2588" y="0"/>
                    <a:pt x="2239" y="23"/>
                    <a:pt x="1870" y="69"/>
                  </a:cubicBezTo>
                  <a:cubicBezTo>
                    <a:pt x="1441" y="116"/>
                    <a:pt x="1084" y="319"/>
                    <a:pt x="810" y="676"/>
                  </a:cubicBezTo>
                  <a:cubicBezTo>
                    <a:pt x="155" y="1521"/>
                    <a:pt x="0" y="3176"/>
                    <a:pt x="334" y="5605"/>
                  </a:cubicBezTo>
                  <a:cubicBezTo>
                    <a:pt x="334" y="5677"/>
                    <a:pt x="357" y="5724"/>
                    <a:pt x="357" y="5736"/>
                  </a:cubicBezTo>
                  <a:lnTo>
                    <a:pt x="869" y="5748"/>
                  </a:lnTo>
                  <a:cubicBezTo>
                    <a:pt x="869" y="5736"/>
                    <a:pt x="869" y="5665"/>
                    <a:pt x="857" y="5558"/>
                  </a:cubicBezTo>
                  <a:cubicBezTo>
                    <a:pt x="476" y="2700"/>
                    <a:pt x="846" y="1509"/>
                    <a:pt x="1227" y="997"/>
                  </a:cubicBezTo>
                  <a:cubicBezTo>
                    <a:pt x="1429" y="759"/>
                    <a:pt x="1643" y="616"/>
                    <a:pt x="1941" y="581"/>
                  </a:cubicBezTo>
                  <a:cubicBezTo>
                    <a:pt x="2286" y="539"/>
                    <a:pt x="2611" y="518"/>
                    <a:pt x="2915" y="518"/>
                  </a:cubicBezTo>
                  <a:cubicBezTo>
                    <a:pt x="4071" y="518"/>
                    <a:pt x="4935" y="820"/>
                    <a:pt x="5501" y="1414"/>
                  </a:cubicBezTo>
                  <a:cubicBezTo>
                    <a:pt x="6251" y="2224"/>
                    <a:pt x="6453" y="3593"/>
                    <a:pt x="6096" y="5462"/>
                  </a:cubicBezTo>
                  <a:lnTo>
                    <a:pt x="6584" y="5558"/>
                  </a:lnTo>
                  <a:cubicBezTo>
                    <a:pt x="6977" y="3498"/>
                    <a:pt x="6727" y="1986"/>
                    <a:pt x="5858" y="1057"/>
                  </a:cubicBezTo>
                  <a:cubicBezTo>
                    <a:pt x="5203" y="354"/>
                    <a:pt x="4215" y="0"/>
                    <a:pt x="2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2492892" y="4413845"/>
              <a:ext cx="183945" cy="144228"/>
            </a:xfrm>
            <a:custGeom>
              <a:avLst/>
              <a:gdLst/>
              <a:ahLst/>
              <a:cxnLst/>
              <a:rect l="l" t="t" r="r" b="b"/>
              <a:pathLst>
                <a:path w="4335" h="3399" extrusionOk="0">
                  <a:moveTo>
                    <a:pt x="1929" y="0"/>
                  </a:moveTo>
                  <a:cubicBezTo>
                    <a:pt x="1502" y="0"/>
                    <a:pt x="1136" y="146"/>
                    <a:pt x="846" y="446"/>
                  </a:cubicBezTo>
                  <a:cubicBezTo>
                    <a:pt x="1" y="1351"/>
                    <a:pt x="287" y="3316"/>
                    <a:pt x="298" y="3399"/>
                  </a:cubicBezTo>
                  <a:lnTo>
                    <a:pt x="787" y="3339"/>
                  </a:lnTo>
                  <a:cubicBezTo>
                    <a:pt x="715" y="2839"/>
                    <a:pt x="644" y="1399"/>
                    <a:pt x="1203" y="803"/>
                  </a:cubicBezTo>
                  <a:cubicBezTo>
                    <a:pt x="1378" y="608"/>
                    <a:pt x="1597" y="510"/>
                    <a:pt x="1876" y="510"/>
                  </a:cubicBezTo>
                  <a:cubicBezTo>
                    <a:pt x="1920" y="510"/>
                    <a:pt x="1966" y="513"/>
                    <a:pt x="2013" y="518"/>
                  </a:cubicBezTo>
                  <a:cubicBezTo>
                    <a:pt x="2573" y="565"/>
                    <a:pt x="3013" y="756"/>
                    <a:pt x="3275" y="1101"/>
                  </a:cubicBezTo>
                  <a:cubicBezTo>
                    <a:pt x="3799" y="1732"/>
                    <a:pt x="3668" y="2768"/>
                    <a:pt x="3620" y="3101"/>
                  </a:cubicBezTo>
                  <a:cubicBezTo>
                    <a:pt x="3608" y="3185"/>
                    <a:pt x="3608" y="3220"/>
                    <a:pt x="3608" y="3256"/>
                  </a:cubicBezTo>
                  <a:lnTo>
                    <a:pt x="4108" y="3256"/>
                  </a:lnTo>
                  <a:cubicBezTo>
                    <a:pt x="4108" y="3244"/>
                    <a:pt x="4120" y="3208"/>
                    <a:pt x="4120" y="3161"/>
                  </a:cubicBezTo>
                  <a:cubicBezTo>
                    <a:pt x="4180" y="2780"/>
                    <a:pt x="4335" y="1577"/>
                    <a:pt x="3680" y="768"/>
                  </a:cubicBezTo>
                  <a:cubicBezTo>
                    <a:pt x="3323" y="327"/>
                    <a:pt x="2787" y="65"/>
                    <a:pt x="2072" y="6"/>
                  </a:cubicBezTo>
                  <a:cubicBezTo>
                    <a:pt x="2024" y="2"/>
                    <a:pt x="1976" y="0"/>
                    <a:pt x="1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-2700000">
            <a:off x="6446282" y="2542940"/>
            <a:ext cx="485908" cy="452003"/>
            <a:chOff x="11808000" y="1357725"/>
            <a:chExt cx="614100" cy="571250"/>
          </a:xfrm>
        </p:grpSpPr>
        <p:sp>
          <p:nvSpPr>
            <p:cNvPr id="1564" name="Google Shape;1564;p38"/>
            <p:cNvSpPr/>
            <p:nvPr/>
          </p:nvSpPr>
          <p:spPr>
            <a:xfrm>
              <a:off x="11922900" y="1357725"/>
              <a:ext cx="499200" cy="413050"/>
            </a:xfrm>
            <a:custGeom>
              <a:avLst/>
              <a:gdLst/>
              <a:ahLst/>
              <a:cxnLst/>
              <a:rect l="l" t="t" r="r" b="b"/>
              <a:pathLst>
                <a:path w="19968" h="16522" extrusionOk="0">
                  <a:moveTo>
                    <a:pt x="5180" y="1"/>
                  </a:moveTo>
                  <a:cubicBezTo>
                    <a:pt x="1775" y="1049"/>
                    <a:pt x="1" y="15158"/>
                    <a:pt x="1" y="15158"/>
                  </a:cubicBezTo>
                  <a:cubicBezTo>
                    <a:pt x="2671" y="16170"/>
                    <a:pt x="5283" y="16521"/>
                    <a:pt x="7371" y="16521"/>
                  </a:cubicBezTo>
                  <a:cubicBezTo>
                    <a:pt x="10023" y="16521"/>
                    <a:pt x="11829" y="15955"/>
                    <a:pt x="11836" y="15455"/>
                  </a:cubicBezTo>
                  <a:cubicBezTo>
                    <a:pt x="11836" y="14574"/>
                    <a:pt x="6728" y="13800"/>
                    <a:pt x="6728" y="13800"/>
                  </a:cubicBezTo>
                  <a:cubicBezTo>
                    <a:pt x="6728" y="13800"/>
                    <a:pt x="15157" y="12264"/>
                    <a:pt x="15157" y="11312"/>
                  </a:cubicBezTo>
                  <a:cubicBezTo>
                    <a:pt x="15157" y="10884"/>
                    <a:pt x="14008" y="10766"/>
                    <a:pt x="12742" y="10766"/>
                  </a:cubicBezTo>
                  <a:cubicBezTo>
                    <a:pt x="11191" y="10766"/>
                    <a:pt x="9466" y="10943"/>
                    <a:pt x="9466" y="10943"/>
                  </a:cubicBezTo>
                  <a:cubicBezTo>
                    <a:pt x="9466" y="10943"/>
                    <a:pt x="19968" y="3716"/>
                    <a:pt x="17598" y="3192"/>
                  </a:cubicBezTo>
                  <a:cubicBezTo>
                    <a:pt x="17478" y="3165"/>
                    <a:pt x="17347" y="3153"/>
                    <a:pt x="17206" y="3153"/>
                  </a:cubicBezTo>
                  <a:cubicBezTo>
                    <a:pt x="14559" y="3153"/>
                    <a:pt x="8430" y="7585"/>
                    <a:pt x="8430" y="7585"/>
                  </a:cubicBezTo>
                  <a:cubicBezTo>
                    <a:pt x="8430" y="7585"/>
                    <a:pt x="12562" y="1334"/>
                    <a:pt x="11490" y="1001"/>
                  </a:cubicBezTo>
                  <a:cubicBezTo>
                    <a:pt x="11468" y="994"/>
                    <a:pt x="11443" y="991"/>
                    <a:pt x="11416" y="991"/>
                  </a:cubicBezTo>
                  <a:cubicBezTo>
                    <a:pt x="10166" y="991"/>
                    <a:pt x="4370" y="8133"/>
                    <a:pt x="4370" y="8133"/>
                  </a:cubicBezTo>
                  <a:cubicBezTo>
                    <a:pt x="5335" y="5466"/>
                    <a:pt x="5180" y="1"/>
                    <a:pt x="5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11808000" y="1562425"/>
              <a:ext cx="341150" cy="366550"/>
            </a:xfrm>
            <a:custGeom>
              <a:avLst/>
              <a:gdLst/>
              <a:ahLst/>
              <a:cxnLst/>
              <a:rect l="l" t="t" r="r" b="b"/>
              <a:pathLst>
                <a:path w="13646" h="14662" extrusionOk="0">
                  <a:moveTo>
                    <a:pt x="13560" y="0"/>
                  </a:moveTo>
                  <a:cubicBezTo>
                    <a:pt x="13549" y="0"/>
                    <a:pt x="13538" y="2"/>
                    <a:pt x="13526" y="4"/>
                  </a:cubicBezTo>
                  <a:cubicBezTo>
                    <a:pt x="3382" y="4684"/>
                    <a:pt x="49" y="14459"/>
                    <a:pt x="13" y="14566"/>
                  </a:cubicBezTo>
                  <a:cubicBezTo>
                    <a:pt x="1" y="14602"/>
                    <a:pt x="13" y="14649"/>
                    <a:pt x="60" y="14661"/>
                  </a:cubicBezTo>
                  <a:lnTo>
                    <a:pt x="96" y="14661"/>
                  </a:lnTo>
                  <a:cubicBezTo>
                    <a:pt x="120" y="14661"/>
                    <a:pt x="156" y="14637"/>
                    <a:pt x="144" y="14613"/>
                  </a:cubicBezTo>
                  <a:cubicBezTo>
                    <a:pt x="191" y="14518"/>
                    <a:pt x="3501" y="4791"/>
                    <a:pt x="13586" y="147"/>
                  </a:cubicBezTo>
                  <a:cubicBezTo>
                    <a:pt x="13634" y="135"/>
                    <a:pt x="13646" y="100"/>
                    <a:pt x="13634" y="52"/>
                  </a:cubicBezTo>
                  <a:cubicBezTo>
                    <a:pt x="13625" y="16"/>
                    <a:pt x="13595" y="0"/>
                    <a:pt x="1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8"/>
          <p:cNvGrpSpPr/>
          <p:nvPr/>
        </p:nvGrpSpPr>
        <p:grpSpPr>
          <a:xfrm>
            <a:off x="7746195" y="1155640"/>
            <a:ext cx="614113" cy="475190"/>
            <a:chOff x="5791200" y="3484300"/>
            <a:chExt cx="269100" cy="208225"/>
          </a:xfrm>
        </p:grpSpPr>
        <p:sp>
          <p:nvSpPr>
            <p:cNvPr id="1567" name="Google Shape;1567;p38"/>
            <p:cNvSpPr/>
            <p:nvPr/>
          </p:nvSpPr>
          <p:spPr>
            <a:xfrm>
              <a:off x="5796550" y="3502500"/>
              <a:ext cx="46150" cy="74875"/>
            </a:xfrm>
            <a:custGeom>
              <a:avLst/>
              <a:gdLst/>
              <a:ahLst/>
              <a:cxnLst/>
              <a:rect l="l" t="t" r="r" b="b"/>
              <a:pathLst>
                <a:path w="1846" h="2995" extrusionOk="0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5791200" y="35133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5809950" y="3556350"/>
              <a:ext cx="208675" cy="136175"/>
            </a:xfrm>
            <a:custGeom>
              <a:avLst/>
              <a:gdLst/>
              <a:ahLst/>
              <a:cxnLst/>
              <a:rect l="l" t="t" r="r" b="b"/>
              <a:pathLst>
                <a:path w="8347" h="5447" extrusionOk="0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17400" y="3551450"/>
              <a:ext cx="142900" cy="116375"/>
            </a:xfrm>
            <a:custGeom>
              <a:avLst/>
              <a:gdLst/>
              <a:ahLst/>
              <a:cxnLst/>
              <a:rect l="l" t="t" r="r" b="b"/>
              <a:pathLst>
                <a:path w="5716" h="4655" extrusionOk="0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5934950" y="3563650"/>
              <a:ext cx="103625" cy="89625"/>
            </a:xfrm>
            <a:custGeom>
              <a:avLst/>
              <a:gdLst/>
              <a:ahLst/>
              <a:cxnLst/>
              <a:rect l="l" t="t" r="r" b="b"/>
              <a:pathLst>
                <a:path w="4145" h="3585" extrusionOk="0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5893950" y="3625250"/>
              <a:ext cx="5300" cy="4225"/>
            </a:xfrm>
            <a:custGeom>
              <a:avLst/>
              <a:gdLst/>
              <a:ahLst/>
              <a:cxnLst/>
              <a:rect l="l" t="t" r="r" b="b"/>
              <a:pathLst>
                <a:path w="212" h="169" extrusionOk="0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5884950" y="3610100"/>
              <a:ext cx="5675" cy="4475"/>
            </a:xfrm>
            <a:custGeom>
              <a:avLst/>
              <a:gdLst/>
              <a:ahLst/>
              <a:cxnLst/>
              <a:rect l="l" t="t" r="r" b="b"/>
              <a:pathLst>
                <a:path w="227" h="179" extrusionOk="0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887325" y="3595800"/>
              <a:ext cx="5100" cy="5200"/>
            </a:xfrm>
            <a:custGeom>
              <a:avLst/>
              <a:gdLst/>
              <a:ahLst/>
              <a:cxnLst/>
              <a:rect l="l" t="t" r="r" b="b"/>
              <a:pathLst>
                <a:path w="204" h="208" extrusionOk="0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5877200" y="3602625"/>
              <a:ext cx="3300" cy="2725"/>
            </a:xfrm>
            <a:custGeom>
              <a:avLst/>
              <a:gdLst/>
              <a:ahLst/>
              <a:cxnLst/>
              <a:rect l="l" t="t" r="r" b="b"/>
              <a:pathLst>
                <a:path w="132" h="109" extrusionOk="0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5876025" y="3596250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5895375" y="3616700"/>
              <a:ext cx="3600" cy="2650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5908175" y="3611550"/>
              <a:ext cx="3000" cy="2750"/>
            </a:xfrm>
            <a:custGeom>
              <a:avLst/>
              <a:gdLst/>
              <a:ahLst/>
              <a:cxnLst/>
              <a:rect l="l" t="t" r="r" b="b"/>
              <a:pathLst>
                <a:path w="120" h="110" extrusionOk="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5879000" y="3586575"/>
              <a:ext cx="5675" cy="5875"/>
            </a:xfrm>
            <a:custGeom>
              <a:avLst/>
              <a:gdLst/>
              <a:ahLst/>
              <a:cxnLst/>
              <a:rect l="l" t="t" r="r" b="b"/>
              <a:pathLst>
                <a:path w="227" h="235" extrusionOk="0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5814700" y="3633975"/>
              <a:ext cx="79800" cy="19600"/>
            </a:xfrm>
            <a:custGeom>
              <a:avLst/>
              <a:gdLst/>
              <a:ahLst/>
              <a:cxnLst/>
              <a:rect l="l" t="t" r="r" b="b"/>
              <a:pathLst>
                <a:path w="3192" h="784" extrusionOk="0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5878700" y="3484300"/>
              <a:ext cx="33075" cy="86225"/>
            </a:xfrm>
            <a:custGeom>
              <a:avLst/>
              <a:gdLst/>
              <a:ahLst/>
              <a:cxnLst/>
              <a:rect l="l" t="t" r="r" b="b"/>
              <a:pathLst>
                <a:path w="1323" h="3449" extrusionOk="0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5870950" y="349400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5836725" y="3585575"/>
              <a:ext cx="36350" cy="12325"/>
            </a:xfrm>
            <a:custGeom>
              <a:avLst/>
              <a:gdLst/>
              <a:ahLst/>
              <a:cxnLst/>
              <a:rect l="l" t="t" r="r" b="b"/>
              <a:pathLst>
                <a:path w="1454" h="493" extrusionOk="0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5834950" y="3583375"/>
              <a:ext cx="38125" cy="16325"/>
            </a:xfrm>
            <a:custGeom>
              <a:avLst/>
              <a:gdLst/>
              <a:ahLst/>
              <a:cxnLst/>
              <a:rect l="l" t="t" r="r" b="b"/>
              <a:pathLst>
                <a:path w="1525" h="653" extrusionOk="0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837325" y="358570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38"/>
          <p:cNvGrpSpPr/>
          <p:nvPr/>
        </p:nvGrpSpPr>
        <p:grpSpPr>
          <a:xfrm>
            <a:off x="6777201" y="3956399"/>
            <a:ext cx="660455" cy="631684"/>
            <a:chOff x="7814124" y="3417650"/>
            <a:chExt cx="552035" cy="527987"/>
          </a:xfrm>
        </p:grpSpPr>
        <p:sp>
          <p:nvSpPr>
            <p:cNvPr id="1587" name="Google Shape;1587;p38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38"/>
          <p:cNvGrpSpPr/>
          <p:nvPr/>
        </p:nvGrpSpPr>
        <p:grpSpPr>
          <a:xfrm>
            <a:off x="6565271" y="1403707"/>
            <a:ext cx="285854" cy="218743"/>
            <a:chOff x="13107275" y="2917575"/>
            <a:chExt cx="134875" cy="103200"/>
          </a:xfrm>
        </p:grpSpPr>
        <p:sp>
          <p:nvSpPr>
            <p:cNvPr id="1601" name="Google Shape;1601;p38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 flipH="1">
            <a:off x="6546296" y="3307507"/>
            <a:ext cx="285854" cy="218743"/>
            <a:chOff x="13107275" y="2917575"/>
            <a:chExt cx="134875" cy="103200"/>
          </a:xfrm>
        </p:grpSpPr>
        <p:sp>
          <p:nvSpPr>
            <p:cNvPr id="1604" name="Google Shape;1604;p38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8"/>
          <p:cNvSpPr/>
          <p:nvPr/>
        </p:nvSpPr>
        <p:spPr>
          <a:xfrm>
            <a:off x="7317260" y="36731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38"/>
          <p:cNvGrpSpPr/>
          <p:nvPr/>
        </p:nvGrpSpPr>
        <p:grpSpPr>
          <a:xfrm>
            <a:off x="6998322" y="2035523"/>
            <a:ext cx="993437" cy="1256119"/>
            <a:chOff x="6348550" y="3524019"/>
            <a:chExt cx="844328" cy="1067856"/>
          </a:xfrm>
        </p:grpSpPr>
        <p:sp>
          <p:nvSpPr>
            <p:cNvPr id="1608" name="Google Shape;1608;p38"/>
            <p:cNvSpPr/>
            <p:nvPr/>
          </p:nvSpPr>
          <p:spPr>
            <a:xfrm>
              <a:off x="6619212" y="3524019"/>
              <a:ext cx="571042" cy="367066"/>
            </a:xfrm>
            <a:custGeom>
              <a:avLst/>
              <a:gdLst/>
              <a:ahLst/>
              <a:cxnLst/>
              <a:rect l="l" t="t" r="r" b="b"/>
              <a:pathLst>
                <a:path w="12836" h="8251" extrusionOk="0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6653645" y="3663803"/>
              <a:ext cx="539233" cy="131416"/>
            </a:xfrm>
            <a:custGeom>
              <a:avLst/>
              <a:gdLst/>
              <a:ahLst/>
              <a:cxnLst/>
              <a:rect l="l" t="t" r="r" b="b"/>
              <a:pathLst>
                <a:path w="12121" h="2954" extrusionOk="0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6348550" y="3645251"/>
              <a:ext cx="520192" cy="633591"/>
            </a:xfrm>
            <a:custGeom>
              <a:avLst/>
              <a:gdLst/>
              <a:ahLst/>
              <a:cxnLst/>
              <a:rect l="l" t="t" r="r" b="b"/>
              <a:pathLst>
                <a:path w="11693" h="14242" extrusionOk="0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6836400" y="4195625"/>
              <a:ext cx="259569" cy="396250"/>
            </a:xfrm>
            <a:custGeom>
              <a:avLst/>
              <a:gdLst/>
              <a:ahLst/>
              <a:cxnLst/>
              <a:rect l="l" t="t" r="r" b="b"/>
              <a:pathLst>
                <a:path w="5669" h="8907" extrusionOk="0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6575214" y="3957785"/>
              <a:ext cx="502753" cy="224306"/>
            </a:xfrm>
            <a:custGeom>
              <a:avLst/>
              <a:gdLst/>
              <a:ahLst/>
              <a:cxnLst/>
              <a:rect l="l" t="t" r="r" b="b"/>
              <a:pathLst>
                <a:path w="11301" h="5042" extrusionOk="0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6836400" y="4048364"/>
              <a:ext cx="160066" cy="75807"/>
            </a:xfrm>
            <a:custGeom>
              <a:avLst/>
              <a:gdLst/>
              <a:ahLst/>
              <a:cxnLst/>
              <a:rect l="l" t="t" r="r" b="b"/>
              <a:pathLst>
                <a:path w="3598" h="1704" extrusionOk="0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6805259" y="4100772"/>
              <a:ext cx="138267" cy="48091"/>
            </a:xfrm>
            <a:custGeom>
              <a:avLst/>
              <a:gdLst/>
              <a:ahLst/>
              <a:cxnLst/>
              <a:rect l="l" t="t" r="r" b="b"/>
              <a:pathLst>
                <a:path w="3108" h="1081" extrusionOk="0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6569831" y="4179828"/>
              <a:ext cx="217633" cy="65530"/>
            </a:xfrm>
            <a:custGeom>
              <a:avLst/>
              <a:gdLst/>
              <a:ahLst/>
              <a:cxnLst/>
              <a:rect l="l" t="t" r="r" b="b"/>
              <a:pathLst>
                <a:path w="4892" h="1473" extrusionOk="0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6694351" y="4191351"/>
              <a:ext cx="82480" cy="14992"/>
            </a:xfrm>
            <a:custGeom>
              <a:avLst/>
              <a:gdLst/>
              <a:ahLst/>
              <a:cxnLst/>
              <a:rect l="l" t="t" r="r" b="b"/>
              <a:pathLst>
                <a:path w="1854" h="337" extrusionOk="0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6960120" y="4441956"/>
              <a:ext cx="67043" cy="84793"/>
            </a:xfrm>
            <a:custGeom>
              <a:avLst/>
              <a:gdLst/>
              <a:ahLst/>
              <a:cxnLst/>
              <a:rect l="l" t="t" r="r" b="b"/>
              <a:pathLst>
                <a:path w="1507" h="1906" extrusionOk="0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6970841" y="4391017"/>
              <a:ext cx="81590" cy="105524"/>
            </a:xfrm>
            <a:custGeom>
              <a:avLst/>
              <a:gdLst/>
              <a:ahLst/>
              <a:cxnLst/>
              <a:rect l="l" t="t" r="r" b="b"/>
              <a:pathLst>
                <a:path w="1834" h="2372" extrusionOk="0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7021780" y="4400760"/>
              <a:ext cx="51428" cy="60681"/>
            </a:xfrm>
            <a:custGeom>
              <a:avLst/>
              <a:gdLst/>
              <a:ahLst/>
              <a:cxnLst/>
              <a:rect l="l" t="t" r="r" b="b"/>
              <a:pathLst>
                <a:path w="1156" h="1364" extrusionOk="0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6470624" y="3939500"/>
              <a:ext cx="10899" cy="59925"/>
            </a:xfrm>
            <a:custGeom>
              <a:avLst/>
              <a:gdLst/>
              <a:ahLst/>
              <a:cxnLst/>
              <a:rect l="l" t="t" r="r" b="b"/>
              <a:pathLst>
                <a:path w="245" h="1347" extrusionOk="0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6526500" y="3744016"/>
              <a:ext cx="90621" cy="62194"/>
            </a:xfrm>
            <a:custGeom>
              <a:avLst/>
              <a:gdLst/>
              <a:ahLst/>
              <a:cxnLst/>
              <a:rect l="l" t="t" r="r" b="b"/>
              <a:pathLst>
                <a:path w="2037" h="1398" extrusionOk="0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6528635" y="3740991"/>
              <a:ext cx="92223" cy="68511"/>
            </a:xfrm>
            <a:custGeom>
              <a:avLst/>
              <a:gdLst/>
              <a:ahLst/>
              <a:cxnLst/>
              <a:rect l="l" t="t" r="r" b="b"/>
              <a:pathLst>
                <a:path w="2073" h="1540" extrusionOk="0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6582688" y="3742993"/>
              <a:ext cx="36035" cy="33410"/>
            </a:xfrm>
            <a:custGeom>
              <a:avLst/>
              <a:gdLst/>
              <a:ahLst/>
              <a:cxnLst/>
              <a:rect l="l" t="t" r="r" b="b"/>
              <a:pathLst>
                <a:path w="810" h="751" extrusionOk="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" y="767625"/>
            <a:ext cx="6326974" cy="43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39"/>
          <p:cNvSpPr txBox="1">
            <a:spLocks noGrp="1"/>
          </p:cNvSpPr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30" name="Google Shape;1630;p39"/>
          <p:cNvCxnSpPr/>
          <p:nvPr/>
        </p:nvCxnSpPr>
        <p:spPr>
          <a:xfrm>
            <a:off x="838200" y="912950"/>
            <a:ext cx="29967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1" name="Google Shape;1631;p39"/>
          <p:cNvGrpSpPr/>
          <p:nvPr/>
        </p:nvGrpSpPr>
        <p:grpSpPr>
          <a:xfrm>
            <a:off x="3556797" y="485901"/>
            <a:ext cx="191505" cy="187519"/>
            <a:chOff x="12211725" y="2010200"/>
            <a:chExt cx="132100" cy="129350"/>
          </a:xfrm>
        </p:grpSpPr>
        <p:sp>
          <p:nvSpPr>
            <p:cNvPr id="1632" name="Google Shape;1632;p3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39"/>
          <p:cNvSpPr txBox="1"/>
          <p:nvPr/>
        </p:nvSpPr>
        <p:spPr>
          <a:xfrm>
            <a:off x="5120776" y="2550428"/>
            <a:ext cx="3124726" cy="259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Implementation of logo and menu button in the top header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Main index page video loop playback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some posts with high views on the entire bulletin board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Same as free bulletin board/gallery/Q&amp;A bulletin board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current login session information on the right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Copyright output in bottom footer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00" y="1022325"/>
            <a:ext cx="4734424" cy="317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2" name="Google Shape;1642;p40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643" name="Google Shape;1643;p40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40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646" name="Google Shape;1646;p40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40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652" name="Google Shape;1652;p40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40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659" name="Google Shape;1659;p40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0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668" name="Google Shape;1668;p40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40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678" name="Google Shape;1678;p40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0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683" name="Google Shape;1683;p40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40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690" name="Google Shape;1690;p40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40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40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696" name="Google Shape;1696;p40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0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01" name="Google Shape;1701;p40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706" name="Google Shape;1706;p40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40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711" name="Google Shape;1711;p4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40"/>
          <p:cNvSpPr txBox="1">
            <a:spLocks noGrp="1"/>
          </p:cNvSpPr>
          <p:nvPr>
            <p:ph type="title" idx="15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Sign-up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16" name="Google Shape;1716;p40"/>
          <p:cNvCxnSpPr/>
          <p:nvPr/>
        </p:nvCxnSpPr>
        <p:spPr>
          <a:xfrm rot="10800000" flipH="1">
            <a:off x="838200" y="881450"/>
            <a:ext cx="3451200" cy="315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7" name="Google Shape;1717;p40"/>
          <p:cNvGrpSpPr/>
          <p:nvPr/>
        </p:nvGrpSpPr>
        <p:grpSpPr>
          <a:xfrm>
            <a:off x="4120922" y="493576"/>
            <a:ext cx="191505" cy="187519"/>
            <a:chOff x="12211725" y="2010200"/>
            <a:chExt cx="132100" cy="129350"/>
          </a:xfrm>
        </p:grpSpPr>
        <p:sp>
          <p:nvSpPr>
            <p:cNvPr id="1718" name="Google Shape;1718;p4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40"/>
          <p:cNvSpPr txBox="1"/>
          <p:nvPr/>
        </p:nvSpPr>
        <p:spPr>
          <a:xfrm>
            <a:off x="160150" y="2484975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Input area form tag validation using onsubmit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Use ID and nickname input readonly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Implementation of ID duplication check and nickname duplication check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(Similarly, validation using form tag onsubmit)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875" y="978150"/>
            <a:ext cx="2401725" cy="2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50" y="989625"/>
            <a:ext cx="2305125" cy="22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41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2-1. duplicate </a:t>
            </a:r>
            <a:r>
              <a:rPr lang="en">
                <a:solidFill>
                  <a:schemeClr val="accent1"/>
                </a:solidFill>
              </a:rPr>
              <a:t>check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30" name="Google Shape;1730;p41"/>
          <p:cNvCxnSpPr/>
          <p:nvPr/>
        </p:nvCxnSpPr>
        <p:spPr>
          <a:xfrm rot="10800000" flipH="1">
            <a:off x="838200" y="890825"/>
            <a:ext cx="4724700" cy="22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1" name="Google Shape;1731;p41"/>
          <p:cNvGrpSpPr/>
          <p:nvPr/>
        </p:nvGrpSpPr>
        <p:grpSpPr>
          <a:xfrm>
            <a:off x="5382797" y="444389"/>
            <a:ext cx="191505" cy="187519"/>
            <a:chOff x="12211725" y="2010200"/>
            <a:chExt cx="132100" cy="129350"/>
          </a:xfrm>
        </p:grpSpPr>
        <p:sp>
          <p:nvSpPr>
            <p:cNvPr id="1732" name="Google Shape;1732;p4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4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737" name="Google Shape;1737;p41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740" name="Google Shape;1740;p41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4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746" name="Google Shape;1746;p41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4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753" name="Google Shape;1753;p41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762" name="Google Shape;1762;p41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1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772" name="Google Shape;1772;p4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777" name="Google Shape;1777;p41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784" name="Google Shape;1784;p41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41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41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790" name="Google Shape;1790;p4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4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95" name="Google Shape;1795;p41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800" name="Google Shape;1800;p41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4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805" name="Google Shape;1805;p4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9" name="Google Shape;18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125" y="1005950"/>
            <a:ext cx="2169922" cy="2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41"/>
          <p:cNvSpPr txBox="1"/>
          <p:nvPr/>
        </p:nvSpPr>
        <p:spPr>
          <a:xfrm>
            <a:off x="195400" y="3162025"/>
            <a:ext cx="71496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Specify input tag input format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 message is output if there are duplicate IDs or if there are no duplicate IDs.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If the ID is available, when you click Use, the value is passed to the ID window on the previous screen.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1" name="Google Shape;1811;p41"/>
          <p:cNvSpPr/>
          <p:nvPr/>
        </p:nvSpPr>
        <p:spPr>
          <a:xfrm>
            <a:off x="5383521" y="2962012"/>
            <a:ext cx="694275" cy="359250"/>
          </a:xfrm>
          <a:custGeom>
            <a:avLst/>
            <a:gdLst/>
            <a:ahLst/>
            <a:cxnLst/>
            <a:rect l="l" t="t" r="r" b="b"/>
            <a:pathLst>
              <a:path w="27771" h="14370" extrusionOk="0">
                <a:moveTo>
                  <a:pt x="9266" y="112"/>
                </a:moveTo>
                <a:cubicBezTo>
                  <a:pt x="6653" y="112"/>
                  <a:pt x="3720" y="-334"/>
                  <a:pt x="1480" y="1011"/>
                </a:cubicBezTo>
                <a:cubicBezTo>
                  <a:pt x="-745" y="2347"/>
                  <a:pt x="-142" y="6771"/>
                  <a:pt x="1480" y="8797"/>
                </a:cubicBezTo>
                <a:cubicBezTo>
                  <a:pt x="6787" y="15429"/>
                  <a:pt x="21406" y="16444"/>
                  <a:pt x="26935" y="9995"/>
                </a:cubicBezTo>
                <a:cubicBezTo>
                  <a:pt x="31614" y="4538"/>
                  <a:pt x="14957" y="112"/>
                  <a:pt x="7769" y="1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2" name="Google Shape;18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150" y="2241339"/>
            <a:ext cx="1703525" cy="180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41"/>
          <p:cNvSpPr/>
          <p:nvPr/>
        </p:nvSpPr>
        <p:spPr>
          <a:xfrm>
            <a:off x="5967050" y="2755175"/>
            <a:ext cx="1489900" cy="366850"/>
          </a:xfrm>
          <a:custGeom>
            <a:avLst/>
            <a:gdLst/>
            <a:ahLst/>
            <a:cxnLst/>
            <a:rect l="l" t="t" r="r" b="b"/>
            <a:pathLst>
              <a:path w="59596" h="14674" extrusionOk="0">
                <a:moveTo>
                  <a:pt x="0" y="14674"/>
                </a:moveTo>
                <a:cubicBezTo>
                  <a:pt x="17547" y="4155"/>
                  <a:pt x="39137" y="0"/>
                  <a:pt x="5959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4" name="Google Shape;1814;p41"/>
          <p:cNvSpPr/>
          <p:nvPr/>
        </p:nvSpPr>
        <p:spPr>
          <a:xfrm>
            <a:off x="7389575" y="2710250"/>
            <a:ext cx="106225" cy="104825"/>
          </a:xfrm>
          <a:custGeom>
            <a:avLst/>
            <a:gdLst/>
            <a:ahLst/>
            <a:cxnLst/>
            <a:rect l="l" t="t" r="r" b="b"/>
            <a:pathLst>
              <a:path w="4249" h="4193" extrusionOk="0">
                <a:moveTo>
                  <a:pt x="898" y="0"/>
                </a:moveTo>
                <a:cubicBezTo>
                  <a:pt x="2050" y="192"/>
                  <a:pt x="4421" y="52"/>
                  <a:pt x="4192" y="1198"/>
                </a:cubicBezTo>
                <a:cubicBezTo>
                  <a:pt x="3855" y="2882"/>
                  <a:pt x="1214" y="2979"/>
                  <a:pt x="0" y="419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5" name="Google Shape;1815;p41"/>
          <p:cNvSpPr/>
          <p:nvPr/>
        </p:nvSpPr>
        <p:spPr>
          <a:xfrm>
            <a:off x="7540418" y="2639292"/>
            <a:ext cx="422750" cy="236550"/>
          </a:xfrm>
          <a:custGeom>
            <a:avLst/>
            <a:gdLst/>
            <a:ahLst/>
            <a:cxnLst/>
            <a:rect l="l" t="t" r="r" b="b"/>
            <a:pathLst>
              <a:path w="16910" h="9462" extrusionOk="0">
                <a:moveTo>
                  <a:pt x="9239" y="143"/>
                </a:moveTo>
                <a:cubicBezTo>
                  <a:pt x="5794" y="-430"/>
                  <a:pt x="-1308" y="2411"/>
                  <a:pt x="255" y="5534"/>
                </a:cubicBezTo>
                <a:cubicBezTo>
                  <a:pt x="2712" y="10445"/>
                  <a:pt x="14686" y="10931"/>
                  <a:pt x="16726" y="5833"/>
                </a:cubicBezTo>
                <a:cubicBezTo>
                  <a:pt x="17899" y="2902"/>
                  <a:pt x="12097" y="442"/>
                  <a:pt x="8940" y="44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Animals by Slidesgo">
  <a:themeElements>
    <a:clrScheme name="Simple Light">
      <a:dk1>
        <a:srgbClr val="0D0D4D"/>
      </a:dk1>
      <a:lt1>
        <a:srgbClr val="000000"/>
      </a:lt1>
      <a:dk2>
        <a:srgbClr val="455558"/>
      </a:dk2>
      <a:lt2>
        <a:srgbClr val="FFFFFF"/>
      </a:lt2>
      <a:accent1>
        <a:srgbClr val="BA873A"/>
      </a:accent1>
      <a:accent2>
        <a:srgbClr val="E9C7C2"/>
      </a:accent2>
      <a:accent3>
        <a:srgbClr val="F1E2E2"/>
      </a:accent3>
      <a:accent4>
        <a:srgbClr val="455558"/>
      </a:accent4>
      <a:accent5>
        <a:srgbClr val="FFFFFF"/>
      </a:accent5>
      <a:accent6>
        <a:srgbClr val="FFFFFF"/>
      </a:accent6>
      <a:hlink>
        <a:srgbClr val="4555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Microsoft Macintosh PowerPoint</Application>
  <PresentationFormat>On-screen Show (16:9)</PresentationFormat>
  <Paragraphs>205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Delius Unicase</vt:lpstr>
      <vt:lpstr>PT Sans</vt:lpstr>
      <vt:lpstr>Didact Gothic</vt:lpstr>
      <vt:lpstr>Courier New</vt:lpstr>
      <vt:lpstr>Science Subject for Elementary - 2nd Grade: Animals by Slidesgo</vt:lpstr>
      <vt:lpstr>Junior developer Yejin Lee  First PROJECT</vt:lpstr>
      <vt:lpstr>Table of contents</vt:lpstr>
      <vt:lpstr>intro</vt:lpstr>
      <vt:lpstr>introduction of this project</vt:lpstr>
      <vt:lpstr>project environment</vt:lpstr>
      <vt:lpstr>Production pages</vt:lpstr>
      <vt:lpstr>Main page</vt:lpstr>
      <vt:lpstr>2. Sign-up page</vt:lpstr>
      <vt:lpstr>2-1. duplicate check</vt:lpstr>
      <vt:lpstr>3. my page</vt:lpstr>
      <vt:lpstr>3-1. Member info modify</vt:lpstr>
      <vt:lpstr>3-2. My writing page</vt:lpstr>
      <vt:lpstr>4. Bulletin board system</vt:lpstr>
      <vt:lpstr>4-1. Bbs list page</vt:lpstr>
      <vt:lpstr>5.WRITE PAGE</vt:lpstr>
      <vt:lpstr>6. VIEW page</vt:lpstr>
      <vt:lpstr>6-1. COMMENT AREA</vt:lpstr>
      <vt:lpstr>7. MODIFY page</vt:lpstr>
      <vt:lpstr>8. Admin main page</vt:lpstr>
      <vt:lpstr>9. Admin member-list page</vt:lpstr>
      <vt:lpstr>9-1. Member update page</vt:lpstr>
      <vt:lpstr>10. admin bbs page</vt:lpstr>
      <vt:lpstr>10-1. admin writing page</vt:lpstr>
      <vt:lpstr>10-2. admin comment page</vt:lpstr>
      <vt:lpstr>finish</vt:lpstr>
      <vt:lpstr>Review and 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developer Yejin Lee  First PROJECT</dc:title>
  <cp:lastModifiedBy>Shine Lee</cp:lastModifiedBy>
  <cp:revision>1</cp:revision>
  <dcterms:modified xsi:type="dcterms:W3CDTF">2023-09-26T05:44:51Z</dcterms:modified>
</cp:coreProperties>
</file>