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42" d="100"/>
          <a:sy n="42" d="100"/>
        </p:scale>
        <p:origin x="75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15.09.2023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a:t>Gourav</a:t>
            </a:r>
            <a:r>
              <a:rPr lang="en-US" dirty="0"/>
              <a:t>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N"/>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N"/>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txBody>
          <a:bodyPr/>
          <a:lstStyle/>
          <a:p>
            <a:endParaRPr lang="en-IN"/>
          </a:p>
        </p:txBody>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txBody>
            <a:bodyPr/>
            <a:lstStyle/>
            <a:p>
              <a:endParaRPr lang="en-IN"/>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SANSKAR SIJARIYA</a:t>
            </a:r>
          </a:p>
          <a:p>
            <a:r>
              <a:rPr lang="en-US" sz="2400" b="1" dirty="0"/>
              <a:t>Data Analyst</a:t>
            </a:r>
            <a:endParaRPr lang="en-IN" sz="2400" b="1" dirty="0"/>
          </a:p>
        </p:txBody>
      </p:sp>
      <p:pic>
        <p:nvPicPr>
          <p:cNvPr id="36" name="Picture 35">
            <a:extLst>
              <a:ext uri="{FF2B5EF4-FFF2-40B4-BE49-F238E27FC236}">
                <a16:creationId xmlns:a16="http://schemas.microsoft.com/office/drawing/2014/main" id="{7D2CF39C-7071-E279-8655-E8DC0E48C30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41714" y="7048525"/>
            <a:ext cx="2123086" cy="2041845"/>
          </a:xfrm>
          <a:prstGeom prst="ellipse">
            <a:avLst/>
          </a:prstGeom>
          <a:ln w="28575" cap="rnd">
            <a:solidFill>
              <a:srgbClr val="0033CC"/>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Clear Sans Regular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sanskarsijariya80@gmail.com</cp:lastModifiedBy>
  <cp:revision>30</cp:revision>
  <dcterms:created xsi:type="dcterms:W3CDTF">2006-08-16T00:00:00Z</dcterms:created>
  <dcterms:modified xsi:type="dcterms:W3CDTF">2023-09-15T18:16:43Z</dcterms:modified>
  <dc:identifier>DAEhDyfaYKE</dc:identifier>
</cp:coreProperties>
</file>