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Nunito" panose="020B0604020202020204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27723-0BA7-46BC-9874-54B295ED4C4D}" v="17" dt="2018-06-02T00:07:28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3" y="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eshwar Singh" userId="d8d66d43-278c-49f6-9ef7-9763f1b09cc3" providerId="ADAL" clId="{3EF27723-0BA7-46BC-9874-54B295ED4C4D}"/>
    <pc:docChg chg="addSld modSld">
      <pc:chgData name="Deveshwar Singh" userId="d8d66d43-278c-49f6-9ef7-9763f1b09cc3" providerId="ADAL" clId="{3EF27723-0BA7-46BC-9874-54B295ED4C4D}" dt="2018-06-02T00:07:28.731" v="16" actId="5793"/>
      <pc:docMkLst>
        <pc:docMk/>
      </pc:docMkLst>
      <pc:sldChg chg="modSp">
        <pc:chgData name="Deveshwar Singh" userId="d8d66d43-278c-49f6-9ef7-9763f1b09cc3" providerId="ADAL" clId="{3EF27723-0BA7-46BC-9874-54B295ED4C4D}" dt="2018-06-02T00:07:07.996" v="6" actId="20577"/>
        <pc:sldMkLst>
          <pc:docMk/>
          <pc:sldMk cId="0" sldId="256"/>
        </pc:sldMkLst>
        <pc:spChg chg="mod">
          <ac:chgData name="Deveshwar Singh" userId="d8d66d43-278c-49f6-9ef7-9763f1b09cc3" providerId="ADAL" clId="{3EF27723-0BA7-46BC-9874-54B295ED4C4D}" dt="2018-06-02T00:07:07.996" v="6" actId="20577"/>
          <ac:spMkLst>
            <pc:docMk/>
            <pc:sldMk cId="0" sldId="256"/>
            <ac:spMk id="129" creationId="{00000000-0000-0000-0000-000000000000}"/>
          </ac:spMkLst>
        </pc:spChg>
      </pc:sldChg>
      <pc:sldChg chg="modSp add">
        <pc:chgData name="Deveshwar Singh" userId="d8d66d43-278c-49f6-9ef7-9763f1b09cc3" providerId="ADAL" clId="{3EF27723-0BA7-46BC-9874-54B295ED4C4D}" dt="2018-06-02T00:07:28.731" v="16" actId="5793"/>
        <pc:sldMkLst>
          <pc:docMk/>
          <pc:sldMk cId="1829415230" sldId="266"/>
        </pc:sldMkLst>
        <pc:spChg chg="mod">
          <ac:chgData name="Deveshwar Singh" userId="d8d66d43-278c-49f6-9ef7-9763f1b09cc3" providerId="ADAL" clId="{3EF27723-0BA7-46BC-9874-54B295ED4C4D}" dt="2018-06-02T00:07:17.556" v="14" actId="20577"/>
          <ac:spMkLst>
            <pc:docMk/>
            <pc:sldMk cId="1829415230" sldId="266"/>
            <ac:spMk id="2" creationId="{ABBB2731-6207-4A1E-A2BC-C76D886FBA63}"/>
          </ac:spMkLst>
        </pc:spChg>
        <pc:spChg chg="mod">
          <ac:chgData name="Deveshwar Singh" userId="d8d66d43-278c-49f6-9ef7-9763f1b09cc3" providerId="ADAL" clId="{3EF27723-0BA7-46BC-9874-54B295ED4C4D}" dt="2018-06-02T00:07:28.731" v="16" actId="5793"/>
          <ac:spMkLst>
            <pc:docMk/>
            <pc:sldMk cId="1829415230" sldId="266"/>
            <ac:spMk id="3" creationId="{745F925A-9D98-4D50-BB36-04F6BC701AB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Shape 15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6" name="Shape 1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8" name="Shape 18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Shape 19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1" name="Shape 2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2" name="Shape 2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Shape 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6" name="Shape 26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Shape 27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0" name="Shape 30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Shape 3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4" name="Shape 34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800"/>
              <a:buNone/>
              <a:defRPr sz="3800"/>
            </a:lvl1pPr>
            <a:lvl2pPr lvl="1" algn="ctr">
              <a:spcBef>
                <a:spcPts val="0"/>
              </a:spcBef>
              <a:buSzPts val="3800"/>
              <a:buNone/>
              <a:defRPr sz="3800"/>
            </a:lvl2pPr>
            <a:lvl3pPr lvl="2" algn="ctr">
              <a:spcBef>
                <a:spcPts val="0"/>
              </a:spcBef>
              <a:buSzPts val="3800"/>
              <a:buNone/>
              <a:defRPr sz="3800"/>
            </a:lvl3pPr>
            <a:lvl4pPr lvl="3" algn="ctr">
              <a:spcBef>
                <a:spcPts val="0"/>
              </a:spcBef>
              <a:buSzPts val="3800"/>
              <a:buNone/>
              <a:defRPr sz="3800"/>
            </a:lvl4pPr>
            <a:lvl5pPr lvl="4" algn="ctr">
              <a:spcBef>
                <a:spcPts val="0"/>
              </a:spcBef>
              <a:buSzPts val="3800"/>
              <a:buNone/>
              <a:defRPr sz="3800"/>
            </a:lvl5pPr>
            <a:lvl6pPr lvl="5" algn="ctr">
              <a:spcBef>
                <a:spcPts val="0"/>
              </a:spcBef>
              <a:buSzPts val="3800"/>
              <a:buNone/>
              <a:defRPr sz="3800"/>
            </a:lvl6pPr>
            <a:lvl7pPr lvl="6" algn="ctr">
              <a:spcBef>
                <a:spcPts val="0"/>
              </a:spcBef>
              <a:buSzPts val="3800"/>
              <a:buNone/>
              <a:defRPr sz="3800"/>
            </a:lvl7pPr>
            <a:lvl8pPr lvl="7" algn="ctr">
              <a:spcBef>
                <a:spcPts val="0"/>
              </a:spcBef>
              <a:buSzPts val="3800"/>
              <a:buNone/>
              <a:defRPr sz="3800"/>
            </a:lvl8pPr>
            <a:lvl9pPr lvl="8" algn="ctr">
              <a:spcBef>
                <a:spcPts val="0"/>
              </a:spcBef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1" name="Shape 1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Shape 11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15" name="Shape 115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Shape 1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300"/>
              <a:buChar char="●"/>
              <a:defRPr/>
            </a:lvl1pPr>
            <a:lvl2pPr lvl="1" algn="ctr">
              <a:spcBef>
                <a:spcPts val="0"/>
              </a:spcBef>
              <a:buSzPts val="1100"/>
              <a:buChar char="○"/>
              <a:defRPr/>
            </a:lvl2pPr>
            <a:lvl3pPr lvl="2" algn="ctr">
              <a:spcBef>
                <a:spcPts val="0"/>
              </a:spcBef>
              <a:buSzPts val="1100"/>
              <a:buChar char="■"/>
              <a:defRPr/>
            </a:lvl3pPr>
            <a:lvl4pPr lvl="3" algn="ctr">
              <a:spcBef>
                <a:spcPts val="0"/>
              </a:spcBef>
              <a:buSzPts val="1100"/>
              <a:buChar char="●"/>
              <a:defRPr/>
            </a:lvl4pPr>
            <a:lvl5pPr lvl="4" algn="ctr">
              <a:spcBef>
                <a:spcPts val="0"/>
              </a:spcBef>
              <a:buSzPts val="1100"/>
              <a:buChar char="○"/>
              <a:defRPr/>
            </a:lvl5pPr>
            <a:lvl6pPr lvl="5" algn="ctr">
              <a:spcBef>
                <a:spcPts val="0"/>
              </a:spcBef>
              <a:buSzPts val="1100"/>
              <a:buChar char="■"/>
              <a:defRPr/>
            </a:lvl6pPr>
            <a:lvl7pPr lvl="6" algn="ctr">
              <a:spcBef>
                <a:spcPts val="0"/>
              </a:spcBef>
              <a:buSzPts val="1100"/>
              <a:buChar char="●"/>
              <a:defRPr/>
            </a:lvl7pPr>
            <a:lvl8pPr lvl="7" algn="ctr">
              <a:spcBef>
                <a:spcPts val="0"/>
              </a:spcBef>
              <a:buSzPts val="1100"/>
              <a:buChar char="○"/>
              <a:defRPr/>
            </a:lvl8pPr>
            <a:lvl9pPr lvl="8" algn="ctr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Shape 4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" name="Shape 4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Shape 4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0" name="Shape 8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Shape 81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84" name="Shape 8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85" name="Shape 85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Shape 8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" name="Shape 89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Shape 9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200"/>
              <a:buNone/>
              <a:defRPr sz="3200"/>
            </a:lvl1pPr>
            <a:lvl2pPr lvl="1" algn="ctr">
              <a:spcBef>
                <a:spcPts val="0"/>
              </a:spcBef>
              <a:buSzPts val="3200"/>
              <a:buNone/>
              <a:defRPr sz="3200"/>
            </a:lvl2pPr>
            <a:lvl3pPr lvl="2" algn="ctr">
              <a:spcBef>
                <a:spcPts val="0"/>
              </a:spcBef>
              <a:buSzPts val="3200"/>
              <a:buNone/>
              <a:defRPr sz="3200"/>
            </a:lvl3pPr>
            <a:lvl4pPr lvl="3" algn="ctr">
              <a:spcBef>
                <a:spcPts val="0"/>
              </a:spcBef>
              <a:buSzPts val="3200"/>
              <a:buNone/>
              <a:defRPr sz="3200"/>
            </a:lvl4pPr>
            <a:lvl5pPr lvl="4" algn="ctr">
              <a:spcBef>
                <a:spcPts val="0"/>
              </a:spcBef>
              <a:buSzPts val="3200"/>
              <a:buNone/>
              <a:defRPr sz="3200"/>
            </a:lvl5pPr>
            <a:lvl6pPr lvl="5" algn="ctr">
              <a:spcBef>
                <a:spcPts val="0"/>
              </a:spcBef>
              <a:buSzPts val="3200"/>
              <a:buNone/>
              <a:defRPr sz="3200"/>
            </a:lvl6pPr>
            <a:lvl7pPr lvl="6" algn="ctr">
              <a:spcBef>
                <a:spcPts val="0"/>
              </a:spcBef>
              <a:buSzPts val="3200"/>
              <a:buNone/>
              <a:defRPr sz="3200"/>
            </a:lvl7pPr>
            <a:lvl8pPr lvl="7" algn="ctr">
              <a:spcBef>
                <a:spcPts val="0"/>
              </a:spcBef>
              <a:buSzPts val="3200"/>
              <a:buNone/>
              <a:defRPr sz="3200"/>
            </a:lvl8pPr>
            <a:lvl9pPr lvl="8" algn="ctr">
              <a:spcBef>
                <a:spcPts val="0"/>
              </a:spcBef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7" name="Shape 9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3000"/>
              <a:buNone/>
              <a:defRPr sz="3000"/>
            </a:lvl1pPr>
            <a:lvl2pPr lvl="1">
              <a:spcBef>
                <a:spcPts val="0"/>
              </a:spcBef>
              <a:buSzPts val="3000"/>
              <a:buNone/>
              <a:defRPr sz="3000"/>
            </a:lvl2pPr>
            <a:lvl3pPr lvl="2">
              <a:spcBef>
                <a:spcPts val="0"/>
              </a:spcBef>
              <a:buSzPts val="3000"/>
              <a:buNone/>
              <a:defRPr sz="3000"/>
            </a:lvl3pPr>
            <a:lvl4pPr lvl="3">
              <a:spcBef>
                <a:spcPts val="0"/>
              </a:spcBef>
              <a:buSzPts val="3000"/>
              <a:buNone/>
              <a:defRPr sz="3000"/>
            </a:lvl4pPr>
            <a:lvl5pPr lvl="4">
              <a:spcBef>
                <a:spcPts val="0"/>
              </a:spcBef>
              <a:buSzPts val="3000"/>
              <a:buNone/>
              <a:defRPr sz="3000"/>
            </a:lvl5pPr>
            <a:lvl6pPr lvl="5">
              <a:spcBef>
                <a:spcPts val="0"/>
              </a:spcBef>
              <a:buSzPts val="3000"/>
              <a:buNone/>
              <a:defRPr sz="3000"/>
            </a:lvl6pPr>
            <a:lvl7pPr lvl="6">
              <a:spcBef>
                <a:spcPts val="0"/>
              </a:spcBef>
              <a:buSzPts val="3000"/>
              <a:buNone/>
              <a:defRPr sz="3000"/>
            </a:lvl7pPr>
            <a:lvl8pPr lvl="7">
              <a:spcBef>
                <a:spcPts val="0"/>
              </a:spcBef>
              <a:buSzPts val="3000"/>
              <a:buNone/>
              <a:defRPr sz="3000"/>
            </a:lvl8pPr>
            <a:lvl9pPr lvl="8">
              <a:spcBef>
                <a:spcPts val="0"/>
              </a:spcBef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300"/>
              <a:buChar char="●"/>
              <a:defRPr/>
            </a:lvl1pPr>
            <a:lvl2pPr lvl="1">
              <a:spcBef>
                <a:spcPts val="0"/>
              </a:spcBef>
              <a:buSzPts val="1100"/>
              <a:buChar char="○"/>
              <a:defRPr/>
            </a:lvl2pPr>
            <a:lvl3pPr lvl="2">
              <a:spcBef>
                <a:spcPts val="0"/>
              </a:spcBef>
              <a:buSzPts val="1100"/>
              <a:buChar char="■"/>
              <a:defRPr/>
            </a:lvl3pPr>
            <a:lvl4pPr lvl="3">
              <a:spcBef>
                <a:spcPts val="0"/>
              </a:spcBef>
              <a:buSzPts val="1100"/>
              <a:buChar char="●"/>
              <a:defRPr/>
            </a:lvl4pPr>
            <a:lvl5pPr lvl="4">
              <a:spcBef>
                <a:spcPts val="0"/>
              </a:spcBef>
              <a:buSzPts val="1100"/>
              <a:buChar char="○"/>
              <a:defRPr/>
            </a:lvl5pPr>
            <a:lvl6pPr lvl="5">
              <a:spcBef>
                <a:spcPts val="0"/>
              </a:spcBef>
              <a:buSzPts val="1100"/>
              <a:buChar char="■"/>
              <a:defRPr/>
            </a:lvl6pPr>
            <a:lvl7pPr lvl="6">
              <a:spcBef>
                <a:spcPts val="0"/>
              </a:spcBef>
              <a:buSzPts val="1100"/>
              <a:buChar char="●"/>
              <a:defRPr/>
            </a:lvl7pPr>
            <a:lvl8pPr lvl="7">
              <a:spcBef>
                <a:spcPts val="0"/>
              </a:spcBef>
              <a:buSzPts val="1100"/>
              <a:buChar char="○"/>
              <a:defRPr/>
            </a:lvl8pPr>
            <a:lvl9pPr lvl="8">
              <a:spcBef>
                <a:spcPts val="0"/>
              </a:spcBef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lang="en" sz="1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4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Arduino Says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809375" y="4395533"/>
            <a:ext cx="5361300" cy="522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/>
            <a:r>
              <a:rPr lang="en" sz="30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By: </a:t>
            </a:r>
            <a:r>
              <a:rPr lang="en" sz="3000" dirty="0">
                <a:latin typeface="Trebuchet MS"/>
                <a:ea typeface="Trebuchet MS"/>
                <a:cs typeface="Trebuchet MS"/>
                <a:sym typeface="Trebuchet MS"/>
              </a:rPr>
              <a:t>Dev</a:t>
            </a:r>
            <a:r>
              <a:rPr lang="en-US" sz="3000">
                <a:latin typeface="Trebuchet MS"/>
                <a:ea typeface="Trebuchet MS"/>
                <a:cs typeface="Trebuchet MS"/>
                <a:sym typeface="Trebuchet MS"/>
              </a:rPr>
              <a:t>eshwar</a:t>
            </a:r>
            <a:r>
              <a:rPr lang="en" sz="3000"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" sz="3000" dirty="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Gerald</a:t>
            </a:r>
            <a:endParaRPr lang="en" sz="30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175" y="1419950"/>
            <a:ext cx="2647825" cy="230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25" y="1419938"/>
            <a:ext cx="2647825" cy="230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en" sz="3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Challenges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6195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rebuchet MS"/>
              <a:buChar char="●"/>
            </a:pPr>
            <a:r>
              <a:rPr lang="en" sz="21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Figuring out how to switch the Capacitive Touch Pads from inputs to outputs</a:t>
            </a:r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rebuchet MS"/>
              <a:buChar char="●"/>
            </a:pPr>
            <a:r>
              <a:rPr lang="en" sz="21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Figuring out how to use external LEDs and buttons with the Adafruit CircuitPlayground</a:t>
            </a:r>
          </a:p>
          <a:p>
            <a:pPr marL="457200" lvl="0" indent="-36195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Trebuchet MS"/>
              <a:buChar char="●"/>
            </a:pPr>
            <a:r>
              <a:rPr lang="en" sz="21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save simons choices </a:t>
            </a:r>
          </a:p>
          <a:p>
            <a:pPr marL="457200" lvl="0" indent="-361950">
              <a:spcBef>
                <a:spcPts val="0"/>
              </a:spcBef>
              <a:buClr>
                <a:schemeClr val="accent3"/>
              </a:buClr>
              <a:buSzPts val="2100"/>
              <a:buFont typeface="Trebuchet MS"/>
              <a:buChar char="●"/>
            </a:pPr>
            <a:r>
              <a:rPr lang="en" sz="21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How to check plays input with simon's choices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2731-6207-4A1E-A2BC-C76D886F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925A-9D98-4D50-BB36-04F6BC701A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written by: Deveshwar</a:t>
            </a:r>
          </a:p>
          <a:p>
            <a:r>
              <a:rPr lang="en-US" dirty="0"/>
              <a:t>Hardware wired/designed by: Gerald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41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1388554" y="205221"/>
            <a:ext cx="6366900" cy="2539200"/>
          </a:xfrm>
          <a:prstGeom prst="rect">
            <a:avLst/>
          </a:prstGeom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3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How Arduino Says is Played</a:t>
            </a:r>
          </a:p>
        </p:txBody>
      </p:sp>
      <p:sp>
        <p:nvSpPr>
          <p:cNvPr id="137" name="Shape 137"/>
          <p:cNvSpPr txBox="1">
            <a:spLocks noGrp="1"/>
          </p:cNvSpPr>
          <p:nvPr>
            <p:ph type="body" idx="4294967295"/>
          </p:nvPr>
        </p:nvSpPr>
        <p:spPr>
          <a:xfrm>
            <a:off x="621125" y="1786800"/>
            <a:ext cx="7505700" cy="2448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61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rebuchet MS"/>
              <a:buChar char="●"/>
            </a:pPr>
            <a:r>
              <a:rPr lang="en" sz="21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Arduino plays a sequence of lights</a:t>
            </a:r>
          </a:p>
          <a:p>
            <a:pPr marL="457200" lvl="0" indent="-361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rebuchet MS"/>
              <a:buChar char="●"/>
            </a:pPr>
            <a:r>
              <a:rPr lang="en" sz="21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Player must replicate that sequence of lights </a:t>
            </a:r>
          </a:p>
          <a:p>
            <a:pPr marL="457200" lvl="0" indent="-361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rebuchet MS"/>
              <a:buChar char="●"/>
            </a:pPr>
            <a:r>
              <a:rPr lang="en" sz="21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 the player incorrectly replicates the sequence, player has a certain number of lives left to keep playing.</a:t>
            </a:r>
          </a:p>
          <a:p>
            <a:pPr marL="457200" lvl="0" indent="-361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rebuchet MS"/>
              <a:buChar char="●"/>
            </a:pPr>
            <a:r>
              <a:rPr lang="en" sz="21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If player correctly replicates the sequence, points are gained.</a:t>
            </a:r>
          </a:p>
          <a:p>
            <a:pPr marL="457200" lvl="0" indent="-3619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Trebuchet MS"/>
              <a:buChar char="●"/>
            </a:pPr>
            <a:r>
              <a:rPr lang="en" sz="21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Game progressively gets more difficult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64500" y="-335251"/>
            <a:ext cx="5913900" cy="21423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buNone/>
            </a:pPr>
            <a:r>
              <a:rPr lang="en" sz="3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Information and Technology 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278025" y="1316550"/>
            <a:ext cx="8463600" cy="3140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rebuchet MS"/>
              <a:buChar char="●"/>
            </a:pPr>
            <a:r>
              <a:rPr lang="en" sz="2800" baseline="30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We took our knowledge of the Arduino Circuit Playground and of the capacitive touches to give the Arduino intelligence to interpret and process  information. </a:t>
            </a:r>
          </a:p>
          <a:p>
            <a:pPr marL="457200" lvl="0" indent="-406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Trebuchet MS"/>
              <a:buChar char="●"/>
            </a:pPr>
            <a:r>
              <a:rPr lang="en" sz="2800" baseline="30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Arduino is now its “own person” and can interact with the player by using led lights and sounds.</a:t>
            </a:r>
          </a:p>
          <a:p>
            <a:pPr marL="457200" lvl="0" indent="-406400">
              <a:lnSpc>
                <a:spcPct val="115000"/>
              </a:lnSpc>
              <a:spcBef>
                <a:spcPts val="0"/>
              </a:spcBef>
              <a:buClr>
                <a:srgbClr val="0000FF"/>
              </a:buClr>
              <a:buSzPts val="2800"/>
              <a:buFont typeface="Trebuchet MS"/>
              <a:buChar char="●"/>
            </a:pPr>
            <a:r>
              <a:rPr lang="en" sz="2800" baseline="300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The Arduino uses digital write and read to read input and output from the capacitive touches.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1393929" y="-680054"/>
            <a:ext cx="6366900" cy="2539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" sz="3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Prototype Design</a:t>
            </a:r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73" y="1254034"/>
            <a:ext cx="4165185" cy="32619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C07570-8841-4B13-B234-2AA8099B2709}"/>
              </a:ext>
            </a:extLst>
          </p:cNvPr>
          <p:cNvSpPr txBox="1"/>
          <p:nvPr/>
        </p:nvSpPr>
        <p:spPr>
          <a:xfrm>
            <a:off x="4922831" y="1358537"/>
            <a:ext cx="314628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the left is the cardboard cut our blueprint/prototype layout.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 the right is the first prototype where we tested hole sizes and struggled with cable management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1063479" y="284146"/>
            <a:ext cx="6366900" cy="2539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3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Holes for buttons/LED lights</a:t>
            </a:r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275" y="2031521"/>
            <a:ext cx="4171208" cy="234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-529820" y="-483903"/>
            <a:ext cx="6366900" cy="25392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5400" dirty="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Wires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61" y="1287625"/>
            <a:ext cx="8061649" cy="3209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410" y="199875"/>
            <a:ext cx="4459615" cy="474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224" y="199864"/>
            <a:ext cx="4397186" cy="474376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785560" y="84164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3400" dirty="0">
                <a:solidFill>
                  <a:srgbClr val="FF0000"/>
                </a:solidFill>
                <a:highlight>
                  <a:srgbClr val="000000"/>
                </a:highlight>
                <a:latin typeface="Trebuchet MS"/>
                <a:ea typeface="Trebuchet MS"/>
                <a:cs typeface="Trebuchet MS"/>
                <a:sym typeface="Trebuchet MS"/>
              </a:rPr>
              <a:t>More Wires</a:t>
            </a:r>
          </a:p>
          <a:p>
            <a:pPr marL="0" lvl="0" indent="0" algn="ctr">
              <a:spcBef>
                <a:spcPts val="0"/>
              </a:spcBef>
              <a:buNone/>
            </a:pPr>
            <a:endParaRPr sz="34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819150" y="540800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3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Buttons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47" y="1156996"/>
            <a:ext cx="8125097" cy="3541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819150" y="428199"/>
            <a:ext cx="7505700" cy="954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buNone/>
            </a:pPr>
            <a:r>
              <a:rPr lang="en" sz="3400" dirty="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LED lights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24" y="1063691"/>
            <a:ext cx="8166151" cy="360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226</Words>
  <Application>Microsoft Office PowerPoint</Application>
  <PresentationFormat>On-screen Show (16:9)</PresentationFormat>
  <Paragraphs>30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Trebuchet MS</vt:lpstr>
      <vt:lpstr>Nunito</vt:lpstr>
      <vt:lpstr>Calibri</vt:lpstr>
      <vt:lpstr>Arial</vt:lpstr>
      <vt:lpstr>Shift</vt:lpstr>
      <vt:lpstr>Arduino Says</vt:lpstr>
      <vt:lpstr>How Arduino Says is Played</vt:lpstr>
      <vt:lpstr>Information and Technology </vt:lpstr>
      <vt:lpstr>Prototype Design</vt:lpstr>
      <vt:lpstr>Holes for buttons/LED lights</vt:lpstr>
      <vt:lpstr>Wires</vt:lpstr>
      <vt:lpstr>More Wires </vt:lpstr>
      <vt:lpstr>Buttons</vt:lpstr>
      <vt:lpstr>LED lights</vt:lpstr>
      <vt:lpstr>Challenges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Says</dc:title>
  <cp:lastModifiedBy>Deveshwar Singh</cp:lastModifiedBy>
  <cp:revision>3</cp:revision>
  <dcterms:modified xsi:type="dcterms:W3CDTF">2018-06-02T00:10:50Z</dcterms:modified>
</cp:coreProperties>
</file>