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62" r:id="rId2"/>
    <p:sldId id="260" r:id="rId3"/>
    <p:sldId id="257" r:id="rId4"/>
    <p:sldId id="266" r:id="rId5"/>
    <p:sldId id="267" r:id="rId6"/>
    <p:sldId id="259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D2AF81-AFC1-4BA3-B915-6C2F67C4EB7F}" v="1" dt="2023-02-20T03:22:25.3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A65787-9492-47ED-ADD7-505FEE9133F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BC0C533-1748-4CB2-9B2B-2AA9F58C45A7}">
      <dgm:prSet/>
      <dgm:spPr/>
      <dgm:t>
        <a:bodyPr/>
        <a:lstStyle/>
        <a:p>
          <a:r>
            <a:rPr lang="en-IN" dirty="0"/>
            <a:t>Design a user-friendly and efficient web application that  provides a platform for dealers and farmers </a:t>
          </a:r>
          <a:endParaRPr lang="en-US" dirty="0"/>
        </a:p>
      </dgm:t>
    </dgm:pt>
    <dgm:pt modelId="{ABFB3169-393A-45BA-BC67-A6B1E80A202C}" type="parTrans" cxnId="{42247901-3436-4E41-860F-60EBD805EA55}">
      <dgm:prSet/>
      <dgm:spPr/>
      <dgm:t>
        <a:bodyPr/>
        <a:lstStyle/>
        <a:p>
          <a:endParaRPr lang="en-US"/>
        </a:p>
      </dgm:t>
    </dgm:pt>
    <dgm:pt modelId="{FD8CF585-05E2-4F2E-BAD9-32F7A119B7F8}" type="sibTrans" cxnId="{42247901-3436-4E41-860F-60EBD805EA55}">
      <dgm:prSet/>
      <dgm:spPr/>
      <dgm:t>
        <a:bodyPr/>
        <a:lstStyle/>
        <a:p>
          <a:endParaRPr lang="en-US"/>
        </a:p>
      </dgm:t>
    </dgm:pt>
    <dgm:pt modelId="{CEEE1266-F432-4849-8413-2E5D3685C988}">
      <dgm:prSet/>
      <dgm:spPr/>
      <dgm:t>
        <a:bodyPr/>
        <a:lstStyle/>
        <a:p>
          <a:r>
            <a:rPr lang="en-IN" dirty="0"/>
            <a:t>Provide a platform for farmers to list all their crops </a:t>
          </a:r>
          <a:endParaRPr lang="en-US" dirty="0"/>
        </a:p>
      </dgm:t>
    </dgm:pt>
    <dgm:pt modelId="{0FBC92F9-6580-4FF4-896A-BA487D2C369F}" type="parTrans" cxnId="{9EE4E2A0-CE4B-4D3B-9D92-89DE529F3083}">
      <dgm:prSet/>
      <dgm:spPr/>
      <dgm:t>
        <a:bodyPr/>
        <a:lstStyle/>
        <a:p>
          <a:endParaRPr lang="en-US"/>
        </a:p>
      </dgm:t>
    </dgm:pt>
    <dgm:pt modelId="{0CA489C2-DC10-4529-8C14-17563853E2ED}" type="sibTrans" cxnId="{9EE4E2A0-CE4B-4D3B-9D92-89DE529F3083}">
      <dgm:prSet/>
      <dgm:spPr/>
      <dgm:t>
        <a:bodyPr/>
        <a:lstStyle/>
        <a:p>
          <a:endParaRPr lang="en-US"/>
        </a:p>
      </dgm:t>
    </dgm:pt>
    <dgm:pt modelId="{805D9CE0-98C6-4E67-8A6F-50CE396C4E98}">
      <dgm:prSet/>
      <dgm:spPr/>
      <dgm:t>
        <a:bodyPr/>
        <a:lstStyle/>
        <a:p>
          <a:r>
            <a:rPr lang="en-IN" dirty="0"/>
            <a:t>This application allowing dealers to make a good choice when it comes to spending hard-earned money</a:t>
          </a:r>
          <a:endParaRPr lang="en-US" dirty="0"/>
        </a:p>
      </dgm:t>
    </dgm:pt>
    <dgm:pt modelId="{1B7D41C1-BE70-4A70-9D09-8D633CE868FB}" type="parTrans" cxnId="{7EC9801F-03B1-46CE-8E2F-05F35BACAFB3}">
      <dgm:prSet/>
      <dgm:spPr/>
      <dgm:t>
        <a:bodyPr/>
        <a:lstStyle/>
        <a:p>
          <a:endParaRPr lang="en-US"/>
        </a:p>
      </dgm:t>
    </dgm:pt>
    <dgm:pt modelId="{BCA46195-B430-44D9-AC51-B2B7A0EAFBB5}" type="sibTrans" cxnId="{7EC9801F-03B1-46CE-8E2F-05F35BACAFB3}">
      <dgm:prSet/>
      <dgm:spPr/>
      <dgm:t>
        <a:bodyPr/>
        <a:lstStyle/>
        <a:p>
          <a:endParaRPr lang="en-US"/>
        </a:p>
      </dgm:t>
    </dgm:pt>
    <dgm:pt modelId="{926375D3-055B-48F9-9BD0-7711255D6843}">
      <dgm:prSet/>
      <dgm:spPr/>
      <dgm:t>
        <a:bodyPr/>
        <a:lstStyle/>
        <a:p>
          <a:r>
            <a:rPr lang="en-IN" dirty="0"/>
            <a:t>This application will help establish a bond between dealers and farmers alike</a:t>
          </a:r>
          <a:endParaRPr lang="en-US" dirty="0"/>
        </a:p>
      </dgm:t>
    </dgm:pt>
    <dgm:pt modelId="{B1B2EF28-1DA6-494C-9CD2-A4902E3D01C7}" type="parTrans" cxnId="{8B64B001-567D-4FB5-A373-A2A29249F715}">
      <dgm:prSet/>
      <dgm:spPr/>
      <dgm:t>
        <a:bodyPr/>
        <a:lstStyle/>
        <a:p>
          <a:endParaRPr lang="en-US"/>
        </a:p>
      </dgm:t>
    </dgm:pt>
    <dgm:pt modelId="{3AB1EE3C-3F88-4C95-B282-8340CD6DDF0E}" type="sibTrans" cxnId="{8B64B001-567D-4FB5-A373-A2A29249F715}">
      <dgm:prSet/>
      <dgm:spPr/>
      <dgm:t>
        <a:bodyPr/>
        <a:lstStyle/>
        <a:p>
          <a:endParaRPr lang="en-US"/>
        </a:p>
      </dgm:t>
    </dgm:pt>
    <dgm:pt modelId="{A279B347-5292-4799-A920-42F849DB3734}" type="pres">
      <dgm:prSet presAssocID="{F2A65787-9492-47ED-ADD7-505FEE9133FB}" presName="root" presStyleCnt="0">
        <dgm:presLayoutVars>
          <dgm:dir/>
          <dgm:resizeHandles val="exact"/>
        </dgm:presLayoutVars>
      </dgm:prSet>
      <dgm:spPr/>
    </dgm:pt>
    <dgm:pt modelId="{0C9D5553-FC67-4762-80EA-F949BE827912}" type="pres">
      <dgm:prSet presAssocID="{F2A65787-9492-47ED-ADD7-505FEE9133FB}" presName="container" presStyleCnt="0">
        <dgm:presLayoutVars>
          <dgm:dir/>
          <dgm:resizeHandles val="exact"/>
        </dgm:presLayoutVars>
      </dgm:prSet>
      <dgm:spPr/>
    </dgm:pt>
    <dgm:pt modelId="{F849FFBD-A531-41A8-AE00-3CCF480960BE}" type="pres">
      <dgm:prSet presAssocID="{9BC0C533-1748-4CB2-9B2B-2AA9F58C45A7}" presName="compNode" presStyleCnt="0"/>
      <dgm:spPr/>
    </dgm:pt>
    <dgm:pt modelId="{0E1326C5-3127-446E-ACC2-CB6554670F36}" type="pres">
      <dgm:prSet presAssocID="{9BC0C533-1748-4CB2-9B2B-2AA9F58C45A7}" presName="iconBgRect" presStyleLbl="bgShp" presStyleIdx="0" presStyleCnt="4"/>
      <dgm:spPr/>
    </dgm:pt>
    <dgm:pt modelId="{D2B0E2C5-29E8-4C6F-9CF3-2F36A373A531}" type="pres">
      <dgm:prSet presAssocID="{9BC0C533-1748-4CB2-9B2B-2AA9F58C45A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g"/>
        </a:ext>
      </dgm:extLst>
    </dgm:pt>
    <dgm:pt modelId="{0DA38F59-FBC4-4B51-9B35-1B760F43EAA3}" type="pres">
      <dgm:prSet presAssocID="{9BC0C533-1748-4CB2-9B2B-2AA9F58C45A7}" presName="spaceRect" presStyleCnt="0"/>
      <dgm:spPr/>
    </dgm:pt>
    <dgm:pt modelId="{D34BC493-1E81-4826-8438-572C3FFE4497}" type="pres">
      <dgm:prSet presAssocID="{9BC0C533-1748-4CB2-9B2B-2AA9F58C45A7}" presName="textRect" presStyleLbl="revTx" presStyleIdx="0" presStyleCnt="4">
        <dgm:presLayoutVars>
          <dgm:chMax val="1"/>
          <dgm:chPref val="1"/>
        </dgm:presLayoutVars>
      </dgm:prSet>
      <dgm:spPr/>
    </dgm:pt>
    <dgm:pt modelId="{B8AEE35A-382B-48A5-8177-D77C98EB4E0F}" type="pres">
      <dgm:prSet presAssocID="{FD8CF585-05E2-4F2E-BAD9-32F7A119B7F8}" presName="sibTrans" presStyleLbl="sibTrans2D1" presStyleIdx="0" presStyleCnt="0"/>
      <dgm:spPr/>
    </dgm:pt>
    <dgm:pt modelId="{335AA28B-4884-44AC-A486-A5D9A8E0FC43}" type="pres">
      <dgm:prSet presAssocID="{CEEE1266-F432-4849-8413-2E5D3685C988}" presName="compNode" presStyleCnt="0"/>
      <dgm:spPr/>
    </dgm:pt>
    <dgm:pt modelId="{D3584FCE-48CF-4272-853D-9EA03B18D2FD}" type="pres">
      <dgm:prSet presAssocID="{CEEE1266-F432-4849-8413-2E5D3685C988}" presName="iconBgRect" presStyleLbl="bgShp" presStyleIdx="1" presStyleCnt="4"/>
      <dgm:spPr/>
    </dgm:pt>
    <dgm:pt modelId="{BD12752B-45B2-48CD-8427-F4B5E8DC49BB}" type="pres">
      <dgm:prSet presAssocID="{CEEE1266-F432-4849-8413-2E5D3685C98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030E46A8-87A7-4691-B913-4468AF7659F7}" type="pres">
      <dgm:prSet presAssocID="{CEEE1266-F432-4849-8413-2E5D3685C988}" presName="spaceRect" presStyleCnt="0"/>
      <dgm:spPr/>
    </dgm:pt>
    <dgm:pt modelId="{7BE57687-12B1-454E-91FB-DC5CE0331E8A}" type="pres">
      <dgm:prSet presAssocID="{CEEE1266-F432-4849-8413-2E5D3685C988}" presName="textRect" presStyleLbl="revTx" presStyleIdx="1" presStyleCnt="4">
        <dgm:presLayoutVars>
          <dgm:chMax val="1"/>
          <dgm:chPref val="1"/>
        </dgm:presLayoutVars>
      </dgm:prSet>
      <dgm:spPr/>
    </dgm:pt>
    <dgm:pt modelId="{B0DED0C6-268F-4466-ACDF-2CD3ADEB90BA}" type="pres">
      <dgm:prSet presAssocID="{0CA489C2-DC10-4529-8C14-17563853E2ED}" presName="sibTrans" presStyleLbl="sibTrans2D1" presStyleIdx="0" presStyleCnt="0"/>
      <dgm:spPr/>
    </dgm:pt>
    <dgm:pt modelId="{09F3004F-7F35-49C4-A711-794501A0DEF6}" type="pres">
      <dgm:prSet presAssocID="{805D9CE0-98C6-4E67-8A6F-50CE396C4E98}" presName="compNode" presStyleCnt="0"/>
      <dgm:spPr/>
    </dgm:pt>
    <dgm:pt modelId="{7B8BFE98-0018-45C4-A9CA-553BC2640E62}" type="pres">
      <dgm:prSet presAssocID="{805D9CE0-98C6-4E67-8A6F-50CE396C4E98}" presName="iconBgRect" presStyleLbl="bgShp" presStyleIdx="2" presStyleCnt="4"/>
      <dgm:spPr/>
    </dgm:pt>
    <dgm:pt modelId="{5A428129-17BB-4279-938F-0E7A93EDDFD7}" type="pres">
      <dgm:prSet presAssocID="{805D9CE0-98C6-4E67-8A6F-50CE396C4E9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F94E67B6-C7DA-420F-9A6F-6E483B7644AD}" type="pres">
      <dgm:prSet presAssocID="{805D9CE0-98C6-4E67-8A6F-50CE396C4E98}" presName="spaceRect" presStyleCnt="0"/>
      <dgm:spPr/>
    </dgm:pt>
    <dgm:pt modelId="{B334C7D2-35DA-4430-8509-6238BBAAED33}" type="pres">
      <dgm:prSet presAssocID="{805D9CE0-98C6-4E67-8A6F-50CE396C4E98}" presName="textRect" presStyleLbl="revTx" presStyleIdx="2" presStyleCnt="4">
        <dgm:presLayoutVars>
          <dgm:chMax val="1"/>
          <dgm:chPref val="1"/>
        </dgm:presLayoutVars>
      </dgm:prSet>
      <dgm:spPr/>
    </dgm:pt>
    <dgm:pt modelId="{E4F26C60-9851-4A24-BB0B-82C1AB006043}" type="pres">
      <dgm:prSet presAssocID="{BCA46195-B430-44D9-AC51-B2B7A0EAFBB5}" presName="sibTrans" presStyleLbl="sibTrans2D1" presStyleIdx="0" presStyleCnt="0"/>
      <dgm:spPr/>
    </dgm:pt>
    <dgm:pt modelId="{7B7CEAC0-EF98-4673-9D80-5FDC37C9C3B2}" type="pres">
      <dgm:prSet presAssocID="{926375D3-055B-48F9-9BD0-7711255D6843}" presName="compNode" presStyleCnt="0"/>
      <dgm:spPr/>
    </dgm:pt>
    <dgm:pt modelId="{956A018B-A6E7-48E6-9C5E-D4D4A56F1E42}" type="pres">
      <dgm:prSet presAssocID="{926375D3-055B-48F9-9BD0-7711255D6843}" presName="iconBgRect" presStyleLbl="bgShp" presStyleIdx="3" presStyleCnt="4"/>
      <dgm:spPr/>
    </dgm:pt>
    <dgm:pt modelId="{9962299A-5544-4BFA-A213-247D20E7104F}" type="pres">
      <dgm:prSet presAssocID="{926375D3-055B-48F9-9BD0-7711255D684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sket"/>
        </a:ext>
      </dgm:extLst>
    </dgm:pt>
    <dgm:pt modelId="{ED60FE5B-7168-457E-81FD-3D72D529F43B}" type="pres">
      <dgm:prSet presAssocID="{926375D3-055B-48F9-9BD0-7711255D6843}" presName="spaceRect" presStyleCnt="0"/>
      <dgm:spPr/>
    </dgm:pt>
    <dgm:pt modelId="{E7EAA625-C315-426D-8720-826812563244}" type="pres">
      <dgm:prSet presAssocID="{926375D3-055B-48F9-9BD0-7711255D684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2247901-3436-4E41-860F-60EBD805EA55}" srcId="{F2A65787-9492-47ED-ADD7-505FEE9133FB}" destId="{9BC0C533-1748-4CB2-9B2B-2AA9F58C45A7}" srcOrd="0" destOrd="0" parTransId="{ABFB3169-393A-45BA-BC67-A6B1E80A202C}" sibTransId="{FD8CF585-05E2-4F2E-BAD9-32F7A119B7F8}"/>
    <dgm:cxn modelId="{8B64B001-567D-4FB5-A373-A2A29249F715}" srcId="{F2A65787-9492-47ED-ADD7-505FEE9133FB}" destId="{926375D3-055B-48F9-9BD0-7711255D6843}" srcOrd="3" destOrd="0" parTransId="{B1B2EF28-1DA6-494C-9CD2-A4902E3D01C7}" sibTransId="{3AB1EE3C-3F88-4C95-B282-8340CD6DDF0E}"/>
    <dgm:cxn modelId="{D1B3CE15-4CB9-4E5A-8CBD-C5B81C46CF2F}" type="presOf" srcId="{9BC0C533-1748-4CB2-9B2B-2AA9F58C45A7}" destId="{D34BC493-1E81-4826-8438-572C3FFE4497}" srcOrd="0" destOrd="0" presId="urn:microsoft.com/office/officeart/2018/2/layout/IconCircleList"/>
    <dgm:cxn modelId="{7EC9801F-03B1-46CE-8E2F-05F35BACAFB3}" srcId="{F2A65787-9492-47ED-ADD7-505FEE9133FB}" destId="{805D9CE0-98C6-4E67-8A6F-50CE396C4E98}" srcOrd="2" destOrd="0" parTransId="{1B7D41C1-BE70-4A70-9D09-8D633CE868FB}" sibTransId="{BCA46195-B430-44D9-AC51-B2B7A0EAFBB5}"/>
    <dgm:cxn modelId="{5A130F4D-C515-4075-986A-ECDEB714F513}" type="presOf" srcId="{0CA489C2-DC10-4529-8C14-17563853E2ED}" destId="{B0DED0C6-268F-4466-ACDF-2CD3ADEB90BA}" srcOrd="0" destOrd="0" presId="urn:microsoft.com/office/officeart/2018/2/layout/IconCircleList"/>
    <dgm:cxn modelId="{9843FE4D-7ED0-419D-8A47-F5E8B001A5E1}" type="presOf" srcId="{805D9CE0-98C6-4E67-8A6F-50CE396C4E98}" destId="{B334C7D2-35DA-4430-8509-6238BBAAED33}" srcOrd="0" destOrd="0" presId="urn:microsoft.com/office/officeart/2018/2/layout/IconCircleList"/>
    <dgm:cxn modelId="{FB68D490-EB37-4A69-814B-908767A9FD0F}" type="presOf" srcId="{CEEE1266-F432-4849-8413-2E5D3685C988}" destId="{7BE57687-12B1-454E-91FB-DC5CE0331E8A}" srcOrd="0" destOrd="0" presId="urn:microsoft.com/office/officeart/2018/2/layout/IconCircleList"/>
    <dgm:cxn modelId="{9EE4E2A0-CE4B-4D3B-9D92-89DE529F3083}" srcId="{F2A65787-9492-47ED-ADD7-505FEE9133FB}" destId="{CEEE1266-F432-4849-8413-2E5D3685C988}" srcOrd="1" destOrd="0" parTransId="{0FBC92F9-6580-4FF4-896A-BA487D2C369F}" sibTransId="{0CA489C2-DC10-4529-8C14-17563853E2ED}"/>
    <dgm:cxn modelId="{71E94BA4-A4C7-4708-9582-028726038B96}" type="presOf" srcId="{FD8CF585-05E2-4F2E-BAD9-32F7A119B7F8}" destId="{B8AEE35A-382B-48A5-8177-D77C98EB4E0F}" srcOrd="0" destOrd="0" presId="urn:microsoft.com/office/officeart/2018/2/layout/IconCircleList"/>
    <dgm:cxn modelId="{363A9EAC-9B43-47B2-B888-4912B3AAFC44}" type="presOf" srcId="{F2A65787-9492-47ED-ADD7-505FEE9133FB}" destId="{A279B347-5292-4799-A920-42F849DB3734}" srcOrd="0" destOrd="0" presId="urn:microsoft.com/office/officeart/2018/2/layout/IconCircleList"/>
    <dgm:cxn modelId="{3557CDD1-6C5F-460E-9678-D0DAF03E628C}" type="presOf" srcId="{926375D3-055B-48F9-9BD0-7711255D6843}" destId="{E7EAA625-C315-426D-8720-826812563244}" srcOrd="0" destOrd="0" presId="urn:microsoft.com/office/officeart/2018/2/layout/IconCircleList"/>
    <dgm:cxn modelId="{12BB14F0-B43B-4561-B916-2C5AC7AF9594}" type="presOf" srcId="{BCA46195-B430-44D9-AC51-B2B7A0EAFBB5}" destId="{E4F26C60-9851-4A24-BB0B-82C1AB006043}" srcOrd="0" destOrd="0" presId="urn:microsoft.com/office/officeart/2018/2/layout/IconCircleList"/>
    <dgm:cxn modelId="{DB63CBC3-5C72-4022-8614-A96BC9EA7E96}" type="presParOf" srcId="{A279B347-5292-4799-A920-42F849DB3734}" destId="{0C9D5553-FC67-4762-80EA-F949BE827912}" srcOrd="0" destOrd="0" presId="urn:microsoft.com/office/officeart/2018/2/layout/IconCircleList"/>
    <dgm:cxn modelId="{992B0B59-C5C5-4D46-8E4D-BC4A32F1CE87}" type="presParOf" srcId="{0C9D5553-FC67-4762-80EA-F949BE827912}" destId="{F849FFBD-A531-41A8-AE00-3CCF480960BE}" srcOrd="0" destOrd="0" presId="urn:microsoft.com/office/officeart/2018/2/layout/IconCircleList"/>
    <dgm:cxn modelId="{6400F574-B11B-4C0C-AC62-38A5A2544600}" type="presParOf" srcId="{F849FFBD-A531-41A8-AE00-3CCF480960BE}" destId="{0E1326C5-3127-446E-ACC2-CB6554670F36}" srcOrd="0" destOrd="0" presId="urn:microsoft.com/office/officeart/2018/2/layout/IconCircleList"/>
    <dgm:cxn modelId="{58CDF794-6EE4-4FB5-B49B-ECF91A55B4A1}" type="presParOf" srcId="{F849FFBD-A531-41A8-AE00-3CCF480960BE}" destId="{D2B0E2C5-29E8-4C6F-9CF3-2F36A373A531}" srcOrd="1" destOrd="0" presId="urn:microsoft.com/office/officeart/2018/2/layout/IconCircleList"/>
    <dgm:cxn modelId="{55075E17-70F2-4205-9021-38E2E3EF60B5}" type="presParOf" srcId="{F849FFBD-A531-41A8-AE00-3CCF480960BE}" destId="{0DA38F59-FBC4-4B51-9B35-1B760F43EAA3}" srcOrd="2" destOrd="0" presId="urn:microsoft.com/office/officeart/2018/2/layout/IconCircleList"/>
    <dgm:cxn modelId="{22BCE9EC-668D-40ED-9E1B-EC3B90B60ED0}" type="presParOf" srcId="{F849FFBD-A531-41A8-AE00-3CCF480960BE}" destId="{D34BC493-1E81-4826-8438-572C3FFE4497}" srcOrd="3" destOrd="0" presId="urn:microsoft.com/office/officeart/2018/2/layout/IconCircleList"/>
    <dgm:cxn modelId="{76D964F9-7F13-4AF2-9405-42E6E50F8C63}" type="presParOf" srcId="{0C9D5553-FC67-4762-80EA-F949BE827912}" destId="{B8AEE35A-382B-48A5-8177-D77C98EB4E0F}" srcOrd="1" destOrd="0" presId="urn:microsoft.com/office/officeart/2018/2/layout/IconCircleList"/>
    <dgm:cxn modelId="{1BEBD4E5-164A-4699-8C29-31A17E158DC4}" type="presParOf" srcId="{0C9D5553-FC67-4762-80EA-F949BE827912}" destId="{335AA28B-4884-44AC-A486-A5D9A8E0FC43}" srcOrd="2" destOrd="0" presId="urn:microsoft.com/office/officeart/2018/2/layout/IconCircleList"/>
    <dgm:cxn modelId="{305860EE-C54A-4019-B0AB-FB4BF85A0BDC}" type="presParOf" srcId="{335AA28B-4884-44AC-A486-A5D9A8E0FC43}" destId="{D3584FCE-48CF-4272-853D-9EA03B18D2FD}" srcOrd="0" destOrd="0" presId="urn:microsoft.com/office/officeart/2018/2/layout/IconCircleList"/>
    <dgm:cxn modelId="{F8E5E928-D07E-40F7-B070-549A8239D0ED}" type="presParOf" srcId="{335AA28B-4884-44AC-A486-A5D9A8E0FC43}" destId="{BD12752B-45B2-48CD-8427-F4B5E8DC49BB}" srcOrd="1" destOrd="0" presId="urn:microsoft.com/office/officeart/2018/2/layout/IconCircleList"/>
    <dgm:cxn modelId="{73FE0B42-6B59-43AF-85E3-8FB03E6E2B24}" type="presParOf" srcId="{335AA28B-4884-44AC-A486-A5D9A8E0FC43}" destId="{030E46A8-87A7-4691-B913-4468AF7659F7}" srcOrd="2" destOrd="0" presId="urn:microsoft.com/office/officeart/2018/2/layout/IconCircleList"/>
    <dgm:cxn modelId="{AD495CDE-B6D1-419B-9224-17D56073B41B}" type="presParOf" srcId="{335AA28B-4884-44AC-A486-A5D9A8E0FC43}" destId="{7BE57687-12B1-454E-91FB-DC5CE0331E8A}" srcOrd="3" destOrd="0" presId="urn:microsoft.com/office/officeart/2018/2/layout/IconCircleList"/>
    <dgm:cxn modelId="{1C0FFECF-454A-455E-AE27-79669CDC848D}" type="presParOf" srcId="{0C9D5553-FC67-4762-80EA-F949BE827912}" destId="{B0DED0C6-268F-4466-ACDF-2CD3ADEB90BA}" srcOrd="3" destOrd="0" presId="urn:microsoft.com/office/officeart/2018/2/layout/IconCircleList"/>
    <dgm:cxn modelId="{4CFB4E95-A1AD-4771-9F8D-B99175323010}" type="presParOf" srcId="{0C9D5553-FC67-4762-80EA-F949BE827912}" destId="{09F3004F-7F35-49C4-A711-794501A0DEF6}" srcOrd="4" destOrd="0" presId="urn:microsoft.com/office/officeart/2018/2/layout/IconCircleList"/>
    <dgm:cxn modelId="{C1123A20-310D-451E-A465-7E1AB848470E}" type="presParOf" srcId="{09F3004F-7F35-49C4-A711-794501A0DEF6}" destId="{7B8BFE98-0018-45C4-A9CA-553BC2640E62}" srcOrd="0" destOrd="0" presId="urn:microsoft.com/office/officeart/2018/2/layout/IconCircleList"/>
    <dgm:cxn modelId="{9593D745-4F3A-4524-A466-8C5A430EF5AC}" type="presParOf" srcId="{09F3004F-7F35-49C4-A711-794501A0DEF6}" destId="{5A428129-17BB-4279-938F-0E7A93EDDFD7}" srcOrd="1" destOrd="0" presId="urn:microsoft.com/office/officeart/2018/2/layout/IconCircleList"/>
    <dgm:cxn modelId="{0811E016-D9AB-4C89-B0FD-CD39F534D407}" type="presParOf" srcId="{09F3004F-7F35-49C4-A711-794501A0DEF6}" destId="{F94E67B6-C7DA-420F-9A6F-6E483B7644AD}" srcOrd="2" destOrd="0" presId="urn:microsoft.com/office/officeart/2018/2/layout/IconCircleList"/>
    <dgm:cxn modelId="{2C044740-B3DF-4663-9FF8-EF11FA7EE526}" type="presParOf" srcId="{09F3004F-7F35-49C4-A711-794501A0DEF6}" destId="{B334C7D2-35DA-4430-8509-6238BBAAED33}" srcOrd="3" destOrd="0" presId="urn:microsoft.com/office/officeart/2018/2/layout/IconCircleList"/>
    <dgm:cxn modelId="{EF637EC3-0C02-459F-B80A-3590186D12E5}" type="presParOf" srcId="{0C9D5553-FC67-4762-80EA-F949BE827912}" destId="{E4F26C60-9851-4A24-BB0B-82C1AB006043}" srcOrd="5" destOrd="0" presId="urn:microsoft.com/office/officeart/2018/2/layout/IconCircleList"/>
    <dgm:cxn modelId="{2D214A64-90FE-4B15-A1E4-6B98FD3AD5BE}" type="presParOf" srcId="{0C9D5553-FC67-4762-80EA-F949BE827912}" destId="{7B7CEAC0-EF98-4673-9D80-5FDC37C9C3B2}" srcOrd="6" destOrd="0" presId="urn:microsoft.com/office/officeart/2018/2/layout/IconCircleList"/>
    <dgm:cxn modelId="{F391C4F5-7CE0-4028-B8D9-2E424837A1A0}" type="presParOf" srcId="{7B7CEAC0-EF98-4673-9D80-5FDC37C9C3B2}" destId="{956A018B-A6E7-48E6-9C5E-D4D4A56F1E42}" srcOrd="0" destOrd="0" presId="urn:microsoft.com/office/officeart/2018/2/layout/IconCircleList"/>
    <dgm:cxn modelId="{E42AA98D-19A7-4D1F-9D15-E570C47685FB}" type="presParOf" srcId="{7B7CEAC0-EF98-4673-9D80-5FDC37C9C3B2}" destId="{9962299A-5544-4BFA-A213-247D20E7104F}" srcOrd="1" destOrd="0" presId="urn:microsoft.com/office/officeart/2018/2/layout/IconCircleList"/>
    <dgm:cxn modelId="{C3B97BD9-4F35-43F1-A9D2-61C5307F4C60}" type="presParOf" srcId="{7B7CEAC0-EF98-4673-9D80-5FDC37C9C3B2}" destId="{ED60FE5B-7168-457E-81FD-3D72D529F43B}" srcOrd="2" destOrd="0" presId="urn:microsoft.com/office/officeart/2018/2/layout/IconCircleList"/>
    <dgm:cxn modelId="{1C2F77A3-AB40-433D-91C5-04598B097AA1}" type="presParOf" srcId="{7B7CEAC0-EF98-4673-9D80-5FDC37C9C3B2}" destId="{E7EAA625-C315-426D-8720-82681256324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3CE295-7305-43FA-8196-88ABE161D2F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8BE72A1-F8AD-455D-90DF-44E011466F72}">
      <dgm:prSet/>
      <dgm:spPr/>
      <dgm:t>
        <a:bodyPr/>
        <a:lstStyle/>
        <a:p>
          <a:r>
            <a:rPr lang="en-US" dirty="0" err="1"/>
            <a:t>FarmerService</a:t>
          </a:r>
          <a:r>
            <a:rPr lang="en-US" dirty="0"/>
            <a:t>  -&gt; 5001</a:t>
          </a:r>
        </a:p>
      </dgm:t>
    </dgm:pt>
    <dgm:pt modelId="{BD22F7D6-174A-443C-A5E2-DB7C1A3E72DF}" type="parTrans" cxnId="{AB206967-1CD3-453B-B1F3-ABAA9011CF45}">
      <dgm:prSet/>
      <dgm:spPr/>
      <dgm:t>
        <a:bodyPr/>
        <a:lstStyle/>
        <a:p>
          <a:endParaRPr lang="en-US"/>
        </a:p>
      </dgm:t>
    </dgm:pt>
    <dgm:pt modelId="{F9476D40-BBD8-4C2D-A3D6-02D0DBF409D2}" type="sibTrans" cxnId="{AB206967-1CD3-453B-B1F3-ABAA9011CF45}">
      <dgm:prSet/>
      <dgm:spPr/>
      <dgm:t>
        <a:bodyPr/>
        <a:lstStyle/>
        <a:p>
          <a:endParaRPr lang="en-US"/>
        </a:p>
      </dgm:t>
    </dgm:pt>
    <dgm:pt modelId="{E7D245AD-C931-49EA-97D1-B9AC2CB2C95A}">
      <dgm:prSet/>
      <dgm:spPr/>
      <dgm:t>
        <a:bodyPr/>
        <a:lstStyle/>
        <a:p>
          <a:r>
            <a:rPr lang="en-IN" dirty="0" err="1"/>
            <a:t>DealerService</a:t>
          </a:r>
          <a:r>
            <a:rPr lang="en-IN" dirty="0"/>
            <a:t> </a:t>
          </a:r>
          <a:r>
            <a:rPr lang="en-US" dirty="0"/>
            <a:t> -&gt;</a:t>
          </a:r>
          <a:r>
            <a:rPr lang="en-IN" dirty="0"/>
            <a:t> 5002</a:t>
          </a:r>
          <a:endParaRPr lang="en-US" dirty="0"/>
        </a:p>
      </dgm:t>
    </dgm:pt>
    <dgm:pt modelId="{69C64A5A-9265-4B6B-A2AD-EBCB53D1DDF5}" type="parTrans" cxnId="{690880E7-7C79-4DC8-824E-F208AEBD6745}">
      <dgm:prSet/>
      <dgm:spPr/>
      <dgm:t>
        <a:bodyPr/>
        <a:lstStyle/>
        <a:p>
          <a:endParaRPr lang="en-US"/>
        </a:p>
      </dgm:t>
    </dgm:pt>
    <dgm:pt modelId="{EBC5CA35-65EF-4002-86BA-52BB8B6AB55A}" type="sibTrans" cxnId="{690880E7-7C79-4DC8-824E-F208AEBD6745}">
      <dgm:prSet/>
      <dgm:spPr/>
      <dgm:t>
        <a:bodyPr/>
        <a:lstStyle/>
        <a:p>
          <a:endParaRPr lang="en-US"/>
        </a:p>
      </dgm:t>
    </dgm:pt>
    <dgm:pt modelId="{4C10C024-2BEB-48C2-A594-038E92807433}">
      <dgm:prSet/>
      <dgm:spPr/>
      <dgm:t>
        <a:bodyPr/>
        <a:lstStyle/>
        <a:p>
          <a:r>
            <a:rPr lang="en-US" dirty="0" err="1"/>
            <a:t>AdminService</a:t>
          </a:r>
          <a:r>
            <a:rPr lang="en-US" dirty="0"/>
            <a:t>  -&gt; 5003</a:t>
          </a:r>
        </a:p>
      </dgm:t>
    </dgm:pt>
    <dgm:pt modelId="{5D10130E-0DBD-4A68-BD16-323679F69198}" type="parTrans" cxnId="{D8076049-5926-4EEA-BB83-F838CFB482AD}">
      <dgm:prSet/>
      <dgm:spPr/>
      <dgm:t>
        <a:bodyPr/>
        <a:lstStyle/>
        <a:p>
          <a:endParaRPr lang="en-US"/>
        </a:p>
      </dgm:t>
    </dgm:pt>
    <dgm:pt modelId="{D20CDBB4-8494-4839-8427-E906D44758BF}" type="sibTrans" cxnId="{D8076049-5926-4EEA-BB83-F838CFB482AD}">
      <dgm:prSet/>
      <dgm:spPr/>
      <dgm:t>
        <a:bodyPr/>
        <a:lstStyle/>
        <a:p>
          <a:endParaRPr lang="en-US"/>
        </a:p>
      </dgm:t>
    </dgm:pt>
    <dgm:pt modelId="{136017E2-78BC-49B3-9BBD-381205270420}">
      <dgm:prSet/>
      <dgm:spPr/>
      <dgm:t>
        <a:bodyPr/>
        <a:lstStyle/>
        <a:p>
          <a:r>
            <a:rPr lang="en-US" dirty="0" err="1"/>
            <a:t>EmailService</a:t>
          </a:r>
          <a:r>
            <a:rPr lang="en-US" dirty="0"/>
            <a:t>  -&gt; 5004</a:t>
          </a:r>
        </a:p>
      </dgm:t>
    </dgm:pt>
    <dgm:pt modelId="{E437E186-1410-4BE6-9336-7C02C4951090}" type="parTrans" cxnId="{73AF80DF-D44A-4CA2-9B50-4B55FBC3F64F}">
      <dgm:prSet/>
      <dgm:spPr/>
      <dgm:t>
        <a:bodyPr/>
        <a:lstStyle/>
        <a:p>
          <a:endParaRPr lang="en-US"/>
        </a:p>
      </dgm:t>
    </dgm:pt>
    <dgm:pt modelId="{CBCF4863-3F87-4603-9116-E351BED74826}" type="sibTrans" cxnId="{73AF80DF-D44A-4CA2-9B50-4B55FBC3F64F}">
      <dgm:prSet/>
      <dgm:spPr/>
      <dgm:t>
        <a:bodyPr/>
        <a:lstStyle/>
        <a:p>
          <a:endParaRPr lang="en-US"/>
        </a:p>
      </dgm:t>
    </dgm:pt>
    <dgm:pt modelId="{5303E5F3-27E2-48EC-92FB-70DB50EB2935}">
      <dgm:prSet/>
      <dgm:spPr/>
      <dgm:t>
        <a:bodyPr/>
        <a:lstStyle/>
        <a:p>
          <a:r>
            <a:rPr lang="en-US" dirty="0" err="1"/>
            <a:t>TransactionService</a:t>
          </a:r>
          <a:r>
            <a:rPr lang="en-US" dirty="0"/>
            <a:t> -&gt;5005</a:t>
          </a:r>
        </a:p>
      </dgm:t>
    </dgm:pt>
    <dgm:pt modelId="{B38B96C7-C5B8-4A95-9D03-16F820A67B74}" type="sibTrans" cxnId="{9B975DF3-68B7-4B9B-AB44-F9C53CE60DDC}">
      <dgm:prSet/>
      <dgm:spPr/>
      <dgm:t>
        <a:bodyPr/>
        <a:lstStyle/>
        <a:p>
          <a:endParaRPr lang="en-US"/>
        </a:p>
      </dgm:t>
    </dgm:pt>
    <dgm:pt modelId="{CB5DCF19-3C76-4B11-A132-3FC949A75695}" type="parTrans" cxnId="{9B975DF3-68B7-4B9B-AB44-F9C53CE60DDC}">
      <dgm:prSet/>
      <dgm:spPr/>
      <dgm:t>
        <a:bodyPr/>
        <a:lstStyle/>
        <a:p>
          <a:endParaRPr lang="en-US"/>
        </a:p>
      </dgm:t>
    </dgm:pt>
    <dgm:pt modelId="{4AED720E-B123-4B9F-9BA0-EB0EF3CC6A2E}">
      <dgm:prSet/>
      <dgm:spPr/>
      <dgm:t>
        <a:bodyPr/>
        <a:lstStyle/>
        <a:p>
          <a:r>
            <a:rPr lang="en-US" dirty="0" err="1"/>
            <a:t>SecurityService</a:t>
          </a:r>
          <a:r>
            <a:rPr lang="en-US" dirty="0"/>
            <a:t>  -&gt;5006</a:t>
          </a:r>
        </a:p>
      </dgm:t>
    </dgm:pt>
    <dgm:pt modelId="{8179EF55-552B-4A2E-B1DF-9847B1AD0DB4}" type="sibTrans" cxnId="{09F253D0-C7B0-4975-B7B9-259F3DEE580E}">
      <dgm:prSet/>
      <dgm:spPr/>
      <dgm:t>
        <a:bodyPr/>
        <a:lstStyle/>
        <a:p>
          <a:endParaRPr lang="en-US"/>
        </a:p>
      </dgm:t>
    </dgm:pt>
    <dgm:pt modelId="{4038EB3E-4F91-443A-9608-00430F4A290E}" type="parTrans" cxnId="{09F253D0-C7B0-4975-B7B9-259F3DEE580E}">
      <dgm:prSet/>
      <dgm:spPr/>
      <dgm:t>
        <a:bodyPr/>
        <a:lstStyle/>
        <a:p>
          <a:endParaRPr lang="en-US"/>
        </a:p>
      </dgm:t>
    </dgm:pt>
    <dgm:pt modelId="{8807328E-4CD3-4733-B54D-698C37DA078A}">
      <dgm:prSet/>
      <dgm:spPr/>
      <dgm:t>
        <a:bodyPr/>
        <a:lstStyle/>
        <a:p>
          <a:r>
            <a:rPr lang="en-US" dirty="0" err="1"/>
            <a:t>PaymentSercive</a:t>
          </a:r>
          <a:r>
            <a:rPr lang="en-US" dirty="0"/>
            <a:t> -&gt; 5007</a:t>
          </a:r>
        </a:p>
      </dgm:t>
    </dgm:pt>
    <dgm:pt modelId="{3D5F372E-3B5E-40E9-8D7C-00CD9D7A28DF}" type="parTrans" cxnId="{186378EB-9DDA-442E-9A7C-DC8AD100E955}">
      <dgm:prSet/>
      <dgm:spPr/>
      <dgm:t>
        <a:bodyPr/>
        <a:lstStyle/>
        <a:p>
          <a:endParaRPr lang="en-US"/>
        </a:p>
      </dgm:t>
    </dgm:pt>
    <dgm:pt modelId="{890AFE25-5A83-4470-B8DD-A93B7A370132}" type="sibTrans" cxnId="{186378EB-9DDA-442E-9A7C-DC8AD100E955}">
      <dgm:prSet/>
      <dgm:spPr/>
      <dgm:t>
        <a:bodyPr/>
        <a:lstStyle/>
        <a:p>
          <a:endParaRPr lang="en-US"/>
        </a:p>
      </dgm:t>
    </dgm:pt>
    <dgm:pt modelId="{2A150801-8A2B-4F57-9400-4EE1782487C4}">
      <dgm:prSet/>
      <dgm:spPr/>
      <dgm:t>
        <a:bodyPr/>
        <a:lstStyle/>
        <a:p>
          <a:r>
            <a:rPr lang="en-US" dirty="0" err="1"/>
            <a:t>FarmLand</a:t>
          </a:r>
          <a:r>
            <a:rPr lang="en-US" dirty="0"/>
            <a:t> Registry -&gt;8761</a:t>
          </a:r>
        </a:p>
      </dgm:t>
    </dgm:pt>
    <dgm:pt modelId="{372C42C7-3472-443F-83D1-860DF5AE25B3}" type="parTrans" cxnId="{0601AE54-D0D9-4542-A676-95363C681D98}">
      <dgm:prSet/>
      <dgm:spPr/>
      <dgm:t>
        <a:bodyPr/>
        <a:lstStyle/>
        <a:p>
          <a:endParaRPr lang="en-US"/>
        </a:p>
      </dgm:t>
    </dgm:pt>
    <dgm:pt modelId="{F42B3E93-CACE-4049-9964-AA27F362F3B8}" type="sibTrans" cxnId="{0601AE54-D0D9-4542-A676-95363C681D98}">
      <dgm:prSet/>
      <dgm:spPr/>
      <dgm:t>
        <a:bodyPr/>
        <a:lstStyle/>
        <a:p>
          <a:endParaRPr lang="en-US"/>
        </a:p>
      </dgm:t>
    </dgm:pt>
    <dgm:pt modelId="{147A99DD-0CF5-454F-9CEC-38F564BE3065}">
      <dgm:prSet/>
      <dgm:spPr/>
      <dgm:t>
        <a:bodyPr/>
        <a:lstStyle/>
        <a:p>
          <a:r>
            <a:rPr lang="en-US"/>
            <a:t>API gateWay       -&gt;4865</a:t>
          </a:r>
          <a:endParaRPr lang="en-US" dirty="0"/>
        </a:p>
      </dgm:t>
    </dgm:pt>
    <dgm:pt modelId="{40835867-AF41-4F17-8CE0-459C804F61A2}" type="parTrans" cxnId="{9909EB20-6DC4-4733-ABEB-DAFAED9C651D}">
      <dgm:prSet/>
      <dgm:spPr/>
      <dgm:t>
        <a:bodyPr/>
        <a:lstStyle/>
        <a:p>
          <a:endParaRPr lang="en-US"/>
        </a:p>
      </dgm:t>
    </dgm:pt>
    <dgm:pt modelId="{7F6B2A2E-3687-431E-83D6-5F9A9DB6EB92}" type="sibTrans" cxnId="{9909EB20-6DC4-4733-ABEB-DAFAED9C651D}">
      <dgm:prSet/>
      <dgm:spPr/>
      <dgm:t>
        <a:bodyPr/>
        <a:lstStyle/>
        <a:p>
          <a:endParaRPr lang="en-US"/>
        </a:p>
      </dgm:t>
    </dgm:pt>
    <dgm:pt modelId="{127ED44F-28F5-4B3A-8D5C-5A56A03EF8FF}" type="pres">
      <dgm:prSet presAssocID="{E13CE295-7305-43FA-8196-88ABE161D2FE}" presName="linear" presStyleCnt="0">
        <dgm:presLayoutVars>
          <dgm:animLvl val="lvl"/>
          <dgm:resizeHandles val="exact"/>
        </dgm:presLayoutVars>
      </dgm:prSet>
      <dgm:spPr/>
    </dgm:pt>
    <dgm:pt modelId="{CD98B93C-00E2-4599-9632-AAFB3829E22B}" type="pres">
      <dgm:prSet presAssocID="{D8BE72A1-F8AD-455D-90DF-44E011466F72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10DF0503-2DAC-4CE6-867A-4E3E028D9342}" type="pres">
      <dgm:prSet presAssocID="{F9476D40-BBD8-4C2D-A3D6-02D0DBF409D2}" presName="spacer" presStyleCnt="0"/>
      <dgm:spPr/>
    </dgm:pt>
    <dgm:pt modelId="{454E05D9-F135-467B-AE38-08C4598540B2}" type="pres">
      <dgm:prSet presAssocID="{E7D245AD-C931-49EA-97D1-B9AC2CB2C95A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6BAC5C5E-7D11-4EE1-A6C8-C81DC0BE6795}" type="pres">
      <dgm:prSet presAssocID="{EBC5CA35-65EF-4002-86BA-52BB8B6AB55A}" presName="spacer" presStyleCnt="0"/>
      <dgm:spPr/>
    </dgm:pt>
    <dgm:pt modelId="{748841FC-3CB0-4792-BAD3-F1272C9B1567}" type="pres">
      <dgm:prSet presAssocID="{4C10C024-2BEB-48C2-A594-038E92807433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106B1463-574C-4D54-BE7D-7F3117002E55}" type="pres">
      <dgm:prSet presAssocID="{D20CDBB4-8494-4839-8427-E906D44758BF}" presName="spacer" presStyleCnt="0"/>
      <dgm:spPr/>
    </dgm:pt>
    <dgm:pt modelId="{7F999AE1-E823-4EB4-B4F1-37C48E58829C}" type="pres">
      <dgm:prSet presAssocID="{136017E2-78BC-49B3-9BBD-381205270420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EF96ACAF-9F08-417C-824D-5FCCED8559B0}" type="pres">
      <dgm:prSet presAssocID="{CBCF4863-3F87-4603-9116-E351BED74826}" presName="spacer" presStyleCnt="0"/>
      <dgm:spPr/>
    </dgm:pt>
    <dgm:pt modelId="{81221038-4E8B-41B5-954D-72664D188951}" type="pres">
      <dgm:prSet presAssocID="{5303E5F3-27E2-48EC-92FB-70DB50EB2935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4CF61234-8034-4E53-989C-4E41838AF8B1}" type="pres">
      <dgm:prSet presAssocID="{B38B96C7-C5B8-4A95-9D03-16F820A67B74}" presName="spacer" presStyleCnt="0"/>
      <dgm:spPr/>
    </dgm:pt>
    <dgm:pt modelId="{BE19FD5F-A109-4AA4-A566-53CAA500456B}" type="pres">
      <dgm:prSet presAssocID="{4AED720E-B123-4B9F-9BA0-EB0EF3CC6A2E}" presName="parentText" presStyleLbl="node1" presStyleIdx="5" presStyleCnt="9" custLinFactNeighborX="145">
        <dgm:presLayoutVars>
          <dgm:chMax val="0"/>
          <dgm:bulletEnabled val="1"/>
        </dgm:presLayoutVars>
      </dgm:prSet>
      <dgm:spPr/>
    </dgm:pt>
    <dgm:pt modelId="{5A343C0A-2C60-433D-BBE5-C92B889D1E92}" type="pres">
      <dgm:prSet presAssocID="{8179EF55-552B-4A2E-B1DF-9847B1AD0DB4}" presName="spacer" presStyleCnt="0"/>
      <dgm:spPr/>
    </dgm:pt>
    <dgm:pt modelId="{AFACAACC-07A8-4AD1-BE13-2F0534D7CFF3}" type="pres">
      <dgm:prSet presAssocID="{8807328E-4CD3-4733-B54D-698C37DA078A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254E8A6E-B6CD-4A3F-AD57-59ECDCC68419}" type="pres">
      <dgm:prSet presAssocID="{890AFE25-5A83-4470-B8DD-A93B7A370132}" presName="spacer" presStyleCnt="0"/>
      <dgm:spPr/>
    </dgm:pt>
    <dgm:pt modelId="{A2DD3DD8-C7E0-4A63-9561-0AE10896EB30}" type="pres">
      <dgm:prSet presAssocID="{2A150801-8A2B-4F57-9400-4EE1782487C4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7D9C4726-E786-4106-ACF4-2FA3749711E5}" type="pres">
      <dgm:prSet presAssocID="{F42B3E93-CACE-4049-9964-AA27F362F3B8}" presName="spacer" presStyleCnt="0"/>
      <dgm:spPr/>
    </dgm:pt>
    <dgm:pt modelId="{FF83880F-C0E3-4EAA-9CE0-6F9CDB1B4A56}" type="pres">
      <dgm:prSet presAssocID="{147A99DD-0CF5-454F-9CEC-38F564BE3065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B0BD1B09-946C-4F7D-9209-54E696832398}" type="presOf" srcId="{4AED720E-B123-4B9F-9BA0-EB0EF3CC6A2E}" destId="{BE19FD5F-A109-4AA4-A566-53CAA500456B}" srcOrd="0" destOrd="0" presId="urn:microsoft.com/office/officeart/2005/8/layout/vList2"/>
    <dgm:cxn modelId="{278F7309-CBB9-4714-8143-8EC05CC97CB6}" type="presOf" srcId="{E7D245AD-C931-49EA-97D1-B9AC2CB2C95A}" destId="{454E05D9-F135-467B-AE38-08C4598540B2}" srcOrd="0" destOrd="0" presId="urn:microsoft.com/office/officeart/2005/8/layout/vList2"/>
    <dgm:cxn modelId="{9909EB20-6DC4-4733-ABEB-DAFAED9C651D}" srcId="{E13CE295-7305-43FA-8196-88ABE161D2FE}" destId="{147A99DD-0CF5-454F-9CEC-38F564BE3065}" srcOrd="8" destOrd="0" parTransId="{40835867-AF41-4F17-8CE0-459C804F61A2}" sibTransId="{7F6B2A2E-3687-431E-83D6-5F9A9DB6EB92}"/>
    <dgm:cxn modelId="{37D8DC2D-D356-489D-872B-6C380B8FD86F}" type="presOf" srcId="{2A150801-8A2B-4F57-9400-4EE1782487C4}" destId="{A2DD3DD8-C7E0-4A63-9561-0AE10896EB30}" srcOrd="0" destOrd="0" presId="urn:microsoft.com/office/officeart/2005/8/layout/vList2"/>
    <dgm:cxn modelId="{77FBE15B-3D5F-4CAB-A463-E316AF4A1E9D}" type="presOf" srcId="{147A99DD-0CF5-454F-9CEC-38F564BE3065}" destId="{FF83880F-C0E3-4EAA-9CE0-6F9CDB1B4A56}" srcOrd="0" destOrd="0" presId="urn:microsoft.com/office/officeart/2005/8/layout/vList2"/>
    <dgm:cxn modelId="{AB206967-1CD3-453B-B1F3-ABAA9011CF45}" srcId="{E13CE295-7305-43FA-8196-88ABE161D2FE}" destId="{D8BE72A1-F8AD-455D-90DF-44E011466F72}" srcOrd="0" destOrd="0" parTransId="{BD22F7D6-174A-443C-A5E2-DB7C1A3E72DF}" sibTransId="{F9476D40-BBD8-4C2D-A3D6-02D0DBF409D2}"/>
    <dgm:cxn modelId="{D8076049-5926-4EEA-BB83-F838CFB482AD}" srcId="{E13CE295-7305-43FA-8196-88ABE161D2FE}" destId="{4C10C024-2BEB-48C2-A594-038E92807433}" srcOrd="2" destOrd="0" parTransId="{5D10130E-0DBD-4A68-BD16-323679F69198}" sibTransId="{D20CDBB4-8494-4839-8427-E906D44758BF}"/>
    <dgm:cxn modelId="{19FFA26B-7E4E-42FC-A1EB-4F762C5DAC93}" type="presOf" srcId="{D8BE72A1-F8AD-455D-90DF-44E011466F72}" destId="{CD98B93C-00E2-4599-9632-AAFB3829E22B}" srcOrd="0" destOrd="0" presId="urn:microsoft.com/office/officeart/2005/8/layout/vList2"/>
    <dgm:cxn modelId="{D7380E6C-B113-4B36-9187-BDE32984092E}" type="presOf" srcId="{4C10C024-2BEB-48C2-A594-038E92807433}" destId="{748841FC-3CB0-4792-BAD3-F1272C9B1567}" srcOrd="0" destOrd="0" presId="urn:microsoft.com/office/officeart/2005/8/layout/vList2"/>
    <dgm:cxn modelId="{FDADF64F-4816-4870-81AE-497BF5CE299C}" type="presOf" srcId="{E13CE295-7305-43FA-8196-88ABE161D2FE}" destId="{127ED44F-28F5-4B3A-8D5C-5A56A03EF8FF}" srcOrd="0" destOrd="0" presId="urn:microsoft.com/office/officeart/2005/8/layout/vList2"/>
    <dgm:cxn modelId="{0601AE54-D0D9-4542-A676-95363C681D98}" srcId="{E13CE295-7305-43FA-8196-88ABE161D2FE}" destId="{2A150801-8A2B-4F57-9400-4EE1782487C4}" srcOrd="7" destOrd="0" parTransId="{372C42C7-3472-443F-83D1-860DF5AE25B3}" sibTransId="{F42B3E93-CACE-4049-9964-AA27F362F3B8}"/>
    <dgm:cxn modelId="{212C0D56-2732-458D-8303-352C8736C360}" type="presOf" srcId="{5303E5F3-27E2-48EC-92FB-70DB50EB2935}" destId="{81221038-4E8B-41B5-954D-72664D188951}" srcOrd="0" destOrd="0" presId="urn:microsoft.com/office/officeart/2005/8/layout/vList2"/>
    <dgm:cxn modelId="{878FF9C8-F190-450C-8387-A15520AE98F4}" type="presOf" srcId="{8807328E-4CD3-4733-B54D-698C37DA078A}" destId="{AFACAACC-07A8-4AD1-BE13-2F0534D7CFF3}" srcOrd="0" destOrd="0" presId="urn:microsoft.com/office/officeart/2005/8/layout/vList2"/>
    <dgm:cxn modelId="{CC2985CC-A237-4B15-BA61-653604161E01}" type="presOf" srcId="{136017E2-78BC-49B3-9BBD-381205270420}" destId="{7F999AE1-E823-4EB4-B4F1-37C48E58829C}" srcOrd="0" destOrd="0" presId="urn:microsoft.com/office/officeart/2005/8/layout/vList2"/>
    <dgm:cxn modelId="{09F253D0-C7B0-4975-B7B9-259F3DEE580E}" srcId="{E13CE295-7305-43FA-8196-88ABE161D2FE}" destId="{4AED720E-B123-4B9F-9BA0-EB0EF3CC6A2E}" srcOrd="5" destOrd="0" parTransId="{4038EB3E-4F91-443A-9608-00430F4A290E}" sibTransId="{8179EF55-552B-4A2E-B1DF-9847B1AD0DB4}"/>
    <dgm:cxn modelId="{73AF80DF-D44A-4CA2-9B50-4B55FBC3F64F}" srcId="{E13CE295-7305-43FA-8196-88ABE161D2FE}" destId="{136017E2-78BC-49B3-9BBD-381205270420}" srcOrd="3" destOrd="0" parTransId="{E437E186-1410-4BE6-9336-7C02C4951090}" sibTransId="{CBCF4863-3F87-4603-9116-E351BED74826}"/>
    <dgm:cxn modelId="{690880E7-7C79-4DC8-824E-F208AEBD6745}" srcId="{E13CE295-7305-43FA-8196-88ABE161D2FE}" destId="{E7D245AD-C931-49EA-97D1-B9AC2CB2C95A}" srcOrd="1" destOrd="0" parTransId="{69C64A5A-9265-4B6B-A2AD-EBCB53D1DDF5}" sibTransId="{EBC5CA35-65EF-4002-86BA-52BB8B6AB55A}"/>
    <dgm:cxn modelId="{186378EB-9DDA-442E-9A7C-DC8AD100E955}" srcId="{E13CE295-7305-43FA-8196-88ABE161D2FE}" destId="{8807328E-4CD3-4733-B54D-698C37DA078A}" srcOrd="6" destOrd="0" parTransId="{3D5F372E-3B5E-40E9-8D7C-00CD9D7A28DF}" sibTransId="{890AFE25-5A83-4470-B8DD-A93B7A370132}"/>
    <dgm:cxn modelId="{9B975DF3-68B7-4B9B-AB44-F9C53CE60DDC}" srcId="{E13CE295-7305-43FA-8196-88ABE161D2FE}" destId="{5303E5F3-27E2-48EC-92FB-70DB50EB2935}" srcOrd="4" destOrd="0" parTransId="{CB5DCF19-3C76-4B11-A132-3FC949A75695}" sibTransId="{B38B96C7-C5B8-4A95-9D03-16F820A67B74}"/>
    <dgm:cxn modelId="{483633B9-A426-49E9-BDB1-8C5652A654FE}" type="presParOf" srcId="{127ED44F-28F5-4B3A-8D5C-5A56A03EF8FF}" destId="{CD98B93C-00E2-4599-9632-AAFB3829E22B}" srcOrd="0" destOrd="0" presId="urn:microsoft.com/office/officeart/2005/8/layout/vList2"/>
    <dgm:cxn modelId="{EB3258FE-8113-492C-8F45-14C32DDACA81}" type="presParOf" srcId="{127ED44F-28F5-4B3A-8D5C-5A56A03EF8FF}" destId="{10DF0503-2DAC-4CE6-867A-4E3E028D9342}" srcOrd="1" destOrd="0" presId="urn:microsoft.com/office/officeart/2005/8/layout/vList2"/>
    <dgm:cxn modelId="{0552155B-B2DB-4265-BAD2-2DE0FE8E6552}" type="presParOf" srcId="{127ED44F-28F5-4B3A-8D5C-5A56A03EF8FF}" destId="{454E05D9-F135-467B-AE38-08C4598540B2}" srcOrd="2" destOrd="0" presId="urn:microsoft.com/office/officeart/2005/8/layout/vList2"/>
    <dgm:cxn modelId="{EA4B5D67-B703-4F5D-957D-08D26D0F7736}" type="presParOf" srcId="{127ED44F-28F5-4B3A-8D5C-5A56A03EF8FF}" destId="{6BAC5C5E-7D11-4EE1-A6C8-C81DC0BE6795}" srcOrd="3" destOrd="0" presId="urn:microsoft.com/office/officeart/2005/8/layout/vList2"/>
    <dgm:cxn modelId="{727925CA-8065-47CE-8054-F43006DD6895}" type="presParOf" srcId="{127ED44F-28F5-4B3A-8D5C-5A56A03EF8FF}" destId="{748841FC-3CB0-4792-BAD3-F1272C9B1567}" srcOrd="4" destOrd="0" presId="urn:microsoft.com/office/officeart/2005/8/layout/vList2"/>
    <dgm:cxn modelId="{8FB0675D-877B-47F9-BC22-424DFA399655}" type="presParOf" srcId="{127ED44F-28F5-4B3A-8D5C-5A56A03EF8FF}" destId="{106B1463-574C-4D54-BE7D-7F3117002E55}" srcOrd="5" destOrd="0" presId="urn:microsoft.com/office/officeart/2005/8/layout/vList2"/>
    <dgm:cxn modelId="{8DC64492-6FF6-47BD-BAF8-CB347634FF38}" type="presParOf" srcId="{127ED44F-28F5-4B3A-8D5C-5A56A03EF8FF}" destId="{7F999AE1-E823-4EB4-B4F1-37C48E58829C}" srcOrd="6" destOrd="0" presId="urn:microsoft.com/office/officeart/2005/8/layout/vList2"/>
    <dgm:cxn modelId="{03064850-6361-4C77-9F10-17F9D6FA7C1F}" type="presParOf" srcId="{127ED44F-28F5-4B3A-8D5C-5A56A03EF8FF}" destId="{EF96ACAF-9F08-417C-824D-5FCCED8559B0}" srcOrd="7" destOrd="0" presId="urn:microsoft.com/office/officeart/2005/8/layout/vList2"/>
    <dgm:cxn modelId="{BA6FABDD-6DF1-45D6-98D5-374EF1FABAD0}" type="presParOf" srcId="{127ED44F-28F5-4B3A-8D5C-5A56A03EF8FF}" destId="{81221038-4E8B-41B5-954D-72664D188951}" srcOrd="8" destOrd="0" presId="urn:microsoft.com/office/officeart/2005/8/layout/vList2"/>
    <dgm:cxn modelId="{91154BEB-31F0-4947-8761-86F1AE9A3B0E}" type="presParOf" srcId="{127ED44F-28F5-4B3A-8D5C-5A56A03EF8FF}" destId="{4CF61234-8034-4E53-989C-4E41838AF8B1}" srcOrd="9" destOrd="0" presId="urn:microsoft.com/office/officeart/2005/8/layout/vList2"/>
    <dgm:cxn modelId="{23D95EA4-75BF-4DE1-8F8A-650A5822C93B}" type="presParOf" srcId="{127ED44F-28F5-4B3A-8D5C-5A56A03EF8FF}" destId="{BE19FD5F-A109-4AA4-A566-53CAA500456B}" srcOrd="10" destOrd="0" presId="urn:microsoft.com/office/officeart/2005/8/layout/vList2"/>
    <dgm:cxn modelId="{EEC21B73-73A2-412E-A0DA-43C116FFB7AB}" type="presParOf" srcId="{127ED44F-28F5-4B3A-8D5C-5A56A03EF8FF}" destId="{5A343C0A-2C60-433D-BBE5-C92B889D1E92}" srcOrd="11" destOrd="0" presId="urn:microsoft.com/office/officeart/2005/8/layout/vList2"/>
    <dgm:cxn modelId="{42DDA7F3-F792-4BCD-9E2E-3C7D1F4659D1}" type="presParOf" srcId="{127ED44F-28F5-4B3A-8D5C-5A56A03EF8FF}" destId="{AFACAACC-07A8-4AD1-BE13-2F0534D7CFF3}" srcOrd="12" destOrd="0" presId="urn:microsoft.com/office/officeart/2005/8/layout/vList2"/>
    <dgm:cxn modelId="{C8BC9F3D-6D4D-4910-A43F-C5DA3A17D6C8}" type="presParOf" srcId="{127ED44F-28F5-4B3A-8D5C-5A56A03EF8FF}" destId="{254E8A6E-B6CD-4A3F-AD57-59ECDCC68419}" srcOrd="13" destOrd="0" presId="urn:microsoft.com/office/officeart/2005/8/layout/vList2"/>
    <dgm:cxn modelId="{FA70D0F7-5CB8-4FB6-B9FB-17C2DB4CC3F7}" type="presParOf" srcId="{127ED44F-28F5-4B3A-8D5C-5A56A03EF8FF}" destId="{A2DD3DD8-C7E0-4A63-9561-0AE10896EB30}" srcOrd="14" destOrd="0" presId="urn:microsoft.com/office/officeart/2005/8/layout/vList2"/>
    <dgm:cxn modelId="{5800D50B-E2BA-4BE8-9276-61876A536AFA}" type="presParOf" srcId="{127ED44F-28F5-4B3A-8D5C-5A56A03EF8FF}" destId="{7D9C4726-E786-4106-ACF4-2FA3749711E5}" srcOrd="15" destOrd="0" presId="urn:microsoft.com/office/officeart/2005/8/layout/vList2"/>
    <dgm:cxn modelId="{8B639AEF-06BF-4F05-A100-A69B1D62DC04}" type="presParOf" srcId="{127ED44F-28F5-4B3A-8D5C-5A56A03EF8FF}" destId="{FF83880F-C0E3-4EAA-9CE0-6F9CDB1B4A56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4D4A32-1B90-4D54-94DC-D8F34912655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2579A66-4E26-4A23-B1D8-8AA74B32D6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Robust Security Implementation using JWT, encoded credentials and secured payments using razor pay</a:t>
          </a:r>
        </a:p>
      </dgm:t>
    </dgm:pt>
    <dgm:pt modelId="{B5CFC7E4-6910-451C-9E64-429ED2B040B7}" type="parTrans" cxnId="{20A424AA-DE41-48E2-8F22-ABB01BB6D2BF}">
      <dgm:prSet/>
      <dgm:spPr/>
      <dgm:t>
        <a:bodyPr/>
        <a:lstStyle/>
        <a:p>
          <a:endParaRPr lang="en-US"/>
        </a:p>
      </dgm:t>
    </dgm:pt>
    <dgm:pt modelId="{5D7895BE-B1CB-4BE4-BDA4-0CEDDA74775C}" type="sibTrans" cxnId="{20A424AA-DE41-48E2-8F22-ABB01BB6D2BF}">
      <dgm:prSet/>
      <dgm:spPr/>
      <dgm:t>
        <a:bodyPr/>
        <a:lstStyle/>
        <a:p>
          <a:endParaRPr lang="en-US"/>
        </a:p>
      </dgm:t>
    </dgm:pt>
    <dgm:pt modelId="{01358C98-98C3-49E3-9D64-D6109C42F5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Highly interactable ease to use UI with responsiveness</a:t>
          </a:r>
        </a:p>
      </dgm:t>
    </dgm:pt>
    <dgm:pt modelId="{B0C1F95C-94CE-4DAB-BC26-C56D527D9EB7}" type="parTrans" cxnId="{82791614-6405-45E0-BA38-F72783E987B7}">
      <dgm:prSet/>
      <dgm:spPr/>
      <dgm:t>
        <a:bodyPr/>
        <a:lstStyle/>
        <a:p>
          <a:endParaRPr lang="en-US"/>
        </a:p>
      </dgm:t>
    </dgm:pt>
    <dgm:pt modelId="{DDAA0C4F-67DC-4D30-92F5-40AF9C710247}" type="sibTrans" cxnId="{82791614-6405-45E0-BA38-F72783E987B7}">
      <dgm:prSet/>
      <dgm:spPr/>
      <dgm:t>
        <a:bodyPr/>
        <a:lstStyle/>
        <a:p>
          <a:endParaRPr lang="en-US"/>
        </a:p>
      </dgm:t>
    </dgm:pt>
    <dgm:pt modelId="{5DFF7822-E371-4551-AD11-1A9F2D4618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Email Alerts for all notifications</a:t>
          </a:r>
        </a:p>
      </dgm:t>
    </dgm:pt>
    <dgm:pt modelId="{314FE1CB-8DF7-4AC2-9ECF-12DDB97D44A4}" type="parTrans" cxnId="{27129B50-FC4A-49BC-86EB-4D254ED076B8}">
      <dgm:prSet/>
      <dgm:spPr/>
      <dgm:t>
        <a:bodyPr/>
        <a:lstStyle/>
        <a:p>
          <a:endParaRPr lang="en-US"/>
        </a:p>
      </dgm:t>
    </dgm:pt>
    <dgm:pt modelId="{AF2CFF02-F635-4D35-AF5D-C16145457397}" type="sibTrans" cxnId="{27129B50-FC4A-49BC-86EB-4D254ED076B8}">
      <dgm:prSet/>
      <dgm:spPr/>
      <dgm:t>
        <a:bodyPr/>
        <a:lstStyle/>
        <a:p>
          <a:endParaRPr lang="en-US"/>
        </a:p>
      </dgm:t>
    </dgm:pt>
    <dgm:pt modelId="{8E1EA8C0-3EFE-43C7-8D51-2C9DEBFCADE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Secure way to change  password using OTP facilities </a:t>
          </a:r>
          <a:endParaRPr lang="en-US" dirty="0"/>
        </a:p>
      </dgm:t>
    </dgm:pt>
    <dgm:pt modelId="{80597993-6963-4D48-9E1D-860E1F9DD767}" type="parTrans" cxnId="{4D675148-570C-4A15-84EC-BC501F7E8ABF}">
      <dgm:prSet/>
      <dgm:spPr/>
      <dgm:t>
        <a:bodyPr/>
        <a:lstStyle/>
        <a:p>
          <a:endParaRPr lang="en-US"/>
        </a:p>
      </dgm:t>
    </dgm:pt>
    <dgm:pt modelId="{8012819F-5583-4987-B313-69C5897AB631}" type="sibTrans" cxnId="{4D675148-570C-4A15-84EC-BC501F7E8ABF}">
      <dgm:prSet/>
      <dgm:spPr/>
      <dgm:t>
        <a:bodyPr/>
        <a:lstStyle/>
        <a:p>
          <a:endParaRPr lang="en-US"/>
        </a:p>
      </dgm:t>
    </dgm:pt>
    <dgm:pt modelId="{5C1E86BE-B2D8-4C65-8E0B-35B3B870BB9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Many more features like popup notifications , Wishlist , receipt generation etc</a:t>
          </a:r>
          <a:endParaRPr lang="en-US" dirty="0"/>
        </a:p>
      </dgm:t>
    </dgm:pt>
    <dgm:pt modelId="{7DCA9840-4623-4E75-9F4A-36694513E5EE}" type="parTrans" cxnId="{A66C2771-E9F0-4FF5-BF80-3C6E17430F0F}">
      <dgm:prSet/>
      <dgm:spPr/>
      <dgm:t>
        <a:bodyPr/>
        <a:lstStyle/>
        <a:p>
          <a:endParaRPr lang="en-US"/>
        </a:p>
      </dgm:t>
    </dgm:pt>
    <dgm:pt modelId="{0E2915B6-F51C-41D1-AA0C-23BF12DF31FE}" type="sibTrans" cxnId="{A66C2771-E9F0-4FF5-BF80-3C6E17430F0F}">
      <dgm:prSet/>
      <dgm:spPr/>
      <dgm:t>
        <a:bodyPr/>
        <a:lstStyle/>
        <a:p>
          <a:endParaRPr lang="en-US"/>
        </a:p>
      </dgm:t>
    </dgm:pt>
    <dgm:pt modelId="{F9C89A0B-C352-4F98-BA6C-141E218699ED}" type="pres">
      <dgm:prSet presAssocID="{454D4A32-1B90-4D54-94DC-D8F349126554}" presName="root" presStyleCnt="0">
        <dgm:presLayoutVars>
          <dgm:dir/>
          <dgm:resizeHandles val="exact"/>
        </dgm:presLayoutVars>
      </dgm:prSet>
      <dgm:spPr/>
    </dgm:pt>
    <dgm:pt modelId="{8AB1B3AD-E34F-4066-AB9C-9E9C5533BC1B}" type="pres">
      <dgm:prSet presAssocID="{A2579A66-4E26-4A23-B1D8-8AA74B32D68D}" presName="compNode" presStyleCnt="0"/>
      <dgm:spPr/>
    </dgm:pt>
    <dgm:pt modelId="{A322AF0A-D0B3-4CA4-89C6-159E2307F18F}" type="pres">
      <dgm:prSet presAssocID="{A2579A66-4E26-4A23-B1D8-8AA74B32D68D}" presName="bgRect" presStyleLbl="bgShp" presStyleIdx="0" presStyleCnt="5" custLinFactNeighborX="-2"/>
      <dgm:spPr/>
    </dgm:pt>
    <dgm:pt modelId="{B2B4D230-FD10-4B1D-A233-F76FEE86BAC5}" type="pres">
      <dgm:prSet presAssocID="{A2579A66-4E26-4A23-B1D8-8AA74B32D68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9ED33820-136B-47C2-909E-61AD8C486443}" type="pres">
      <dgm:prSet presAssocID="{A2579A66-4E26-4A23-B1D8-8AA74B32D68D}" presName="spaceRect" presStyleCnt="0"/>
      <dgm:spPr/>
    </dgm:pt>
    <dgm:pt modelId="{65B2CFFE-9CB0-441F-94AC-6C264C59C718}" type="pres">
      <dgm:prSet presAssocID="{A2579A66-4E26-4A23-B1D8-8AA74B32D68D}" presName="parTx" presStyleLbl="revTx" presStyleIdx="0" presStyleCnt="5">
        <dgm:presLayoutVars>
          <dgm:chMax val="0"/>
          <dgm:chPref val="0"/>
        </dgm:presLayoutVars>
      </dgm:prSet>
      <dgm:spPr/>
    </dgm:pt>
    <dgm:pt modelId="{B7B1BDC9-7EDB-485F-93EE-705DD907F1DC}" type="pres">
      <dgm:prSet presAssocID="{5D7895BE-B1CB-4BE4-BDA4-0CEDDA74775C}" presName="sibTrans" presStyleCnt="0"/>
      <dgm:spPr/>
    </dgm:pt>
    <dgm:pt modelId="{311EE896-FE29-462D-907F-A4E0D1B31B6C}" type="pres">
      <dgm:prSet presAssocID="{01358C98-98C3-49E3-9D64-D6109C42F56B}" presName="compNode" presStyleCnt="0"/>
      <dgm:spPr/>
    </dgm:pt>
    <dgm:pt modelId="{7EAF7440-DE39-4BF7-8441-FCEF0870292E}" type="pres">
      <dgm:prSet presAssocID="{01358C98-98C3-49E3-9D64-D6109C42F56B}" presName="bgRect" presStyleLbl="bgShp" presStyleIdx="1" presStyleCnt="5"/>
      <dgm:spPr/>
    </dgm:pt>
    <dgm:pt modelId="{F8BA2C82-0301-406E-B3CB-A5E47D0EC843}" type="pres">
      <dgm:prSet presAssocID="{01358C98-98C3-49E3-9D64-D6109C42F56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9DB7A4A9-3A50-4017-894E-FFC046180AA4}" type="pres">
      <dgm:prSet presAssocID="{01358C98-98C3-49E3-9D64-D6109C42F56B}" presName="spaceRect" presStyleCnt="0"/>
      <dgm:spPr/>
    </dgm:pt>
    <dgm:pt modelId="{7FAE04E2-5539-4535-9F1E-807BC27AB9B2}" type="pres">
      <dgm:prSet presAssocID="{01358C98-98C3-49E3-9D64-D6109C42F56B}" presName="parTx" presStyleLbl="revTx" presStyleIdx="1" presStyleCnt="5">
        <dgm:presLayoutVars>
          <dgm:chMax val="0"/>
          <dgm:chPref val="0"/>
        </dgm:presLayoutVars>
      </dgm:prSet>
      <dgm:spPr/>
    </dgm:pt>
    <dgm:pt modelId="{F7333643-BAB3-41A5-877A-4FAC7751A584}" type="pres">
      <dgm:prSet presAssocID="{DDAA0C4F-67DC-4D30-92F5-40AF9C710247}" presName="sibTrans" presStyleCnt="0"/>
      <dgm:spPr/>
    </dgm:pt>
    <dgm:pt modelId="{656E5C26-F901-40D2-8CFC-047A8DD95151}" type="pres">
      <dgm:prSet presAssocID="{5DFF7822-E371-4551-AD11-1A9F2D461882}" presName="compNode" presStyleCnt="0"/>
      <dgm:spPr/>
    </dgm:pt>
    <dgm:pt modelId="{D8EC779F-4615-4C21-B34C-4E7C44DF0235}" type="pres">
      <dgm:prSet presAssocID="{5DFF7822-E371-4551-AD11-1A9F2D461882}" presName="bgRect" presStyleLbl="bgShp" presStyleIdx="2" presStyleCnt="5" custLinFactNeighborX="-2"/>
      <dgm:spPr/>
    </dgm:pt>
    <dgm:pt modelId="{35244456-366F-4F7C-9469-CE0B2DE85F0E}" type="pres">
      <dgm:prSet presAssocID="{5DFF7822-E371-4551-AD11-1A9F2D46188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FBBC97FD-6978-41AD-B254-2A0AB943BC24}" type="pres">
      <dgm:prSet presAssocID="{5DFF7822-E371-4551-AD11-1A9F2D461882}" presName="spaceRect" presStyleCnt="0"/>
      <dgm:spPr/>
    </dgm:pt>
    <dgm:pt modelId="{40FA10F7-DAA6-4145-8799-48F2355160D4}" type="pres">
      <dgm:prSet presAssocID="{5DFF7822-E371-4551-AD11-1A9F2D461882}" presName="parTx" presStyleLbl="revTx" presStyleIdx="2" presStyleCnt="5">
        <dgm:presLayoutVars>
          <dgm:chMax val="0"/>
          <dgm:chPref val="0"/>
        </dgm:presLayoutVars>
      </dgm:prSet>
      <dgm:spPr/>
    </dgm:pt>
    <dgm:pt modelId="{B822584F-4050-4967-B27D-98E3FB9EFA36}" type="pres">
      <dgm:prSet presAssocID="{AF2CFF02-F635-4D35-AF5D-C16145457397}" presName="sibTrans" presStyleCnt="0"/>
      <dgm:spPr/>
    </dgm:pt>
    <dgm:pt modelId="{9DD64769-D51A-4315-A9BD-0DDD41BDC9D7}" type="pres">
      <dgm:prSet presAssocID="{8E1EA8C0-3EFE-43C7-8D51-2C9DEBFCADE0}" presName="compNode" presStyleCnt="0"/>
      <dgm:spPr/>
    </dgm:pt>
    <dgm:pt modelId="{2C8B796C-9528-40DA-93F3-A681B4052BF3}" type="pres">
      <dgm:prSet presAssocID="{8E1EA8C0-3EFE-43C7-8D51-2C9DEBFCADE0}" presName="bgRect" presStyleLbl="bgShp" presStyleIdx="3" presStyleCnt="5"/>
      <dgm:spPr/>
    </dgm:pt>
    <dgm:pt modelId="{872F4AFE-EA8E-4D18-AD3A-0EC6B8605091}" type="pres">
      <dgm:prSet presAssocID="{8E1EA8C0-3EFE-43C7-8D51-2C9DEBFCADE0}" presName="iconRect" presStyleLbl="node1" presStyleIdx="3" presStyleCnt="5"/>
      <dgm:spPr/>
    </dgm:pt>
    <dgm:pt modelId="{1BDC2FD6-B5BE-4A98-84DD-D92F7D3A7A33}" type="pres">
      <dgm:prSet presAssocID="{8E1EA8C0-3EFE-43C7-8D51-2C9DEBFCADE0}" presName="spaceRect" presStyleCnt="0"/>
      <dgm:spPr/>
    </dgm:pt>
    <dgm:pt modelId="{C38E5238-9785-4424-ACB5-E9DF2C628B86}" type="pres">
      <dgm:prSet presAssocID="{8E1EA8C0-3EFE-43C7-8D51-2C9DEBFCADE0}" presName="parTx" presStyleLbl="revTx" presStyleIdx="3" presStyleCnt="5">
        <dgm:presLayoutVars>
          <dgm:chMax val="0"/>
          <dgm:chPref val="0"/>
        </dgm:presLayoutVars>
      </dgm:prSet>
      <dgm:spPr/>
    </dgm:pt>
    <dgm:pt modelId="{BC429FFD-E967-401D-928E-EFC8CC169A5B}" type="pres">
      <dgm:prSet presAssocID="{8012819F-5583-4987-B313-69C5897AB631}" presName="sibTrans" presStyleCnt="0"/>
      <dgm:spPr/>
    </dgm:pt>
    <dgm:pt modelId="{E582A457-8E56-45A0-9E28-4AC310716313}" type="pres">
      <dgm:prSet presAssocID="{5C1E86BE-B2D8-4C65-8E0B-35B3B870BB9E}" presName="compNode" presStyleCnt="0"/>
      <dgm:spPr/>
    </dgm:pt>
    <dgm:pt modelId="{4D70B3E0-297F-48A1-97A2-166B62F0DF7A}" type="pres">
      <dgm:prSet presAssocID="{5C1E86BE-B2D8-4C65-8E0B-35B3B870BB9E}" presName="bgRect" presStyleLbl="bgShp" presStyleIdx="4" presStyleCnt="5"/>
      <dgm:spPr/>
    </dgm:pt>
    <dgm:pt modelId="{9D1C25DA-3C99-4992-BE0B-50CF6969AE53}" type="pres">
      <dgm:prSet presAssocID="{5C1E86BE-B2D8-4C65-8E0B-35B3B870BB9E}" presName="iconRect" presStyleLbl="node1" presStyleIdx="4" presStyleCnt="5"/>
      <dgm:spPr/>
    </dgm:pt>
    <dgm:pt modelId="{CEBD0EC2-DD3D-48A3-B9A9-F025B70E989D}" type="pres">
      <dgm:prSet presAssocID="{5C1E86BE-B2D8-4C65-8E0B-35B3B870BB9E}" presName="spaceRect" presStyleCnt="0"/>
      <dgm:spPr/>
    </dgm:pt>
    <dgm:pt modelId="{B6C6D473-818C-4847-8D47-A65619D3909B}" type="pres">
      <dgm:prSet presAssocID="{5C1E86BE-B2D8-4C65-8E0B-35B3B870BB9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2791614-6405-45E0-BA38-F72783E987B7}" srcId="{454D4A32-1B90-4D54-94DC-D8F349126554}" destId="{01358C98-98C3-49E3-9D64-D6109C42F56B}" srcOrd="1" destOrd="0" parTransId="{B0C1F95C-94CE-4DAB-BC26-C56D527D9EB7}" sibTransId="{DDAA0C4F-67DC-4D30-92F5-40AF9C710247}"/>
    <dgm:cxn modelId="{B891D221-9F10-4831-9B8E-3CDF1E08BDAD}" type="presOf" srcId="{01358C98-98C3-49E3-9D64-D6109C42F56B}" destId="{7FAE04E2-5539-4535-9F1E-807BC27AB9B2}" srcOrd="0" destOrd="0" presId="urn:microsoft.com/office/officeart/2018/2/layout/IconVerticalSolidList"/>
    <dgm:cxn modelId="{29D3C82D-10EE-43A2-A071-15ABF98E85C7}" type="presOf" srcId="{A2579A66-4E26-4A23-B1D8-8AA74B32D68D}" destId="{65B2CFFE-9CB0-441F-94AC-6C264C59C718}" srcOrd="0" destOrd="0" presId="urn:microsoft.com/office/officeart/2018/2/layout/IconVerticalSolidList"/>
    <dgm:cxn modelId="{8A0DF85E-FD43-42A1-901A-D689664774C8}" type="presOf" srcId="{8E1EA8C0-3EFE-43C7-8D51-2C9DEBFCADE0}" destId="{C38E5238-9785-4424-ACB5-E9DF2C628B86}" srcOrd="0" destOrd="0" presId="urn:microsoft.com/office/officeart/2018/2/layout/IconVerticalSolidList"/>
    <dgm:cxn modelId="{4D675148-570C-4A15-84EC-BC501F7E8ABF}" srcId="{454D4A32-1B90-4D54-94DC-D8F349126554}" destId="{8E1EA8C0-3EFE-43C7-8D51-2C9DEBFCADE0}" srcOrd="3" destOrd="0" parTransId="{80597993-6963-4D48-9E1D-860E1F9DD767}" sibTransId="{8012819F-5583-4987-B313-69C5897AB631}"/>
    <dgm:cxn modelId="{27129B50-FC4A-49BC-86EB-4D254ED076B8}" srcId="{454D4A32-1B90-4D54-94DC-D8F349126554}" destId="{5DFF7822-E371-4551-AD11-1A9F2D461882}" srcOrd="2" destOrd="0" parTransId="{314FE1CB-8DF7-4AC2-9ECF-12DDB97D44A4}" sibTransId="{AF2CFF02-F635-4D35-AF5D-C16145457397}"/>
    <dgm:cxn modelId="{A66C2771-E9F0-4FF5-BF80-3C6E17430F0F}" srcId="{454D4A32-1B90-4D54-94DC-D8F349126554}" destId="{5C1E86BE-B2D8-4C65-8E0B-35B3B870BB9E}" srcOrd="4" destOrd="0" parTransId="{7DCA9840-4623-4E75-9F4A-36694513E5EE}" sibTransId="{0E2915B6-F51C-41D1-AA0C-23BF12DF31FE}"/>
    <dgm:cxn modelId="{2C9BCA88-A472-415D-A6BB-CF053E83282C}" type="presOf" srcId="{5DFF7822-E371-4551-AD11-1A9F2D461882}" destId="{40FA10F7-DAA6-4145-8799-48F2355160D4}" srcOrd="0" destOrd="0" presId="urn:microsoft.com/office/officeart/2018/2/layout/IconVerticalSolidList"/>
    <dgm:cxn modelId="{20A424AA-DE41-48E2-8F22-ABB01BB6D2BF}" srcId="{454D4A32-1B90-4D54-94DC-D8F349126554}" destId="{A2579A66-4E26-4A23-B1D8-8AA74B32D68D}" srcOrd="0" destOrd="0" parTransId="{B5CFC7E4-6910-451C-9E64-429ED2B040B7}" sibTransId="{5D7895BE-B1CB-4BE4-BDA4-0CEDDA74775C}"/>
    <dgm:cxn modelId="{3BFCAED0-65BD-4C64-A932-27A83120087A}" type="presOf" srcId="{5C1E86BE-B2D8-4C65-8E0B-35B3B870BB9E}" destId="{B6C6D473-818C-4847-8D47-A65619D3909B}" srcOrd="0" destOrd="0" presId="urn:microsoft.com/office/officeart/2018/2/layout/IconVerticalSolidList"/>
    <dgm:cxn modelId="{23CC99E9-087B-4FE1-B583-3754D528179D}" type="presOf" srcId="{454D4A32-1B90-4D54-94DC-D8F349126554}" destId="{F9C89A0B-C352-4F98-BA6C-141E218699ED}" srcOrd="0" destOrd="0" presId="urn:microsoft.com/office/officeart/2018/2/layout/IconVerticalSolidList"/>
    <dgm:cxn modelId="{AA393526-4B99-4F0D-941B-3DDDED4B5D0C}" type="presParOf" srcId="{F9C89A0B-C352-4F98-BA6C-141E218699ED}" destId="{8AB1B3AD-E34F-4066-AB9C-9E9C5533BC1B}" srcOrd="0" destOrd="0" presId="urn:microsoft.com/office/officeart/2018/2/layout/IconVerticalSolidList"/>
    <dgm:cxn modelId="{C8857026-3367-4412-BAA9-22B82C4F5598}" type="presParOf" srcId="{8AB1B3AD-E34F-4066-AB9C-9E9C5533BC1B}" destId="{A322AF0A-D0B3-4CA4-89C6-159E2307F18F}" srcOrd="0" destOrd="0" presId="urn:microsoft.com/office/officeart/2018/2/layout/IconVerticalSolidList"/>
    <dgm:cxn modelId="{1E649F00-7605-499B-896E-8ABB013DEC65}" type="presParOf" srcId="{8AB1B3AD-E34F-4066-AB9C-9E9C5533BC1B}" destId="{B2B4D230-FD10-4B1D-A233-F76FEE86BAC5}" srcOrd="1" destOrd="0" presId="urn:microsoft.com/office/officeart/2018/2/layout/IconVerticalSolidList"/>
    <dgm:cxn modelId="{E99E7528-81D4-4A26-8C9F-F18A8119A65A}" type="presParOf" srcId="{8AB1B3AD-E34F-4066-AB9C-9E9C5533BC1B}" destId="{9ED33820-136B-47C2-909E-61AD8C486443}" srcOrd="2" destOrd="0" presId="urn:microsoft.com/office/officeart/2018/2/layout/IconVerticalSolidList"/>
    <dgm:cxn modelId="{8F634CFB-1193-4E08-B26A-5BBAC4B56110}" type="presParOf" srcId="{8AB1B3AD-E34F-4066-AB9C-9E9C5533BC1B}" destId="{65B2CFFE-9CB0-441F-94AC-6C264C59C718}" srcOrd="3" destOrd="0" presId="urn:microsoft.com/office/officeart/2018/2/layout/IconVerticalSolidList"/>
    <dgm:cxn modelId="{11079BFB-5427-48EE-B995-76689AB57805}" type="presParOf" srcId="{F9C89A0B-C352-4F98-BA6C-141E218699ED}" destId="{B7B1BDC9-7EDB-485F-93EE-705DD907F1DC}" srcOrd="1" destOrd="0" presId="urn:microsoft.com/office/officeart/2018/2/layout/IconVerticalSolidList"/>
    <dgm:cxn modelId="{F05DD0DD-15EC-4F9F-8E50-B1A089EF43F9}" type="presParOf" srcId="{F9C89A0B-C352-4F98-BA6C-141E218699ED}" destId="{311EE896-FE29-462D-907F-A4E0D1B31B6C}" srcOrd="2" destOrd="0" presId="urn:microsoft.com/office/officeart/2018/2/layout/IconVerticalSolidList"/>
    <dgm:cxn modelId="{2D0A6B0D-2B29-4D8D-A845-64A1BE18814A}" type="presParOf" srcId="{311EE896-FE29-462D-907F-A4E0D1B31B6C}" destId="{7EAF7440-DE39-4BF7-8441-FCEF0870292E}" srcOrd="0" destOrd="0" presId="urn:microsoft.com/office/officeart/2018/2/layout/IconVerticalSolidList"/>
    <dgm:cxn modelId="{DC91CD4D-E27F-4627-A2C6-18C1BEF5C386}" type="presParOf" srcId="{311EE896-FE29-462D-907F-A4E0D1B31B6C}" destId="{F8BA2C82-0301-406E-B3CB-A5E47D0EC843}" srcOrd="1" destOrd="0" presId="urn:microsoft.com/office/officeart/2018/2/layout/IconVerticalSolidList"/>
    <dgm:cxn modelId="{A8B729FF-9691-4286-BB51-01924112818D}" type="presParOf" srcId="{311EE896-FE29-462D-907F-A4E0D1B31B6C}" destId="{9DB7A4A9-3A50-4017-894E-FFC046180AA4}" srcOrd="2" destOrd="0" presId="urn:microsoft.com/office/officeart/2018/2/layout/IconVerticalSolidList"/>
    <dgm:cxn modelId="{E00BAD86-8C18-4A91-90A0-6B04D53D206D}" type="presParOf" srcId="{311EE896-FE29-462D-907F-A4E0D1B31B6C}" destId="{7FAE04E2-5539-4535-9F1E-807BC27AB9B2}" srcOrd="3" destOrd="0" presId="urn:microsoft.com/office/officeart/2018/2/layout/IconVerticalSolidList"/>
    <dgm:cxn modelId="{E708EC34-1D9E-4A1E-A522-B6AE3AA9FCA8}" type="presParOf" srcId="{F9C89A0B-C352-4F98-BA6C-141E218699ED}" destId="{F7333643-BAB3-41A5-877A-4FAC7751A584}" srcOrd="3" destOrd="0" presId="urn:microsoft.com/office/officeart/2018/2/layout/IconVerticalSolidList"/>
    <dgm:cxn modelId="{5E095824-CE33-4C6F-B8B8-42858A76E7D2}" type="presParOf" srcId="{F9C89A0B-C352-4F98-BA6C-141E218699ED}" destId="{656E5C26-F901-40D2-8CFC-047A8DD95151}" srcOrd="4" destOrd="0" presId="urn:microsoft.com/office/officeart/2018/2/layout/IconVerticalSolidList"/>
    <dgm:cxn modelId="{84418403-620C-48BB-BFFC-62439A834F28}" type="presParOf" srcId="{656E5C26-F901-40D2-8CFC-047A8DD95151}" destId="{D8EC779F-4615-4C21-B34C-4E7C44DF0235}" srcOrd="0" destOrd="0" presId="urn:microsoft.com/office/officeart/2018/2/layout/IconVerticalSolidList"/>
    <dgm:cxn modelId="{9C42C580-870A-4A96-A27E-750E78D32177}" type="presParOf" srcId="{656E5C26-F901-40D2-8CFC-047A8DD95151}" destId="{35244456-366F-4F7C-9469-CE0B2DE85F0E}" srcOrd="1" destOrd="0" presId="urn:microsoft.com/office/officeart/2018/2/layout/IconVerticalSolidList"/>
    <dgm:cxn modelId="{C20DD1F1-08D8-48A4-9AC1-3094BD00722A}" type="presParOf" srcId="{656E5C26-F901-40D2-8CFC-047A8DD95151}" destId="{FBBC97FD-6978-41AD-B254-2A0AB943BC24}" srcOrd="2" destOrd="0" presId="urn:microsoft.com/office/officeart/2018/2/layout/IconVerticalSolidList"/>
    <dgm:cxn modelId="{8C9BCD04-BC9E-4455-9B59-94C1B2E0CC04}" type="presParOf" srcId="{656E5C26-F901-40D2-8CFC-047A8DD95151}" destId="{40FA10F7-DAA6-4145-8799-48F2355160D4}" srcOrd="3" destOrd="0" presId="urn:microsoft.com/office/officeart/2018/2/layout/IconVerticalSolidList"/>
    <dgm:cxn modelId="{8BA414CB-787A-4BAC-A0B3-FB86935A7E66}" type="presParOf" srcId="{F9C89A0B-C352-4F98-BA6C-141E218699ED}" destId="{B822584F-4050-4967-B27D-98E3FB9EFA36}" srcOrd="5" destOrd="0" presId="urn:microsoft.com/office/officeart/2018/2/layout/IconVerticalSolidList"/>
    <dgm:cxn modelId="{7E68E672-A47C-446F-BFBC-E959C0DEA9DF}" type="presParOf" srcId="{F9C89A0B-C352-4F98-BA6C-141E218699ED}" destId="{9DD64769-D51A-4315-A9BD-0DDD41BDC9D7}" srcOrd="6" destOrd="0" presId="urn:microsoft.com/office/officeart/2018/2/layout/IconVerticalSolidList"/>
    <dgm:cxn modelId="{270413C8-592B-489E-8950-3E8AF70FFAEB}" type="presParOf" srcId="{9DD64769-D51A-4315-A9BD-0DDD41BDC9D7}" destId="{2C8B796C-9528-40DA-93F3-A681B4052BF3}" srcOrd="0" destOrd="0" presId="urn:microsoft.com/office/officeart/2018/2/layout/IconVerticalSolidList"/>
    <dgm:cxn modelId="{6F154548-6322-4DDB-8973-90230E766347}" type="presParOf" srcId="{9DD64769-D51A-4315-A9BD-0DDD41BDC9D7}" destId="{872F4AFE-EA8E-4D18-AD3A-0EC6B8605091}" srcOrd="1" destOrd="0" presId="urn:microsoft.com/office/officeart/2018/2/layout/IconVerticalSolidList"/>
    <dgm:cxn modelId="{94E26790-5565-422E-9BB1-7635FCD65F15}" type="presParOf" srcId="{9DD64769-D51A-4315-A9BD-0DDD41BDC9D7}" destId="{1BDC2FD6-B5BE-4A98-84DD-D92F7D3A7A33}" srcOrd="2" destOrd="0" presId="urn:microsoft.com/office/officeart/2018/2/layout/IconVerticalSolidList"/>
    <dgm:cxn modelId="{0D1CF0E8-48AE-448F-958A-9D3A73F72450}" type="presParOf" srcId="{9DD64769-D51A-4315-A9BD-0DDD41BDC9D7}" destId="{C38E5238-9785-4424-ACB5-E9DF2C628B86}" srcOrd="3" destOrd="0" presId="urn:microsoft.com/office/officeart/2018/2/layout/IconVerticalSolidList"/>
    <dgm:cxn modelId="{8E450B32-5CF6-474B-B182-F9A108DD5859}" type="presParOf" srcId="{F9C89A0B-C352-4F98-BA6C-141E218699ED}" destId="{BC429FFD-E967-401D-928E-EFC8CC169A5B}" srcOrd="7" destOrd="0" presId="urn:microsoft.com/office/officeart/2018/2/layout/IconVerticalSolidList"/>
    <dgm:cxn modelId="{5141C0BE-F56B-4FA5-B953-97447C2363DB}" type="presParOf" srcId="{F9C89A0B-C352-4F98-BA6C-141E218699ED}" destId="{E582A457-8E56-45A0-9E28-4AC310716313}" srcOrd="8" destOrd="0" presId="urn:microsoft.com/office/officeart/2018/2/layout/IconVerticalSolidList"/>
    <dgm:cxn modelId="{86EE6B3B-0762-4EE0-9479-F9B8DF45DCE9}" type="presParOf" srcId="{E582A457-8E56-45A0-9E28-4AC310716313}" destId="{4D70B3E0-297F-48A1-97A2-166B62F0DF7A}" srcOrd="0" destOrd="0" presId="urn:microsoft.com/office/officeart/2018/2/layout/IconVerticalSolidList"/>
    <dgm:cxn modelId="{D8A047D2-F2C8-4401-B688-E37E23E421E3}" type="presParOf" srcId="{E582A457-8E56-45A0-9E28-4AC310716313}" destId="{9D1C25DA-3C99-4992-BE0B-50CF6969AE53}" srcOrd="1" destOrd="0" presId="urn:microsoft.com/office/officeart/2018/2/layout/IconVerticalSolidList"/>
    <dgm:cxn modelId="{326013C7-CB55-4F65-92CD-26540015EDA2}" type="presParOf" srcId="{E582A457-8E56-45A0-9E28-4AC310716313}" destId="{CEBD0EC2-DD3D-48A3-B9A9-F025B70E989D}" srcOrd="2" destOrd="0" presId="urn:microsoft.com/office/officeart/2018/2/layout/IconVerticalSolidList"/>
    <dgm:cxn modelId="{5296B19E-317F-4690-B442-80D64E6F1339}" type="presParOf" srcId="{E582A457-8E56-45A0-9E28-4AC310716313}" destId="{B6C6D473-818C-4847-8D47-A65619D390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FD180A-374B-4837-9790-0B15AE71E06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6C1CBBF-B26D-401B-B2DD-7424582B42E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There is a web application for providing a platform for farmers and dealers alike to trade</a:t>
          </a:r>
          <a:endParaRPr lang="en-US" dirty="0"/>
        </a:p>
      </dgm:t>
    </dgm:pt>
    <dgm:pt modelId="{05D06D49-7503-4E40-9871-542D284CB64F}" type="parTrans" cxnId="{9329EEDA-DA69-451F-87B2-2C2462724CE4}">
      <dgm:prSet/>
      <dgm:spPr/>
      <dgm:t>
        <a:bodyPr/>
        <a:lstStyle/>
        <a:p>
          <a:endParaRPr lang="en-US"/>
        </a:p>
      </dgm:t>
    </dgm:pt>
    <dgm:pt modelId="{EE87D08E-CDB4-4664-B607-0B0365B4699C}" type="sibTrans" cxnId="{9329EEDA-DA69-451F-87B2-2C2462724CE4}">
      <dgm:prSet/>
      <dgm:spPr/>
      <dgm:t>
        <a:bodyPr/>
        <a:lstStyle/>
        <a:p>
          <a:endParaRPr lang="en-US"/>
        </a:p>
      </dgm:t>
    </dgm:pt>
    <dgm:pt modelId="{1A2E47E1-5750-4B87-8213-5732CF62594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Transparent trade with multiple features for all roles</a:t>
          </a:r>
          <a:endParaRPr lang="en-US" dirty="0"/>
        </a:p>
      </dgm:t>
    </dgm:pt>
    <dgm:pt modelId="{3CF5ACE3-A272-460E-A9E0-B930A166C33B}" type="parTrans" cxnId="{D88952E1-5EC4-4B0F-8582-C301F6622295}">
      <dgm:prSet/>
      <dgm:spPr/>
      <dgm:t>
        <a:bodyPr/>
        <a:lstStyle/>
        <a:p>
          <a:endParaRPr lang="en-US"/>
        </a:p>
      </dgm:t>
    </dgm:pt>
    <dgm:pt modelId="{7B517F5B-1D26-429E-9A91-93CA6E2E7DD2}" type="sibTrans" cxnId="{D88952E1-5EC4-4B0F-8582-C301F6622295}">
      <dgm:prSet/>
      <dgm:spPr/>
      <dgm:t>
        <a:bodyPr/>
        <a:lstStyle/>
        <a:p>
          <a:endParaRPr lang="en-US"/>
        </a:p>
      </dgm:t>
    </dgm:pt>
    <dgm:pt modelId="{553C4FF2-906B-4B82-93A9-10775E60FD6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With its user-friendly interface and efficient data gathering capabilities, this web application provides a valuable tool for the user.</a:t>
          </a:r>
          <a:endParaRPr lang="en-US" dirty="0"/>
        </a:p>
      </dgm:t>
    </dgm:pt>
    <dgm:pt modelId="{EA065055-96A7-4917-A530-75DB5840F76B}" type="parTrans" cxnId="{0296DE8C-034D-420D-8B89-BB4AB971A4C3}">
      <dgm:prSet/>
      <dgm:spPr/>
      <dgm:t>
        <a:bodyPr/>
        <a:lstStyle/>
        <a:p>
          <a:endParaRPr lang="en-US"/>
        </a:p>
      </dgm:t>
    </dgm:pt>
    <dgm:pt modelId="{99AE366F-6417-4EFF-B43B-EB0C6E4B9E81}" type="sibTrans" cxnId="{0296DE8C-034D-420D-8B89-BB4AB971A4C3}">
      <dgm:prSet/>
      <dgm:spPr/>
      <dgm:t>
        <a:bodyPr/>
        <a:lstStyle/>
        <a:p>
          <a:endParaRPr lang="en-US"/>
        </a:p>
      </dgm:t>
    </dgm:pt>
    <dgm:pt modelId="{CF7F636E-DB8C-4823-B1D6-05C58FAB05AC}" type="pres">
      <dgm:prSet presAssocID="{59FD180A-374B-4837-9790-0B15AE71E064}" presName="root" presStyleCnt="0">
        <dgm:presLayoutVars>
          <dgm:dir/>
          <dgm:resizeHandles val="exact"/>
        </dgm:presLayoutVars>
      </dgm:prSet>
      <dgm:spPr/>
    </dgm:pt>
    <dgm:pt modelId="{D6D74B07-3588-4890-A1D3-79B294FBC3C3}" type="pres">
      <dgm:prSet presAssocID="{26C1CBBF-B26D-401B-B2DD-7424582B42E1}" presName="compNode" presStyleCnt="0"/>
      <dgm:spPr/>
    </dgm:pt>
    <dgm:pt modelId="{9DCDD83B-0B10-4FB3-ADD4-08902FE5CD42}" type="pres">
      <dgm:prSet presAssocID="{26C1CBBF-B26D-401B-B2DD-7424582B42E1}" presName="bgRect" presStyleLbl="bgShp" presStyleIdx="0" presStyleCnt="3"/>
      <dgm:spPr/>
    </dgm:pt>
    <dgm:pt modelId="{E8B5F601-7BC1-4DE9-AC3B-B6CE83DEA7D1}" type="pres">
      <dgm:prSet presAssocID="{26C1CBBF-B26D-401B-B2DD-7424582B42E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g"/>
        </a:ext>
      </dgm:extLst>
    </dgm:pt>
    <dgm:pt modelId="{B5FA8F16-D732-42DF-9F01-6D3D2C66146F}" type="pres">
      <dgm:prSet presAssocID="{26C1CBBF-B26D-401B-B2DD-7424582B42E1}" presName="spaceRect" presStyleCnt="0"/>
      <dgm:spPr/>
    </dgm:pt>
    <dgm:pt modelId="{00F9706D-99D6-43EC-8552-1DD5129E29E2}" type="pres">
      <dgm:prSet presAssocID="{26C1CBBF-B26D-401B-B2DD-7424582B42E1}" presName="parTx" presStyleLbl="revTx" presStyleIdx="0" presStyleCnt="3">
        <dgm:presLayoutVars>
          <dgm:chMax val="0"/>
          <dgm:chPref val="0"/>
        </dgm:presLayoutVars>
      </dgm:prSet>
      <dgm:spPr/>
    </dgm:pt>
    <dgm:pt modelId="{BA90FAE7-6967-4D89-8090-7E7DFDC58813}" type="pres">
      <dgm:prSet presAssocID="{EE87D08E-CDB4-4664-B607-0B0365B4699C}" presName="sibTrans" presStyleCnt="0"/>
      <dgm:spPr/>
    </dgm:pt>
    <dgm:pt modelId="{9BAA4CD3-D110-4448-A79C-95DD020786FF}" type="pres">
      <dgm:prSet presAssocID="{1A2E47E1-5750-4B87-8213-5732CF625943}" presName="compNode" presStyleCnt="0"/>
      <dgm:spPr/>
    </dgm:pt>
    <dgm:pt modelId="{66B19CD4-9B4D-4013-A29F-3F6CA1A8B47D}" type="pres">
      <dgm:prSet presAssocID="{1A2E47E1-5750-4B87-8213-5732CF625943}" presName="bgRect" presStyleLbl="bgShp" presStyleIdx="1" presStyleCnt="3"/>
      <dgm:spPr/>
    </dgm:pt>
    <dgm:pt modelId="{6694922A-00F6-4BBC-9E90-A4B976E1F704}" type="pres">
      <dgm:prSet presAssocID="{1A2E47E1-5750-4B87-8213-5732CF62594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1E85B8D2-7ED1-43E7-8F0C-444D418A69A9}" type="pres">
      <dgm:prSet presAssocID="{1A2E47E1-5750-4B87-8213-5732CF625943}" presName="spaceRect" presStyleCnt="0"/>
      <dgm:spPr/>
    </dgm:pt>
    <dgm:pt modelId="{107F4CA7-EED0-4C25-B92E-F612B06966BC}" type="pres">
      <dgm:prSet presAssocID="{1A2E47E1-5750-4B87-8213-5732CF625943}" presName="parTx" presStyleLbl="revTx" presStyleIdx="1" presStyleCnt="3">
        <dgm:presLayoutVars>
          <dgm:chMax val="0"/>
          <dgm:chPref val="0"/>
        </dgm:presLayoutVars>
      </dgm:prSet>
      <dgm:spPr/>
    </dgm:pt>
    <dgm:pt modelId="{085331C9-BAE4-4BF8-AC69-0D1F1974A6D2}" type="pres">
      <dgm:prSet presAssocID="{7B517F5B-1D26-429E-9A91-93CA6E2E7DD2}" presName="sibTrans" presStyleCnt="0"/>
      <dgm:spPr/>
    </dgm:pt>
    <dgm:pt modelId="{A9E7117E-D0BC-4AE6-A799-3F12C4D3E4E9}" type="pres">
      <dgm:prSet presAssocID="{553C4FF2-906B-4B82-93A9-10775E60FD6E}" presName="compNode" presStyleCnt="0"/>
      <dgm:spPr/>
    </dgm:pt>
    <dgm:pt modelId="{EC1B1DB6-DC64-4962-BE93-A2F73A41D5F0}" type="pres">
      <dgm:prSet presAssocID="{553C4FF2-906B-4B82-93A9-10775E60FD6E}" presName="bgRect" presStyleLbl="bgShp" presStyleIdx="2" presStyleCnt="3"/>
      <dgm:spPr/>
    </dgm:pt>
    <dgm:pt modelId="{2305CA30-BB65-4FAD-83FD-7C1BB120AA70}" type="pres">
      <dgm:prSet presAssocID="{553C4FF2-906B-4B82-93A9-10775E60FD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C0E047EF-5B4B-4510-94DF-38D2E0E4C560}" type="pres">
      <dgm:prSet presAssocID="{553C4FF2-906B-4B82-93A9-10775E60FD6E}" presName="spaceRect" presStyleCnt="0"/>
      <dgm:spPr/>
    </dgm:pt>
    <dgm:pt modelId="{A656E5C6-2EE0-4160-898F-C7827B531123}" type="pres">
      <dgm:prSet presAssocID="{553C4FF2-906B-4B82-93A9-10775E60FD6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1F61715-D478-4812-9728-63D49A276CFB}" type="presOf" srcId="{26C1CBBF-B26D-401B-B2DD-7424582B42E1}" destId="{00F9706D-99D6-43EC-8552-1DD5129E29E2}" srcOrd="0" destOrd="0" presId="urn:microsoft.com/office/officeart/2018/2/layout/IconVerticalSolidList"/>
    <dgm:cxn modelId="{0296DE8C-034D-420D-8B89-BB4AB971A4C3}" srcId="{59FD180A-374B-4837-9790-0B15AE71E064}" destId="{553C4FF2-906B-4B82-93A9-10775E60FD6E}" srcOrd="2" destOrd="0" parTransId="{EA065055-96A7-4917-A530-75DB5840F76B}" sibTransId="{99AE366F-6417-4EFF-B43B-EB0C6E4B9E81}"/>
    <dgm:cxn modelId="{A74831A5-1ACF-4A94-A669-6CF4C6442126}" type="presOf" srcId="{59FD180A-374B-4837-9790-0B15AE71E064}" destId="{CF7F636E-DB8C-4823-B1D6-05C58FAB05AC}" srcOrd="0" destOrd="0" presId="urn:microsoft.com/office/officeart/2018/2/layout/IconVerticalSolidList"/>
    <dgm:cxn modelId="{54293BC8-2708-49E1-ABF6-AF65735A82C0}" type="presOf" srcId="{1A2E47E1-5750-4B87-8213-5732CF625943}" destId="{107F4CA7-EED0-4C25-B92E-F612B06966BC}" srcOrd="0" destOrd="0" presId="urn:microsoft.com/office/officeart/2018/2/layout/IconVerticalSolidList"/>
    <dgm:cxn modelId="{9329EEDA-DA69-451F-87B2-2C2462724CE4}" srcId="{59FD180A-374B-4837-9790-0B15AE71E064}" destId="{26C1CBBF-B26D-401B-B2DD-7424582B42E1}" srcOrd="0" destOrd="0" parTransId="{05D06D49-7503-4E40-9871-542D284CB64F}" sibTransId="{EE87D08E-CDB4-4664-B607-0B0365B4699C}"/>
    <dgm:cxn modelId="{D88952E1-5EC4-4B0F-8582-C301F6622295}" srcId="{59FD180A-374B-4837-9790-0B15AE71E064}" destId="{1A2E47E1-5750-4B87-8213-5732CF625943}" srcOrd="1" destOrd="0" parTransId="{3CF5ACE3-A272-460E-A9E0-B930A166C33B}" sibTransId="{7B517F5B-1D26-429E-9A91-93CA6E2E7DD2}"/>
    <dgm:cxn modelId="{EB6746E4-26F1-497F-81EE-FD9635625BD1}" type="presOf" srcId="{553C4FF2-906B-4B82-93A9-10775E60FD6E}" destId="{A656E5C6-2EE0-4160-898F-C7827B531123}" srcOrd="0" destOrd="0" presId="urn:microsoft.com/office/officeart/2018/2/layout/IconVerticalSolidList"/>
    <dgm:cxn modelId="{02D3CD2A-12F4-4A78-BA78-1755E500D7BE}" type="presParOf" srcId="{CF7F636E-DB8C-4823-B1D6-05C58FAB05AC}" destId="{D6D74B07-3588-4890-A1D3-79B294FBC3C3}" srcOrd="0" destOrd="0" presId="urn:microsoft.com/office/officeart/2018/2/layout/IconVerticalSolidList"/>
    <dgm:cxn modelId="{8CB951ED-CB13-488F-B0DA-3EEF35AB3338}" type="presParOf" srcId="{D6D74B07-3588-4890-A1D3-79B294FBC3C3}" destId="{9DCDD83B-0B10-4FB3-ADD4-08902FE5CD42}" srcOrd="0" destOrd="0" presId="urn:microsoft.com/office/officeart/2018/2/layout/IconVerticalSolidList"/>
    <dgm:cxn modelId="{76C10A18-DB23-4553-BCFF-58FAAF30356B}" type="presParOf" srcId="{D6D74B07-3588-4890-A1D3-79B294FBC3C3}" destId="{E8B5F601-7BC1-4DE9-AC3B-B6CE83DEA7D1}" srcOrd="1" destOrd="0" presId="urn:microsoft.com/office/officeart/2018/2/layout/IconVerticalSolidList"/>
    <dgm:cxn modelId="{FF51294C-BCFF-42F0-9CC1-FCC1541913CE}" type="presParOf" srcId="{D6D74B07-3588-4890-A1D3-79B294FBC3C3}" destId="{B5FA8F16-D732-42DF-9F01-6D3D2C66146F}" srcOrd="2" destOrd="0" presId="urn:microsoft.com/office/officeart/2018/2/layout/IconVerticalSolidList"/>
    <dgm:cxn modelId="{1D26943D-8109-4F43-84D1-44D461E06728}" type="presParOf" srcId="{D6D74B07-3588-4890-A1D3-79B294FBC3C3}" destId="{00F9706D-99D6-43EC-8552-1DD5129E29E2}" srcOrd="3" destOrd="0" presId="urn:microsoft.com/office/officeart/2018/2/layout/IconVerticalSolidList"/>
    <dgm:cxn modelId="{499F5D4A-83BF-482A-AB6E-C10667F398F7}" type="presParOf" srcId="{CF7F636E-DB8C-4823-B1D6-05C58FAB05AC}" destId="{BA90FAE7-6967-4D89-8090-7E7DFDC58813}" srcOrd="1" destOrd="0" presId="urn:microsoft.com/office/officeart/2018/2/layout/IconVerticalSolidList"/>
    <dgm:cxn modelId="{361E99DC-3204-4C1A-AE94-1E5D426A2627}" type="presParOf" srcId="{CF7F636E-DB8C-4823-B1D6-05C58FAB05AC}" destId="{9BAA4CD3-D110-4448-A79C-95DD020786FF}" srcOrd="2" destOrd="0" presId="urn:microsoft.com/office/officeart/2018/2/layout/IconVerticalSolidList"/>
    <dgm:cxn modelId="{07892B4B-8A55-4254-B82F-7E306C92CA1B}" type="presParOf" srcId="{9BAA4CD3-D110-4448-A79C-95DD020786FF}" destId="{66B19CD4-9B4D-4013-A29F-3F6CA1A8B47D}" srcOrd="0" destOrd="0" presId="urn:microsoft.com/office/officeart/2018/2/layout/IconVerticalSolidList"/>
    <dgm:cxn modelId="{CEE7F13A-68E4-4222-A8D3-1510AA38F773}" type="presParOf" srcId="{9BAA4CD3-D110-4448-A79C-95DD020786FF}" destId="{6694922A-00F6-4BBC-9E90-A4B976E1F704}" srcOrd="1" destOrd="0" presId="urn:microsoft.com/office/officeart/2018/2/layout/IconVerticalSolidList"/>
    <dgm:cxn modelId="{D57A6135-AEDE-4BA2-9BFD-6C9BB6C41653}" type="presParOf" srcId="{9BAA4CD3-D110-4448-A79C-95DD020786FF}" destId="{1E85B8D2-7ED1-43E7-8F0C-444D418A69A9}" srcOrd="2" destOrd="0" presId="urn:microsoft.com/office/officeart/2018/2/layout/IconVerticalSolidList"/>
    <dgm:cxn modelId="{4BCAE3F5-95E8-4A5D-987E-D16819E62276}" type="presParOf" srcId="{9BAA4CD3-D110-4448-A79C-95DD020786FF}" destId="{107F4CA7-EED0-4C25-B92E-F612B06966BC}" srcOrd="3" destOrd="0" presId="urn:microsoft.com/office/officeart/2018/2/layout/IconVerticalSolidList"/>
    <dgm:cxn modelId="{C317276F-EC9C-4390-A128-BF8A6DFE5F09}" type="presParOf" srcId="{CF7F636E-DB8C-4823-B1D6-05C58FAB05AC}" destId="{085331C9-BAE4-4BF8-AC69-0D1F1974A6D2}" srcOrd="3" destOrd="0" presId="urn:microsoft.com/office/officeart/2018/2/layout/IconVerticalSolidList"/>
    <dgm:cxn modelId="{8E32B2B6-6389-4EDA-BFD9-6A761DD9DAAB}" type="presParOf" srcId="{CF7F636E-DB8C-4823-B1D6-05C58FAB05AC}" destId="{A9E7117E-D0BC-4AE6-A799-3F12C4D3E4E9}" srcOrd="4" destOrd="0" presId="urn:microsoft.com/office/officeart/2018/2/layout/IconVerticalSolidList"/>
    <dgm:cxn modelId="{5572B821-5437-4CCE-8605-2DFD79D245F7}" type="presParOf" srcId="{A9E7117E-D0BC-4AE6-A799-3F12C4D3E4E9}" destId="{EC1B1DB6-DC64-4962-BE93-A2F73A41D5F0}" srcOrd="0" destOrd="0" presId="urn:microsoft.com/office/officeart/2018/2/layout/IconVerticalSolidList"/>
    <dgm:cxn modelId="{0283EA45-C81F-4F5F-BA78-FDAE2025135C}" type="presParOf" srcId="{A9E7117E-D0BC-4AE6-A799-3F12C4D3E4E9}" destId="{2305CA30-BB65-4FAD-83FD-7C1BB120AA70}" srcOrd="1" destOrd="0" presId="urn:microsoft.com/office/officeart/2018/2/layout/IconVerticalSolidList"/>
    <dgm:cxn modelId="{F69ECAFD-5106-48CF-99B0-4578F4671A70}" type="presParOf" srcId="{A9E7117E-D0BC-4AE6-A799-3F12C4D3E4E9}" destId="{C0E047EF-5B4B-4510-94DF-38D2E0E4C560}" srcOrd="2" destOrd="0" presId="urn:microsoft.com/office/officeart/2018/2/layout/IconVerticalSolidList"/>
    <dgm:cxn modelId="{398DA415-2233-4DF6-A2B2-C0C6A1DB7717}" type="presParOf" srcId="{A9E7117E-D0BC-4AE6-A799-3F12C4D3E4E9}" destId="{A656E5C6-2EE0-4160-898F-C7827B5311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1326C5-3127-446E-ACC2-CB6554670F36}">
      <dsp:nvSpPr>
        <dsp:cNvPr id="0" name=""/>
        <dsp:cNvSpPr/>
      </dsp:nvSpPr>
      <dsp:spPr>
        <a:xfrm>
          <a:off x="99656" y="499136"/>
          <a:ext cx="1111659" cy="111165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B0E2C5-29E8-4C6F-9CF3-2F36A373A531}">
      <dsp:nvSpPr>
        <dsp:cNvPr id="0" name=""/>
        <dsp:cNvSpPr/>
      </dsp:nvSpPr>
      <dsp:spPr>
        <a:xfrm>
          <a:off x="333104" y="732585"/>
          <a:ext cx="644762" cy="6447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4BC493-1E81-4826-8438-572C3FFE4497}">
      <dsp:nvSpPr>
        <dsp:cNvPr id="0" name=""/>
        <dsp:cNvSpPr/>
      </dsp:nvSpPr>
      <dsp:spPr>
        <a:xfrm>
          <a:off x="1449528" y="499136"/>
          <a:ext cx="2620340" cy="1111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Design a user-friendly and efficient web application that  provides a platform for dealers and farmers </a:t>
          </a:r>
          <a:endParaRPr lang="en-US" sz="1600" kern="1200" dirty="0"/>
        </a:p>
      </dsp:txBody>
      <dsp:txXfrm>
        <a:off x="1449528" y="499136"/>
        <a:ext cx="2620340" cy="1111659"/>
      </dsp:txXfrm>
    </dsp:sp>
    <dsp:sp modelId="{D3584FCE-48CF-4272-853D-9EA03B18D2FD}">
      <dsp:nvSpPr>
        <dsp:cNvPr id="0" name=""/>
        <dsp:cNvSpPr/>
      </dsp:nvSpPr>
      <dsp:spPr>
        <a:xfrm>
          <a:off x="4526443" y="499136"/>
          <a:ext cx="1111659" cy="111165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12752B-45B2-48CD-8427-F4B5E8DC49BB}">
      <dsp:nvSpPr>
        <dsp:cNvPr id="0" name=""/>
        <dsp:cNvSpPr/>
      </dsp:nvSpPr>
      <dsp:spPr>
        <a:xfrm>
          <a:off x="4759891" y="732585"/>
          <a:ext cx="644762" cy="6447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57687-12B1-454E-91FB-DC5CE0331E8A}">
      <dsp:nvSpPr>
        <dsp:cNvPr id="0" name=""/>
        <dsp:cNvSpPr/>
      </dsp:nvSpPr>
      <dsp:spPr>
        <a:xfrm>
          <a:off x="5876315" y="499136"/>
          <a:ext cx="2620340" cy="1111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Provide a platform for farmers to list all their crops </a:t>
          </a:r>
          <a:endParaRPr lang="en-US" sz="1600" kern="1200" dirty="0"/>
        </a:p>
      </dsp:txBody>
      <dsp:txXfrm>
        <a:off x="5876315" y="499136"/>
        <a:ext cx="2620340" cy="1111659"/>
      </dsp:txXfrm>
    </dsp:sp>
    <dsp:sp modelId="{7B8BFE98-0018-45C4-A9CA-553BC2640E62}">
      <dsp:nvSpPr>
        <dsp:cNvPr id="0" name=""/>
        <dsp:cNvSpPr/>
      </dsp:nvSpPr>
      <dsp:spPr>
        <a:xfrm>
          <a:off x="99656" y="2270640"/>
          <a:ext cx="1111659" cy="111165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28129-17BB-4279-938F-0E7A93EDDFD7}">
      <dsp:nvSpPr>
        <dsp:cNvPr id="0" name=""/>
        <dsp:cNvSpPr/>
      </dsp:nvSpPr>
      <dsp:spPr>
        <a:xfrm>
          <a:off x="333104" y="2504089"/>
          <a:ext cx="644762" cy="6447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34C7D2-35DA-4430-8509-6238BBAAED33}">
      <dsp:nvSpPr>
        <dsp:cNvPr id="0" name=""/>
        <dsp:cNvSpPr/>
      </dsp:nvSpPr>
      <dsp:spPr>
        <a:xfrm>
          <a:off x="1449528" y="2270640"/>
          <a:ext cx="2620340" cy="1111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This application allowing dealers to make a good choice when it comes to spending hard-earned money</a:t>
          </a:r>
          <a:endParaRPr lang="en-US" sz="1600" kern="1200" dirty="0"/>
        </a:p>
      </dsp:txBody>
      <dsp:txXfrm>
        <a:off x="1449528" y="2270640"/>
        <a:ext cx="2620340" cy="1111659"/>
      </dsp:txXfrm>
    </dsp:sp>
    <dsp:sp modelId="{956A018B-A6E7-48E6-9C5E-D4D4A56F1E42}">
      <dsp:nvSpPr>
        <dsp:cNvPr id="0" name=""/>
        <dsp:cNvSpPr/>
      </dsp:nvSpPr>
      <dsp:spPr>
        <a:xfrm>
          <a:off x="4526443" y="2270640"/>
          <a:ext cx="1111659" cy="111165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62299A-5544-4BFA-A213-247D20E7104F}">
      <dsp:nvSpPr>
        <dsp:cNvPr id="0" name=""/>
        <dsp:cNvSpPr/>
      </dsp:nvSpPr>
      <dsp:spPr>
        <a:xfrm>
          <a:off x="4759891" y="2504089"/>
          <a:ext cx="644762" cy="6447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EAA625-C315-426D-8720-826812563244}">
      <dsp:nvSpPr>
        <dsp:cNvPr id="0" name=""/>
        <dsp:cNvSpPr/>
      </dsp:nvSpPr>
      <dsp:spPr>
        <a:xfrm>
          <a:off x="5876315" y="2270640"/>
          <a:ext cx="2620340" cy="1111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This application will help establish a bond between dealers and farmers alike</a:t>
          </a:r>
          <a:endParaRPr lang="en-US" sz="1600" kern="1200" dirty="0"/>
        </a:p>
      </dsp:txBody>
      <dsp:txXfrm>
        <a:off x="5876315" y="2270640"/>
        <a:ext cx="2620340" cy="11116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98B93C-00E2-4599-9632-AAFB3829E22B}">
      <dsp:nvSpPr>
        <dsp:cNvPr id="0" name=""/>
        <dsp:cNvSpPr/>
      </dsp:nvSpPr>
      <dsp:spPr>
        <a:xfrm>
          <a:off x="0" y="36570"/>
          <a:ext cx="6628804" cy="4913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FarmerService</a:t>
          </a:r>
          <a:r>
            <a:rPr lang="en-US" sz="2100" kern="1200" dirty="0"/>
            <a:t>  -&gt; 5001</a:t>
          </a:r>
        </a:p>
      </dsp:txBody>
      <dsp:txXfrm>
        <a:off x="23988" y="60558"/>
        <a:ext cx="6580828" cy="443423"/>
      </dsp:txXfrm>
    </dsp:sp>
    <dsp:sp modelId="{454E05D9-F135-467B-AE38-08C4598540B2}">
      <dsp:nvSpPr>
        <dsp:cNvPr id="0" name=""/>
        <dsp:cNvSpPr/>
      </dsp:nvSpPr>
      <dsp:spPr>
        <a:xfrm>
          <a:off x="0" y="588450"/>
          <a:ext cx="6628804" cy="491399"/>
        </a:xfrm>
        <a:prstGeom prst="roundRect">
          <a:avLst/>
        </a:prstGeom>
        <a:gradFill rotWithShape="0">
          <a:gsLst>
            <a:gs pos="0">
              <a:schemeClr val="accent2">
                <a:hueOff val="-339056"/>
                <a:satOff val="-207"/>
                <a:lumOff val="809"/>
                <a:alphaOff val="0"/>
                <a:tint val="96000"/>
                <a:lumMod val="100000"/>
              </a:schemeClr>
            </a:gs>
            <a:gs pos="78000">
              <a:schemeClr val="accent2">
                <a:hueOff val="-339056"/>
                <a:satOff val="-207"/>
                <a:lumOff val="80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 err="1"/>
            <a:t>DealerService</a:t>
          </a:r>
          <a:r>
            <a:rPr lang="en-IN" sz="2100" kern="1200" dirty="0"/>
            <a:t> </a:t>
          </a:r>
          <a:r>
            <a:rPr lang="en-US" sz="2100" kern="1200" dirty="0"/>
            <a:t> -&gt;</a:t>
          </a:r>
          <a:r>
            <a:rPr lang="en-IN" sz="2100" kern="1200" dirty="0"/>
            <a:t> 5002</a:t>
          </a:r>
          <a:endParaRPr lang="en-US" sz="2100" kern="1200" dirty="0"/>
        </a:p>
      </dsp:txBody>
      <dsp:txXfrm>
        <a:off x="23988" y="612438"/>
        <a:ext cx="6580828" cy="443423"/>
      </dsp:txXfrm>
    </dsp:sp>
    <dsp:sp modelId="{748841FC-3CB0-4792-BAD3-F1272C9B1567}">
      <dsp:nvSpPr>
        <dsp:cNvPr id="0" name=""/>
        <dsp:cNvSpPr/>
      </dsp:nvSpPr>
      <dsp:spPr>
        <a:xfrm>
          <a:off x="0" y="1140330"/>
          <a:ext cx="6628804" cy="491399"/>
        </a:xfrm>
        <a:prstGeom prst="roundRect">
          <a:avLst/>
        </a:prstGeom>
        <a:gradFill rotWithShape="0">
          <a:gsLst>
            <a:gs pos="0">
              <a:schemeClr val="accent2">
                <a:hueOff val="-678113"/>
                <a:satOff val="-414"/>
                <a:lumOff val="1618"/>
                <a:alphaOff val="0"/>
                <a:tint val="96000"/>
                <a:lumMod val="100000"/>
              </a:schemeClr>
            </a:gs>
            <a:gs pos="78000">
              <a:schemeClr val="accent2">
                <a:hueOff val="-678113"/>
                <a:satOff val="-414"/>
                <a:lumOff val="161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AdminService</a:t>
          </a:r>
          <a:r>
            <a:rPr lang="en-US" sz="2100" kern="1200" dirty="0"/>
            <a:t>  -&gt; 5003</a:t>
          </a:r>
        </a:p>
      </dsp:txBody>
      <dsp:txXfrm>
        <a:off x="23988" y="1164318"/>
        <a:ext cx="6580828" cy="443423"/>
      </dsp:txXfrm>
    </dsp:sp>
    <dsp:sp modelId="{7F999AE1-E823-4EB4-B4F1-37C48E58829C}">
      <dsp:nvSpPr>
        <dsp:cNvPr id="0" name=""/>
        <dsp:cNvSpPr/>
      </dsp:nvSpPr>
      <dsp:spPr>
        <a:xfrm>
          <a:off x="0" y="1692210"/>
          <a:ext cx="6628804" cy="491399"/>
        </a:xfrm>
        <a:prstGeom prst="roundRect">
          <a:avLst/>
        </a:prstGeom>
        <a:gradFill rotWithShape="0">
          <a:gsLst>
            <a:gs pos="0">
              <a:schemeClr val="accent2">
                <a:hueOff val="-1017169"/>
                <a:satOff val="-621"/>
                <a:lumOff val="2427"/>
                <a:alphaOff val="0"/>
                <a:tint val="96000"/>
                <a:lumMod val="100000"/>
              </a:schemeClr>
            </a:gs>
            <a:gs pos="78000">
              <a:schemeClr val="accent2">
                <a:hueOff val="-1017169"/>
                <a:satOff val="-621"/>
                <a:lumOff val="242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EmailService</a:t>
          </a:r>
          <a:r>
            <a:rPr lang="en-US" sz="2100" kern="1200" dirty="0"/>
            <a:t>  -&gt; 5004</a:t>
          </a:r>
        </a:p>
      </dsp:txBody>
      <dsp:txXfrm>
        <a:off x="23988" y="1716198"/>
        <a:ext cx="6580828" cy="443423"/>
      </dsp:txXfrm>
    </dsp:sp>
    <dsp:sp modelId="{81221038-4E8B-41B5-954D-72664D188951}">
      <dsp:nvSpPr>
        <dsp:cNvPr id="0" name=""/>
        <dsp:cNvSpPr/>
      </dsp:nvSpPr>
      <dsp:spPr>
        <a:xfrm>
          <a:off x="0" y="2244090"/>
          <a:ext cx="6628804" cy="491399"/>
        </a:xfrm>
        <a:prstGeom prst="roundRect">
          <a:avLst/>
        </a:prstGeom>
        <a:gradFill rotWithShape="0">
          <a:gsLst>
            <a:gs pos="0">
              <a:schemeClr val="accent2">
                <a:hueOff val="-1356225"/>
                <a:satOff val="-828"/>
                <a:lumOff val="3235"/>
                <a:alphaOff val="0"/>
                <a:tint val="96000"/>
                <a:lumMod val="100000"/>
              </a:schemeClr>
            </a:gs>
            <a:gs pos="78000">
              <a:schemeClr val="accent2">
                <a:hueOff val="-1356225"/>
                <a:satOff val="-828"/>
                <a:lumOff val="323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TransactionService</a:t>
          </a:r>
          <a:r>
            <a:rPr lang="en-US" sz="2100" kern="1200" dirty="0"/>
            <a:t> -&gt;5005</a:t>
          </a:r>
        </a:p>
      </dsp:txBody>
      <dsp:txXfrm>
        <a:off x="23988" y="2268078"/>
        <a:ext cx="6580828" cy="443423"/>
      </dsp:txXfrm>
    </dsp:sp>
    <dsp:sp modelId="{BE19FD5F-A109-4AA4-A566-53CAA500456B}">
      <dsp:nvSpPr>
        <dsp:cNvPr id="0" name=""/>
        <dsp:cNvSpPr/>
      </dsp:nvSpPr>
      <dsp:spPr>
        <a:xfrm>
          <a:off x="0" y="2795970"/>
          <a:ext cx="6628804" cy="491399"/>
        </a:xfrm>
        <a:prstGeom prst="roundRect">
          <a:avLst/>
        </a:prstGeom>
        <a:gradFill rotWithShape="0">
          <a:gsLst>
            <a:gs pos="0">
              <a:schemeClr val="accent2">
                <a:hueOff val="-1695281"/>
                <a:satOff val="-1035"/>
                <a:lumOff val="4044"/>
                <a:alphaOff val="0"/>
                <a:tint val="96000"/>
                <a:lumMod val="100000"/>
              </a:schemeClr>
            </a:gs>
            <a:gs pos="78000">
              <a:schemeClr val="accent2">
                <a:hueOff val="-1695281"/>
                <a:satOff val="-1035"/>
                <a:lumOff val="404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SecurityService</a:t>
          </a:r>
          <a:r>
            <a:rPr lang="en-US" sz="2100" kern="1200" dirty="0"/>
            <a:t>  -&gt;5006</a:t>
          </a:r>
        </a:p>
      </dsp:txBody>
      <dsp:txXfrm>
        <a:off x="23988" y="2819958"/>
        <a:ext cx="6580828" cy="443423"/>
      </dsp:txXfrm>
    </dsp:sp>
    <dsp:sp modelId="{AFACAACC-07A8-4AD1-BE13-2F0534D7CFF3}">
      <dsp:nvSpPr>
        <dsp:cNvPr id="0" name=""/>
        <dsp:cNvSpPr/>
      </dsp:nvSpPr>
      <dsp:spPr>
        <a:xfrm>
          <a:off x="0" y="3347850"/>
          <a:ext cx="6628804" cy="491399"/>
        </a:xfrm>
        <a:prstGeom prst="roundRect">
          <a:avLst/>
        </a:prstGeom>
        <a:gradFill rotWithShape="0">
          <a:gsLst>
            <a:gs pos="0">
              <a:schemeClr val="accent2">
                <a:hueOff val="-2034338"/>
                <a:satOff val="-1242"/>
                <a:lumOff val="4853"/>
                <a:alphaOff val="0"/>
                <a:tint val="96000"/>
                <a:lumMod val="100000"/>
              </a:schemeClr>
            </a:gs>
            <a:gs pos="78000">
              <a:schemeClr val="accent2">
                <a:hueOff val="-2034338"/>
                <a:satOff val="-1242"/>
                <a:lumOff val="48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PaymentSercive</a:t>
          </a:r>
          <a:r>
            <a:rPr lang="en-US" sz="2100" kern="1200" dirty="0"/>
            <a:t> -&gt; 5007</a:t>
          </a:r>
        </a:p>
      </dsp:txBody>
      <dsp:txXfrm>
        <a:off x="23988" y="3371838"/>
        <a:ext cx="6580828" cy="443423"/>
      </dsp:txXfrm>
    </dsp:sp>
    <dsp:sp modelId="{A2DD3DD8-C7E0-4A63-9561-0AE10896EB30}">
      <dsp:nvSpPr>
        <dsp:cNvPr id="0" name=""/>
        <dsp:cNvSpPr/>
      </dsp:nvSpPr>
      <dsp:spPr>
        <a:xfrm>
          <a:off x="0" y="3899730"/>
          <a:ext cx="6628804" cy="491399"/>
        </a:xfrm>
        <a:prstGeom prst="roundRect">
          <a:avLst/>
        </a:prstGeom>
        <a:gradFill rotWithShape="0">
          <a:gsLst>
            <a:gs pos="0">
              <a:schemeClr val="accent2">
                <a:hueOff val="-2373394"/>
                <a:satOff val="-1449"/>
                <a:lumOff val="5662"/>
                <a:alphaOff val="0"/>
                <a:tint val="96000"/>
                <a:lumMod val="100000"/>
              </a:schemeClr>
            </a:gs>
            <a:gs pos="78000">
              <a:schemeClr val="accent2">
                <a:hueOff val="-2373394"/>
                <a:satOff val="-1449"/>
                <a:lumOff val="5662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FarmLand</a:t>
          </a:r>
          <a:r>
            <a:rPr lang="en-US" sz="2100" kern="1200" dirty="0"/>
            <a:t> Registry -&gt;8761</a:t>
          </a:r>
        </a:p>
      </dsp:txBody>
      <dsp:txXfrm>
        <a:off x="23988" y="3923718"/>
        <a:ext cx="6580828" cy="443423"/>
      </dsp:txXfrm>
    </dsp:sp>
    <dsp:sp modelId="{FF83880F-C0E3-4EAA-9CE0-6F9CDB1B4A56}">
      <dsp:nvSpPr>
        <dsp:cNvPr id="0" name=""/>
        <dsp:cNvSpPr/>
      </dsp:nvSpPr>
      <dsp:spPr>
        <a:xfrm>
          <a:off x="0" y="4451610"/>
          <a:ext cx="6628804" cy="491399"/>
        </a:xfrm>
        <a:prstGeom prst="roundRect">
          <a:avLst/>
        </a:prstGeom>
        <a:gradFill rotWithShape="0">
          <a:gsLst>
            <a:gs pos="0">
              <a:schemeClr val="accent2">
                <a:hueOff val="-2712450"/>
                <a:satOff val="-1656"/>
                <a:lumOff val="6471"/>
                <a:alphaOff val="0"/>
                <a:tint val="96000"/>
                <a:lumMod val="100000"/>
              </a:schemeClr>
            </a:gs>
            <a:gs pos="78000">
              <a:schemeClr val="accent2">
                <a:hueOff val="-2712450"/>
                <a:satOff val="-1656"/>
                <a:lumOff val="647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API gateWay       -&gt;4865</a:t>
          </a:r>
          <a:endParaRPr lang="en-US" sz="2100" kern="1200" dirty="0"/>
        </a:p>
      </dsp:txBody>
      <dsp:txXfrm>
        <a:off x="23988" y="4475598"/>
        <a:ext cx="6580828" cy="4434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2AF0A-D0B3-4CA4-89C6-159E2307F18F}">
      <dsp:nvSpPr>
        <dsp:cNvPr id="0" name=""/>
        <dsp:cNvSpPr/>
      </dsp:nvSpPr>
      <dsp:spPr>
        <a:xfrm>
          <a:off x="0" y="3032"/>
          <a:ext cx="8596312" cy="6458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B4D230-FD10-4B1D-A233-F76FEE86BAC5}">
      <dsp:nvSpPr>
        <dsp:cNvPr id="0" name=""/>
        <dsp:cNvSpPr/>
      </dsp:nvSpPr>
      <dsp:spPr>
        <a:xfrm>
          <a:off x="195383" y="148358"/>
          <a:ext cx="355242" cy="355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2CFFE-9CB0-441F-94AC-6C264C59C718}">
      <dsp:nvSpPr>
        <dsp:cNvPr id="0" name=""/>
        <dsp:cNvSpPr/>
      </dsp:nvSpPr>
      <dsp:spPr>
        <a:xfrm>
          <a:off x="746009" y="3032"/>
          <a:ext cx="7850302" cy="645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357" tIns="68357" rIns="68357" bIns="6835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Robust Security Implementation using JWT, encoded credentials and secured payments using razor pay</a:t>
          </a:r>
        </a:p>
      </dsp:txBody>
      <dsp:txXfrm>
        <a:off x="746009" y="3032"/>
        <a:ext cx="7850302" cy="645895"/>
      </dsp:txXfrm>
    </dsp:sp>
    <dsp:sp modelId="{7EAF7440-DE39-4BF7-8441-FCEF0870292E}">
      <dsp:nvSpPr>
        <dsp:cNvPr id="0" name=""/>
        <dsp:cNvSpPr/>
      </dsp:nvSpPr>
      <dsp:spPr>
        <a:xfrm>
          <a:off x="0" y="810401"/>
          <a:ext cx="8596312" cy="6458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BA2C82-0301-406E-B3CB-A5E47D0EC843}">
      <dsp:nvSpPr>
        <dsp:cNvPr id="0" name=""/>
        <dsp:cNvSpPr/>
      </dsp:nvSpPr>
      <dsp:spPr>
        <a:xfrm>
          <a:off x="195383" y="955728"/>
          <a:ext cx="355242" cy="355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E04E2-5539-4535-9F1E-807BC27AB9B2}">
      <dsp:nvSpPr>
        <dsp:cNvPr id="0" name=""/>
        <dsp:cNvSpPr/>
      </dsp:nvSpPr>
      <dsp:spPr>
        <a:xfrm>
          <a:off x="746009" y="810401"/>
          <a:ext cx="7850302" cy="645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357" tIns="68357" rIns="68357" bIns="6835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Highly interactable ease to use UI with responsiveness</a:t>
          </a:r>
        </a:p>
      </dsp:txBody>
      <dsp:txXfrm>
        <a:off x="746009" y="810401"/>
        <a:ext cx="7850302" cy="645895"/>
      </dsp:txXfrm>
    </dsp:sp>
    <dsp:sp modelId="{D8EC779F-4615-4C21-B34C-4E7C44DF0235}">
      <dsp:nvSpPr>
        <dsp:cNvPr id="0" name=""/>
        <dsp:cNvSpPr/>
      </dsp:nvSpPr>
      <dsp:spPr>
        <a:xfrm>
          <a:off x="0" y="1617770"/>
          <a:ext cx="8596312" cy="6458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244456-366F-4F7C-9469-CE0B2DE85F0E}">
      <dsp:nvSpPr>
        <dsp:cNvPr id="0" name=""/>
        <dsp:cNvSpPr/>
      </dsp:nvSpPr>
      <dsp:spPr>
        <a:xfrm>
          <a:off x="195383" y="1763097"/>
          <a:ext cx="355242" cy="3552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FA10F7-DAA6-4145-8799-48F2355160D4}">
      <dsp:nvSpPr>
        <dsp:cNvPr id="0" name=""/>
        <dsp:cNvSpPr/>
      </dsp:nvSpPr>
      <dsp:spPr>
        <a:xfrm>
          <a:off x="746009" y="1617770"/>
          <a:ext cx="7850302" cy="645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357" tIns="68357" rIns="68357" bIns="6835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Email Alerts for all notifications</a:t>
          </a:r>
        </a:p>
      </dsp:txBody>
      <dsp:txXfrm>
        <a:off x="746009" y="1617770"/>
        <a:ext cx="7850302" cy="645895"/>
      </dsp:txXfrm>
    </dsp:sp>
    <dsp:sp modelId="{2C8B796C-9528-40DA-93F3-A681B4052BF3}">
      <dsp:nvSpPr>
        <dsp:cNvPr id="0" name=""/>
        <dsp:cNvSpPr/>
      </dsp:nvSpPr>
      <dsp:spPr>
        <a:xfrm>
          <a:off x="0" y="2425140"/>
          <a:ext cx="8596312" cy="6458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2F4AFE-EA8E-4D18-AD3A-0EC6B8605091}">
      <dsp:nvSpPr>
        <dsp:cNvPr id="0" name=""/>
        <dsp:cNvSpPr/>
      </dsp:nvSpPr>
      <dsp:spPr>
        <a:xfrm>
          <a:off x="195383" y="2570466"/>
          <a:ext cx="355242" cy="3552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E5238-9785-4424-ACB5-E9DF2C628B86}">
      <dsp:nvSpPr>
        <dsp:cNvPr id="0" name=""/>
        <dsp:cNvSpPr/>
      </dsp:nvSpPr>
      <dsp:spPr>
        <a:xfrm>
          <a:off x="746009" y="2425140"/>
          <a:ext cx="7850302" cy="645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357" tIns="68357" rIns="68357" bIns="6835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Secure way to change  password using OTP facilities </a:t>
          </a:r>
          <a:endParaRPr lang="en-US" sz="1700" kern="1200" dirty="0"/>
        </a:p>
      </dsp:txBody>
      <dsp:txXfrm>
        <a:off x="746009" y="2425140"/>
        <a:ext cx="7850302" cy="645895"/>
      </dsp:txXfrm>
    </dsp:sp>
    <dsp:sp modelId="{4D70B3E0-297F-48A1-97A2-166B62F0DF7A}">
      <dsp:nvSpPr>
        <dsp:cNvPr id="0" name=""/>
        <dsp:cNvSpPr/>
      </dsp:nvSpPr>
      <dsp:spPr>
        <a:xfrm>
          <a:off x="0" y="3232509"/>
          <a:ext cx="8596312" cy="6458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1C25DA-3C99-4992-BE0B-50CF6969AE53}">
      <dsp:nvSpPr>
        <dsp:cNvPr id="0" name=""/>
        <dsp:cNvSpPr/>
      </dsp:nvSpPr>
      <dsp:spPr>
        <a:xfrm>
          <a:off x="195383" y="3377835"/>
          <a:ext cx="355242" cy="3552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6D473-818C-4847-8D47-A65619D3909B}">
      <dsp:nvSpPr>
        <dsp:cNvPr id="0" name=""/>
        <dsp:cNvSpPr/>
      </dsp:nvSpPr>
      <dsp:spPr>
        <a:xfrm>
          <a:off x="746009" y="3232509"/>
          <a:ext cx="7850302" cy="645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357" tIns="68357" rIns="68357" bIns="6835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Many more features like popup notifications , Wishlist , receipt generation etc</a:t>
          </a:r>
          <a:endParaRPr lang="en-US" sz="1700" kern="1200" dirty="0"/>
        </a:p>
      </dsp:txBody>
      <dsp:txXfrm>
        <a:off x="746009" y="3232509"/>
        <a:ext cx="7850302" cy="6458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CDD83B-0B10-4FB3-ADD4-08902FE5CD42}">
      <dsp:nvSpPr>
        <dsp:cNvPr id="0" name=""/>
        <dsp:cNvSpPr/>
      </dsp:nvSpPr>
      <dsp:spPr>
        <a:xfrm>
          <a:off x="0" y="607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5F601-7BC1-4DE9-AC3B-B6CE83DEA7D1}">
      <dsp:nvSpPr>
        <dsp:cNvPr id="0" name=""/>
        <dsp:cNvSpPr/>
      </dsp:nvSpPr>
      <dsp:spPr>
        <a:xfrm>
          <a:off x="430272" y="320645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9706D-99D6-43EC-8552-1DD5129E29E2}">
      <dsp:nvSpPr>
        <dsp:cNvPr id="0" name=""/>
        <dsp:cNvSpPr/>
      </dsp:nvSpPr>
      <dsp:spPr>
        <a:xfrm>
          <a:off x="1642860" y="607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There is a web application for providing a platform for farmers and dealers alike to trade</a:t>
          </a:r>
          <a:endParaRPr lang="en-US" sz="1900" kern="1200" dirty="0"/>
        </a:p>
      </dsp:txBody>
      <dsp:txXfrm>
        <a:off x="1642860" y="607"/>
        <a:ext cx="4985943" cy="1422390"/>
      </dsp:txXfrm>
    </dsp:sp>
    <dsp:sp modelId="{66B19CD4-9B4D-4013-A29F-3F6CA1A8B47D}">
      <dsp:nvSpPr>
        <dsp:cNvPr id="0" name=""/>
        <dsp:cNvSpPr/>
      </dsp:nvSpPr>
      <dsp:spPr>
        <a:xfrm>
          <a:off x="0" y="1778595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94922A-00F6-4BBC-9E90-A4B976E1F704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7F4CA7-EED0-4C25-B92E-F612B06966BC}">
      <dsp:nvSpPr>
        <dsp:cNvPr id="0" name=""/>
        <dsp:cNvSpPr/>
      </dsp:nvSpPr>
      <dsp:spPr>
        <a:xfrm>
          <a:off x="1642860" y="1778595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Transparent trade with multiple features for all roles</a:t>
          </a:r>
          <a:endParaRPr lang="en-US" sz="1900" kern="1200" dirty="0"/>
        </a:p>
      </dsp:txBody>
      <dsp:txXfrm>
        <a:off x="1642860" y="1778595"/>
        <a:ext cx="4985943" cy="1422390"/>
      </dsp:txXfrm>
    </dsp:sp>
    <dsp:sp modelId="{EC1B1DB6-DC64-4962-BE93-A2F73A41D5F0}">
      <dsp:nvSpPr>
        <dsp:cNvPr id="0" name=""/>
        <dsp:cNvSpPr/>
      </dsp:nvSpPr>
      <dsp:spPr>
        <a:xfrm>
          <a:off x="0" y="3556583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05CA30-BB65-4FAD-83FD-7C1BB120AA70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56E5C6-2EE0-4160-898F-C7827B531123}">
      <dsp:nvSpPr>
        <dsp:cNvPr id="0" name=""/>
        <dsp:cNvSpPr/>
      </dsp:nvSpPr>
      <dsp:spPr>
        <a:xfrm>
          <a:off x="1642860" y="3556583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With its user-friendly interface and efficient data gathering capabilities, this web application provides a valuable tool for the user.</a:t>
          </a:r>
          <a:endParaRPr lang="en-US" sz="1900" kern="1200" dirty="0"/>
        </a:p>
      </dsp:txBody>
      <dsp:txXfrm>
        <a:off x="1642860" y="3556583"/>
        <a:ext cx="4985943" cy="1422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1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25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0297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423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5218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738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731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5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5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31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39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16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9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1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51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6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8821-EBB5-5CFE-51E2-E2680996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005" y="1265314"/>
            <a:ext cx="3957997" cy="324913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6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Vinland Farms</a:t>
            </a:r>
            <a:br>
              <a:rPr lang="en-US" sz="6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 one stop web application for all your farming needs.</a:t>
            </a:r>
            <a:br>
              <a:rPr lang="en-US" sz="3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br>
              <a:rPr lang="en-US" sz="3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US" sz="38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person and person holding a basket of fruit&#10;&#10;Description automatically generated">
            <a:extLst>
              <a:ext uri="{FF2B5EF4-FFF2-40B4-BE49-F238E27FC236}">
                <a16:creationId xmlns:a16="http://schemas.microsoft.com/office/drawing/2014/main" id="{E59D5E72-76BC-CBA0-B27D-6CF2428FEA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25" y="1434565"/>
            <a:ext cx="3705326" cy="370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88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B036B-5979-D91C-E753-2209BBBA2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Problem Statement</a:t>
            </a:r>
            <a:endParaRPr lang="en-IN" dirty="0"/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763FF4E6-7058-C2B2-906F-A8AA491DD7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853168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5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4D59-4DD3-2C7C-CEC9-B28036E06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dirty="0" err="1"/>
              <a:t>Mircroservices</a:t>
            </a:r>
            <a:r>
              <a:rPr lang="en-US" dirty="0"/>
              <a:t> involved w</a:t>
            </a:r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45AB9E38-8E0E-35EE-E674-3729D1F276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7140140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9979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91C0-22A0-8EAA-A60D-D536674F2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Microservice Architecture</a:t>
            </a:r>
            <a:endParaRPr lang="en-US" dirty="0"/>
          </a:p>
        </p:txBody>
      </p:sp>
      <p:pic>
        <p:nvPicPr>
          <p:cNvPr id="5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701E5671-D7F0-DEAF-636E-1C803245B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48" y="1270000"/>
            <a:ext cx="9536652" cy="5477342"/>
          </a:xfrm>
        </p:spPr>
      </p:pic>
    </p:spTree>
    <p:extLst>
      <p:ext uri="{BB962C8B-B14F-4D97-AF65-F5344CB8AC3E}">
        <p14:creationId xmlns:p14="http://schemas.microsoft.com/office/powerpoint/2010/main" val="265940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A777-24B1-8F8F-FF0D-702D38007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  <a:endParaRPr lang="en-US" dirty="0"/>
          </a:p>
        </p:txBody>
      </p:sp>
      <p:pic>
        <p:nvPicPr>
          <p:cNvPr id="23" name="Content Placeholder 22" descr="A green text on a black background&#10;&#10;Description automatically generated">
            <a:extLst>
              <a:ext uri="{FF2B5EF4-FFF2-40B4-BE49-F238E27FC236}">
                <a16:creationId xmlns:a16="http://schemas.microsoft.com/office/drawing/2014/main" id="{B8757B36-888D-A99E-7CC3-F7E4567E7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3" y="1270000"/>
            <a:ext cx="3436937" cy="1472973"/>
          </a:xfrm>
        </p:spPr>
      </p:pic>
      <p:pic>
        <p:nvPicPr>
          <p:cNvPr id="25" name="Picture 24" descr="A blue and black symbol&#10;&#10;Description automatically generated">
            <a:extLst>
              <a:ext uri="{FF2B5EF4-FFF2-40B4-BE49-F238E27FC236}">
                <a16:creationId xmlns:a16="http://schemas.microsoft.com/office/drawing/2014/main" id="{07C5F823-36C2-B3CB-67DC-0F601D8A68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45" y="4470399"/>
            <a:ext cx="2322195" cy="2019300"/>
          </a:xfrm>
          <a:prstGeom prst="rect">
            <a:avLst/>
          </a:prstGeom>
        </p:spPr>
      </p:pic>
      <p:pic>
        <p:nvPicPr>
          <p:cNvPr id="27" name="Picture 26" descr="A green leaf with black background">
            <a:extLst>
              <a:ext uri="{FF2B5EF4-FFF2-40B4-BE49-F238E27FC236}">
                <a16:creationId xmlns:a16="http://schemas.microsoft.com/office/drawing/2014/main" id="{D8E22D5C-1837-9ADF-D188-E502AE0138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593" y="2286001"/>
            <a:ext cx="1917700" cy="1917700"/>
          </a:xfrm>
          <a:prstGeom prst="rect">
            <a:avLst/>
          </a:prstGeom>
        </p:spPr>
      </p:pic>
      <p:pic>
        <p:nvPicPr>
          <p:cNvPr id="29" name="Picture 28" descr="A black background with a black square">
            <a:extLst>
              <a:ext uri="{FF2B5EF4-FFF2-40B4-BE49-F238E27FC236}">
                <a16:creationId xmlns:a16="http://schemas.microsoft.com/office/drawing/2014/main" id="{EA449758-3E26-8019-D7AD-F74499D241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540" y="4317996"/>
            <a:ext cx="3510849" cy="1974852"/>
          </a:xfrm>
          <a:prstGeom prst="rect">
            <a:avLst/>
          </a:prstGeom>
        </p:spPr>
      </p:pic>
      <p:pic>
        <p:nvPicPr>
          <p:cNvPr id="31" name="Picture 30" descr="A red chili pepper with a smiling face&#10;&#10;Description automatically generated">
            <a:extLst>
              <a:ext uri="{FF2B5EF4-FFF2-40B4-BE49-F238E27FC236}">
                <a16:creationId xmlns:a16="http://schemas.microsoft.com/office/drawing/2014/main" id="{159E6466-4558-766E-D49A-82A7E14347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179" y="2286001"/>
            <a:ext cx="1669821" cy="1669821"/>
          </a:xfrm>
          <a:prstGeom prst="rect">
            <a:avLst/>
          </a:prstGeom>
        </p:spPr>
      </p:pic>
      <p:pic>
        <p:nvPicPr>
          <p:cNvPr id="33" name="Picture 32" descr="A red and green text on a black background&#10;&#10;Description automatically generated">
            <a:extLst>
              <a:ext uri="{FF2B5EF4-FFF2-40B4-BE49-F238E27FC236}">
                <a16:creationId xmlns:a16="http://schemas.microsoft.com/office/drawing/2014/main" id="{5738BA96-0F3B-BA5E-79A3-66EAD813CB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589" y="822327"/>
            <a:ext cx="2202999" cy="2202999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898DAAF6-AE3A-A431-7737-8F044265FD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08350" y="2741575"/>
            <a:ext cx="1214247" cy="1214247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84ED11A9-46B7-C054-2D3B-5B98EB8E9B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29178" y="1603146"/>
            <a:ext cx="2202999" cy="911344"/>
          </a:xfrm>
          <a:prstGeom prst="rect">
            <a:avLst/>
          </a:prstGeom>
        </p:spPr>
      </p:pic>
      <p:pic>
        <p:nvPicPr>
          <p:cNvPr id="39" name="Picture 38" descr="A white letter on a purple square&#10;&#10;Description automatically generated">
            <a:extLst>
              <a:ext uri="{FF2B5EF4-FFF2-40B4-BE49-F238E27FC236}">
                <a16:creationId xmlns:a16="http://schemas.microsoft.com/office/drawing/2014/main" id="{C9853444-0277-F82D-8F86-AD254A29196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808350" y="4470399"/>
            <a:ext cx="2241372" cy="178609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FAD869C-C602-C86C-9503-A550AF1AFBFC}"/>
              </a:ext>
            </a:extLst>
          </p:cNvPr>
          <p:cNvSpPr txBox="1"/>
          <p:nvPr/>
        </p:nvSpPr>
        <p:spPr>
          <a:xfrm>
            <a:off x="9425031" y="6071826"/>
            <a:ext cx="285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And Many More…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8380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F81F3-73DD-3001-510A-1CADC994F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</a:t>
            </a:r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4A5AFEB7-F9F3-7618-9690-6C5C1DB658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93495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2956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66D4-A8B2-AF0D-7BE5-A3F49C32B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IN" sz="440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83D336-70DE-5DF9-1747-8CDA1AE576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0564622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235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21B87-B066-7282-F98D-A51159326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800" spc="200" dirty="0">
                <a:solidFill>
                  <a:srgbClr val="FFFFFF"/>
                </a:solidFill>
              </a:rPr>
            </a:br>
            <a:br>
              <a:rPr lang="en-US" sz="3800" spc="200" dirty="0">
                <a:solidFill>
                  <a:srgbClr val="FFFFFF"/>
                </a:solidFill>
              </a:rPr>
            </a:br>
            <a:br>
              <a:rPr lang="en-US" sz="3800" spc="200" dirty="0">
                <a:solidFill>
                  <a:srgbClr val="FFFFFF"/>
                </a:solidFill>
              </a:rPr>
            </a:br>
            <a:br>
              <a:rPr lang="en-US" sz="3800" spc="200" dirty="0">
                <a:solidFill>
                  <a:srgbClr val="FFFFFF"/>
                </a:solidFill>
              </a:rPr>
            </a:br>
            <a:r>
              <a:rPr lang="en-US" sz="3800" spc="200" dirty="0">
                <a:solidFill>
                  <a:srgbClr val="FFFFFF"/>
                </a:solidFill>
              </a:rPr>
              <a:t>       </a:t>
            </a:r>
            <a:r>
              <a:rPr lang="en-US" sz="6700" spc="200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29014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6030</TotalTime>
  <Words>212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Vinland Farms A one stop web application for all your farming needs.  </vt:lpstr>
      <vt:lpstr>Problem Statement</vt:lpstr>
      <vt:lpstr>Mircroservices involved w</vt:lpstr>
      <vt:lpstr>Microservice Architecture</vt:lpstr>
      <vt:lpstr>Technologies used</vt:lpstr>
      <vt:lpstr>Features</vt:lpstr>
      <vt:lpstr>Conclusion</vt:lpstr>
      <vt:lpstr>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Kosta, Deepali</dc:creator>
  <cp:lastModifiedBy>Parihar, Dev Singh</cp:lastModifiedBy>
  <cp:revision>206</cp:revision>
  <dcterms:created xsi:type="dcterms:W3CDTF">2013-07-15T20:26:40Z</dcterms:created>
  <dcterms:modified xsi:type="dcterms:W3CDTF">2024-02-19T04:23:21Z</dcterms:modified>
</cp:coreProperties>
</file>