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89"/>
  </p:notesMasterIdLst>
  <p:sldIdLst>
    <p:sldId id="272" r:id="rId2"/>
    <p:sldId id="382" r:id="rId3"/>
    <p:sldId id="383" r:id="rId4"/>
    <p:sldId id="384" r:id="rId5"/>
    <p:sldId id="399" r:id="rId6"/>
    <p:sldId id="490" r:id="rId7"/>
    <p:sldId id="568" r:id="rId8"/>
    <p:sldId id="567" r:id="rId9"/>
    <p:sldId id="498" r:id="rId10"/>
    <p:sldId id="491" r:id="rId11"/>
    <p:sldId id="492" r:id="rId12"/>
    <p:sldId id="499" r:id="rId13"/>
    <p:sldId id="506" r:id="rId14"/>
    <p:sldId id="502" r:id="rId15"/>
    <p:sldId id="503" r:id="rId16"/>
    <p:sldId id="504" r:id="rId17"/>
    <p:sldId id="505" r:id="rId18"/>
    <p:sldId id="493" r:id="rId19"/>
    <p:sldId id="528" r:id="rId20"/>
    <p:sldId id="555" r:id="rId21"/>
    <p:sldId id="470" r:id="rId22"/>
    <p:sldId id="485" r:id="rId23"/>
    <p:sldId id="486" r:id="rId24"/>
    <p:sldId id="487" r:id="rId25"/>
    <p:sldId id="488" r:id="rId26"/>
    <p:sldId id="575" r:id="rId27"/>
    <p:sldId id="569" r:id="rId28"/>
    <p:sldId id="558" r:id="rId29"/>
    <p:sldId id="566" r:id="rId30"/>
    <p:sldId id="576" r:id="rId31"/>
    <p:sldId id="578" r:id="rId32"/>
    <p:sldId id="570" r:id="rId33"/>
    <p:sldId id="554" r:id="rId34"/>
    <p:sldId id="529" r:id="rId35"/>
    <p:sldId id="579" r:id="rId36"/>
    <p:sldId id="571" r:id="rId37"/>
    <p:sldId id="574" r:id="rId38"/>
    <p:sldId id="572" r:id="rId39"/>
    <p:sldId id="580" r:id="rId40"/>
    <p:sldId id="581" r:id="rId41"/>
    <p:sldId id="582" r:id="rId42"/>
    <p:sldId id="556" r:id="rId43"/>
    <p:sldId id="495" r:id="rId44"/>
    <p:sldId id="417" r:id="rId45"/>
    <p:sldId id="430" r:id="rId46"/>
    <p:sldId id="431" r:id="rId47"/>
    <p:sldId id="489" r:id="rId48"/>
    <p:sldId id="432" r:id="rId49"/>
    <p:sldId id="433" r:id="rId50"/>
    <p:sldId id="434" r:id="rId51"/>
    <p:sldId id="435" r:id="rId52"/>
    <p:sldId id="436" r:id="rId53"/>
    <p:sldId id="507" r:id="rId54"/>
    <p:sldId id="508" r:id="rId55"/>
    <p:sldId id="509" r:id="rId56"/>
    <p:sldId id="510" r:id="rId57"/>
    <p:sldId id="517" r:id="rId58"/>
    <p:sldId id="512" r:id="rId59"/>
    <p:sldId id="546" r:id="rId60"/>
    <p:sldId id="514" r:id="rId61"/>
    <p:sldId id="515" r:id="rId62"/>
    <p:sldId id="531" r:id="rId63"/>
    <p:sldId id="530" r:id="rId64"/>
    <p:sldId id="511" r:id="rId65"/>
    <p:sldId id="533" r:id="rId66"/>
    <p:sldId id="519" r:id="rId67"/>
    <p:sldId id="522" r:id="rId68"/>
    <p:sldId id="536" r:id="rId69"/>
    <p:sldId id="534" r:id="rId70"/>
    <p:sldId id="524" r:id="rId71"/>
    <p:sldId id="559" r:id="rId72"/>
    <p:sldId id="537" r:id="rId73"/>
    <p:sldId id="539" r:id="rId74"/>
    <p:sldId id="538" r:id="rId75"/>
    <p:sldId id="540" r:id="rId76"/>
    <p:sldId id="563" r:id="rId77"/>
    <p:sldId id="541" r:id="rId78"/>
    <p:sldId id="564" r:id="rId79"/>
    <p:sldId id="542" r:id="rId80"/>
    <p:sldId id="543" r:id="rId81"/>
    <p:sldId id="544" r:id="rId82"/>
    <p:sldId id="535" r:id="rId83"/>
    <p:sldId id="557" r:id="rId84"/>
    <p:sldId id="562" r:id="rId85"/>
    <p:sldId id="560" r:id="rId86"/>
    <p:sldId id="561" r:id="rId87"/>
    <p:sldId id="565" r:id="rId8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50000"/>
      </a:spcAft>
      <a:buClr>
        <a:srgbClr val="004080"/>
      </a:buClr>
      <a:buSzPct val="65000"/>
      <a:buFont typeface="Wingdings" pitchFamily="2" charset="2"/>
      <a:buChar char="§"/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CD8602-A6FB-40C6-A3CC-310668A4528F}">
          <p14:sldIdLst>
            <p14:sldId id="272"/>
            <p14:sldId id="382"/>
            <p14:sldId id="383"/>
            <p14:sldId id="384"/>
            <p14:sldId id="399"/>
            <p14:sldId id="490"/>
            <p14:sldId id="568"/>
            <p14:sldId id="567"/>
            <p14:sldId id="498"/>
            <p14:sldId id="491"/>
            <p14:sldId id="492"/>
            <p14:sldId id="499"/>
            <p14:sldId id="506"/>
            <p14:sldId id="502"/>
            <p14:sldId id="503"/>
            <p14:sldId id="504"/>
            <p14:sldId id="505"/>
            <p14:sldId id="493"/>
            <p14:sldId id="528"/>
            <p14:sldId id="555"/>
            <p14:sldId id="470"/>
            <p14:sldId id="485"/>
            <p14:sldId id="486"/>
            <p14:sldId id="487"/>
            <p14:sldId id="488"/>
            <p14:sldId id="575"/>
            <p14:sldId id="569"/>
            <p14:sldId id="558"/>
            <p14:sldId id="566"/>
            <p14:sldId id="576"/>
            <p14:sldId id="578"/>
            <p14:sldId id="570"/>
            <p14:sldId id="554"/>
            <p14:sldId id="529"/>
            <p14:sldId id="579"/>
            <p14:sldId id="571"/>
            <p14:sldId id="574"/>
            <p14:sldId id="572"/>
            <p14:sldId id="580"/>
            <p14:sldId id="581"/>
            <p14:sldId id="582"/>
            <p14:sldId id="556"/>
            <p14:sldId id="495"/>
            <p14:sldId id="417"/>
            <p14:sldId id="430"/>
            <p14:sldId id="431"/>
            <p14:sldId id="489"/>
            <p14:sldId id="432"/>
            <p14:sldId id="433"/>
            <p14:sldId id="434"/>
            <p14:sldId id="435"/>
            <p14:sldId id="436"/>
            <p14:sldId id="507"/>
            <p14:sldId id="508"/>
            <p14:sldId id="509"/>
            <p14:sldId id="510"/>
            <p14:sldId id="517"/>
            <p14:sldId id="512"/>
            <p14:sldId id="546"/>
            <p14:sldId id="514"/>
            <p14:sldId id="515"/>
            <p14:sldId id="531"/>
            <p14:sldId id="530"/>
            <p14:sldId id="511"/>
            <p14:sldId id="533"/>
            <p14:sldId id="519"/>
            <p14:sldId id="522"/>
            <p14:sldId id="536"/>
            <p14:sldId id="534"/>
            <p14:sldId id="524"/>
            <p14:sldId id="559"/>
            <p14:sldId id="537"/>
            <p14:sldId id="539"/>
            <p14:sldId id="538"/>
            <p14:sldId id="540"/>
            <p14:sldId id="563"/>
            <p14:sldId id="541"/>
            <p14:sldId id="564"/>
            <p14:sldId id="542"/>
            <p14:sldId id="543"/>
            <p14:sldId id="544"/>
            <p14:sldId id="535"/>
            <p14:sldId id="557"/>
            <p14:sldId id="562"/>
            <p14:sldId id="560"/>
            <p14:sldId id="561"/>
            <p14:sldId id="565"/>
          </p14:sldIdLst>
        </p14:section>
        <p14:section name="제목 없는 구역" id="{363B83CF-7F80-487A-9114-C612AC88F72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FAC"/>
    <a:srgbClr val="000000"/>
    <a:srgbClr val="FFA701"/>
    <a:srgbClr val="005AB3"/>
    <a:srgbClr val="004080"/>
    <a:srgbClr val="808080"/>
    <a:srgbClr val="66CC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CCD6D-E8D1-4104-823D-4268B681D691}" v="3" dt="2023-01-10T11:20:48.824"/>
    <p1510:client id="{9DC843F4-7310-BD2F-2F8D-164FC5740896}" v="212" dt="2023-01-09T16:28:39.812"/>
    <p1510:client id="{D48A1348-A5B0-4DB4-9370-CB2A5B4679FD}" v="5" dt="2023-01-10T09:02:16.848"/>
    <p1510:client id="{E18B1C6A-72E1-48D6-9D9B-F9B23213A031}" v="344" dt="2023-01-09T16:25:04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Jinyeong" userId="408bb2f2-9e82-4fa5-9a3d-55d67f96d7ec" providerId="ADAL" clId="{D48A1348-A5B0-4DB4-9370-CB2A5B4679FD}"/>
    <pc:docChg chg="undo custSel addSld modSld">
      <pc:chgData name="ParkJinyeong" userId="408bb2f2-9e82-4fa5-9a3d-55d67f96d7ec" providerId="ADAL" clId="{D48A1348-A5B0-4DB4-9370-CB2A5B4679FD}" dt="2023-01-10T09:04:34.652" v="463"/>
      <pc:docMkLst>
        <pc:docMk/>
      </pc:docMkLst>
      <pc:sldChg chg="modSp mod">
        <pc:chgData name="ParkJinyeong" userId="408bb2f2-9e82-4fa5-9a3d-55d67f96d7ec" providerId="ADAL" clId="{D48A1348-A5B0-4DB4-9370-CB2A5B4679FD}" dt="2023-01-10T09:04:34.652" v="463"/>
        <pc:sldMkLst>
          <pc:docMk/>
          <pc:sldMk cId="4212632080" sldId="485"/>
        </pc:sldMkLst>
        <pc:spChg chg="mod">
          <ac:chgData name="ParkJinyeong" userId="408bb2f2-9e82-4fa5-9a3d-55d67f96d7ec" providerId="ADAL" clId="{D48A1348-A5B0-4DB4-9370-CB2A5B4679FD}" dt="2023-01-10T09:04:34.652" v="463"/>
          <ac:spMkLst>
            <pc:docMk/>
            <pc:sldMk cId="4212632080" sldId="485"/>
            <ac:spMk id="3" creationId="{00000000-0000-0000-0000-000000000000}"/>
          </ac:spMkLst>
        </pc:spChg>
        <pc:spChg chg="mod">
          <ac:chgData name="ParkJinyeong" userId="408bb2f2-9e82-4fa5-9a3d-55d67f96d7ec" providerId="ADAL" clId="{D48A1348-A5B0-4DB4-9370-CB2A5B4679FD}" dt="2023-01-10T09:04:30.308" v="462"/>
          <ac:spMkLst>
            <pc:docMk/>
            <pc:sldMk cId="4212632080" sldId="485"/>
            <ac:spMk id="5" creationId="{B4A9F1FB-1A1B-F7FD-DCD4-DCF5FD3E19AC}"/>
          </ac:spMkLst>
        </pc:spChg>
      </pc:sldChg>
      <pc:sldChg chg="addSp delSp modSp mod">
        <pc:chgData name="ParkJinyeong" userId="408bb2f2-9e82-4fa5-9a3d-55d67f96d7ec" providerId="ADAL" clId="{D48A1348-A5B0-4DB4-9370-CB2A5B4679FD}" dt="2023-01-10T08:41:51.286" v="57" actId="478"/>
        <pc:sldMkLst>
          <pc:docMk/>
          <pc:sldMk cId="1096537664" sldId="486"/>
        </pc:sldMkLst>
        <pc:spChg chg="mod">
          <ac:chgData name="ParkJinyeong" userId="408bb2f2-9e82-4fa5-9a3d-55d67f96d7ec" providerId="ADAL" clId="{D48A1348-A5B0-4DB4-9370-CB2A5B4679FD}" dt="2023-01-10T08:39:34.796" v="41" actId="20577"/>
          <ac:spMkLst>
            <pc:docMk/>
            <pc:sldMk cId="1096537664" sldId="486"/>
            <ac:spMk id="3" creationId="{00000000-0000-0000-0000-000000000000}"/>
          </ac:spMkLst>
        </pc:spChg>
        <pc:spChg chg="add del">
          <ac:chgData name="ParkJinyeong" userId="408bb2f2-9e82-4fa5-9a3d-55d67f96d7ec" providerId="ADAL" clId="{D48A1348-A5B0-4DB4-9370-CB2A5B4679FD}" dt="2023-01-10T08:41:47.938" v="56" actId="478"/>
          <ac:spMkLst>
            <pc:docMk/>
            <pc:sldMk cId="1096537664" sldId="486"/>
            <ac:spMk id="11" creationId="{E19FB3FB-B91B-FCEE-2B51-F81D3F9BA40B}"/>
          </ac:spMkLst>
        </pc:spChg>
        <pc:spChg chg="del">
          <ac:chgData name="ParkJinyeong" userId="408bb2f2-9e82-4fa5-9a3d-55d67f96d7ec" providerId="ADAL" clId="{D48A1348-A5B0-4DB4-9370-CB2A5B4679FD}" dt="2023-01-10T08:41:51.286" v="57" actId="478"/>
          <ac:spMkLst>
            <pc:docMk/>
            <pc:sldMk cId="1096537664" sldId="486"/>
            <ac:spMk id="12" creationId="{9412B60F-3157-5F18-E9BE-03D3F45C435B}"/>
          </ac:spMkLst>
        </pc:spChg>
        <pc:spChg chg="del mod">
          <ac:chgData name="ParkJinyeong" userId="408bb2f2-9e82-4fa5-9a3d-55d67f96d7ec" providerId="ADAL" clId="{D48A1348-A5B0-4DB4-9370-CB2A5B4679FD}" dt="2023-01-10T08:41:45.380" v="55" actId="478"/>
          <ac:spMkLst>
            <pc:docMk/>
            <pc:sldMk cId="1096537664" sldId="486"/>
            <ac:spMk id="13" creationId="{2F2BC31B-B21B-4476-2BE0-D0552609372B}"/>
          </ac:spMkLst>
        </pc:spChg>
        <pc:spChg chg="mod">
          <ac:chgData name="ParkJinyeong" userId="408bb2f2-9e82-4fa5-9a3d-55d67f96d7ec" providerId="ADAL" clId="{D48A1348-A5B0-4DB4-9370-CB2A5B4679FD}" dt="2023-01-10T08:41:38.960" v="52" actId="14100"/>
          <ac:spMkLst>
            <pc:docMk/>
            <pc:sldMk cId="1096537664" sldId="486"/>
            <ac:spMk id="14" creationId="{73F337A8-5551-A5B7-4AD6-6B688F3D300F}"/>
          </ac:spMkLst>
        </pc:spChg>
        <pc:picChg chg="add mod ord">
          <ac:chgData name="ParkJinyeong" userId="408bb2f2-9e82-4fa5-9a3d-55d67f96d7ec" providerId="ADAL" clId="{D48A1348-A5B0-4DB4-9370-CB2A5B4679FD}" dt="2023-01-10T08:41:23.537" v="50" actId="167"/>
          <ac:picMkLst>
            <pc:docMk/>
            <pc:sldMk cId="1096537664" sldId="486"/>
            <ac:picMk id="6" creationId="{C417730C-09D8-7F62-4883-2E8503D1E4BB}"/>
          </ac:picMkLst>
        </pc:picChg>
        <pc:picChg chg="del">
          <ac:chgData name="ParkJinyeong" userId="408bb2f2-9e82-4fa5-9a3d-55d67f96d7ec" providerId="ADAL" clId="{D48A1348-A5B0-4DB4-9370-CB2A5B4679FD}" dt="2023-01-10T08:41:10.931" v="42" actId="478"/>
          <ac:picMkLst>
            <pc:docMk/>
            <pc:sldMk cId="1096537664" sldId="486"/>
            <ac:picMk id="10" creationId="{03F4D127-DE13-A48A-C411-1B5C3DCF29B4}"/>
          </ac:picMkLst>
        </pc:picChg>
      </pc:sldChg>
      <pc:sldChg chg="modSp mod">
        <pc:chgData name="ParkJinyeong" userId="408bb2f2-9e82-4fa5-9a3d-55d67f96d7ec" providerId="ADAL" clId="{D48A1348-A5B0-4DB4-9370-CB2A5B4679FD}" dt="2023-01-10T08:57:00.739" v="121" actId="14100"/>
        <pc:sldMkLst>
          <pc:docMk/>
          <pc:sldMk cId="4254034149" sldId="528"/>
        </pc:sldMkLst>
        <pc:spChg chg="mod">
          <ac:chgData name="ParkJinyeong" userId="408bb2f2-9e82-4fa5-9a3d-55d67f96d7ec" providerId="ADAL" clId="{D48A1348-A5B0-4DB4-9370-CB2A5B4679FD}" dt="2023-01-10T08:57:00.739" v="121" actId="14100"/>
          <ac:spMkLst>
            <pc:docMk/>
            <pc:sldMk cId="4254034149" sldId="528"/>
            <ac:spMk id="12" creationId="{00000000-0000-0000-0000-000000000000}"/>
          </ac:spMkLst>
        </pc:spChg>
      </pc:sldChg>
      <pc:sldChg chg="add">
        <pc:chgData name="ParkJinyeong" userId="408bb2f2-9e82-4fa5-9a3d-55d67f96d7ec" providerId="ADAL" clId="{D48A1348-A5B0-4DB4-9370-CB2A5B4679FD}" dt="2023-01-10T08:42:51.577" v="58"/>
        <pc:sldMkLst>
          <pc:docMk/>
          <pc:sldMk cId="3298769988" sldId="567"/>
        </pc:sldMkLst>
      </pc:sldChg>
      <pc:sldChg chg="addSp delSp modSp add mod">
        <pc:chgData name="ParkJinyeong" userId="408bb2f2-9e82-4fa5-9a3d-55d67f96d7ec" providerId="ADAL" clId="{D48A1348-A5B0-4DB4-9370-CB2A5B4679FD}" dt="2023-01-10T09:03:15.684" v="461" actId="14100"/>
        <pc:sldMkLst>
          <pc:docMk/>
          <pc:sldMk cId="1068188363" sldId="568"/>
        </pc:sldMkLst>
        <pc:spChg chg="mod">
          <ac:chgData name="ParkJinyeong" userId="408bb2f2-9e82-4fa5-9a3d-55d67f96d7ec" providerId="ADAL" clId="{D48A1348-A5B0-4DB4-9370-CB2A5B4679FD}" dt="2023-01-10T09:02:52.657" v="435" actId="20577"/>
          <ac:spMkLst>
            <pc:docMk/>
            <pc:sldMk cId="1068188363" sldId="568"/>
            <ac:spMk id="3" creationId="{00000000-0000-0000-0000-000000000000}"/>
          </ac:spMkLst>
        </pc:spChg>
        <pc:spChg chg="add mod">
          <ac:chgData name="ParkJinyeong" userId="408bb2f2-9e82-4fa5-9a3d-55d67f96d7ec" providerId="ADAL" clId="{D48A1348-A5B0-4DB4-9370-CB2A5B4679FD}" dt="2023-01-10T09:03:02.844" v="458" actId="1035"/>
          <ac:spMkLst>
            <pc:docMk/>
            <pc:sldMk cId="1068188363" sldId="568"/>
            <ac:spMk id="10" creationId="{F0F35980-CBB7-F43B-F287-C6FD03B6D9BE}"/>
          </ac:spMkLst>
        </pc:spChg>
        <pc:spChg chg="add mod">
          <ac:chgData name="ParkJinyeong" userId="408bb2f2-9e82-4fa5-9a3d-55d67f96d7ec" providerId="ADAL" clId="{D48A1348-A5B0-4DB4-9370-CB2A5B4679FD}" dt="2023-01-10T09:03:15.684" v="461" actId="14100"/>
          <ac:spMkLst>
            <pc:docMk/>
            <pc:sldMk cId="1068188363" sldId="568"/>
            <ac:spMk id="16" creationId="{CEAE9E29-9540-1F1C-98C7-F4576BD5292A}"/>
          </ac:spMkLst>
        </pc:spChg>
        <pc:picChg chg="del">
          <ac:chgData name="ParkJinyeong" userId="408bb2f2-9e82-4fa5-9a3d-55d67f96d7ec" providerId="ADAL" clId="{D48A1348-A5B0-4DB4-9370-CB2A5B4679FD}" dt="2023-01-10T08:54:31.767" v="60" actId="478"/>
          <ac:picMkLst>
            <pc:docMk/>
            <pc:sldMk cId="1068188363" sldId="568"/>
            <ac:picMk id="5" creationId="{00000000-0000-0000-0000-000000000000}"/>
          </ac:picMkLst>
        </pc:picChg>
        <pc:picChg chg="del">
          <ac:chgData name="ParkJinyeong" userId="408bb2f2-9e82-4fa5-9a3d-55d67f96d7ec" providerId="ADAL" clId="{D48A1348-A5B0-4DB4-9370-CB2A5B4679FD}" dt="2023-01-10T08:54:33.368" v="61" actId="478"/>
          <ac:picMkLst>
            <pc:docMk/>
            <pc:sldMk cId="1068188363" sldId="568"/>
            <ac:picMk id="7" creationId="{FB29C9B6-F6BF-AF0D-56DA-53CD05E1EE0F}"/>
          </ac:picMkLst>
        </pc:picChg>
        <pc:picChg chg="add del mod">
          <ac:chgData name="ParkJinyeong" userId="408bb2f2-9e82-4fa5-9a3d-55d67f96d7ec" providerId="ADAL" clId="{D48A1348-A5B0-4DB4-9370-CB2A5B4679FD}" dt="2023-01-10T08:59:35.443" v="167" actId="478"/>
          <ac:picMkLst>
            <pc:docMk/>
            <pc:sldMk cId="1068188363" sldId="568"/>
            <ac:picMk id="8" creationId="{70EC96DD-4646-B01F-D8B9-B8C7806D1149}"/>
          </ac:picMkLst>
        </pc:picChg>
        <pc:picChg chg="add del mod ord">
          <ac:chgData name="ParkJinyeong" userId="408bb2f2-9e82-4fa5-9a3d-55d67f96d7ec" providerId="ADAL" clId="{D48A1348-A5B0-4DB4-9370-CB2A5B4679FD}" dt="2023-01-10T09:01:50.846" v="294" actId="478"/>
          <ac:picMkLst>
            <pc:docMk/>
            <pc:sldMk cId="1068188363" sldId="568"/>
            <ac:picMk id="13" creationId="{594DB946-913D-9876-17B4-EE18A24EF50C}"/>
          </ac:picMkLst>
        </pc:picChg>
        <pc:picChg chg="add mod ord">
          <ac:chgData name="ParkJinyeong" userId="408bb2f2-9e82-4fa5-9a3d-55d67f96d7ec" providerId="ADAL" clId="{D48A1348-A5B0-4DB4-9370-CB2A5B4679FD}" dt="2023-01-10T09:02:55.575" v="436" actId="1076"/>
          <ac:picMkLst>
            <pc:docMk/>
            <pc:sldMk cId="1068188363" sldId="568"/>
            <ac:picMk id="15" creationId="{2C38E9CE-5C80-B0F7-DAB7-E59A5AE45C47}"/>
          </ac:picMkLst>
        </pc:picChg>
        <pc:cxnChg chg="del">
          <ac:chgData name="ParkJinyeong" userId="408bb2f2-9e82-4fa5-9a3d-55d67f96d7ec" providerId="ADAL" clId="{D48A1348-A5B0-4DB4-9370-CB2A5B4679FD}" dt="2023-01-10T08:54:42.246" v="62" actId="478"/>
          <ac:cxnSpMkLst>
            <pc:docMk/>
            <pc:sldMk cId="1068188363" sldId="568"/>
            <ac:cxnSpMk id="9" creationId="{E9061810-D95D-867C-CF62-88D53975860E}"/>
          </ac:cxnSpMkLst>
        </pc:cxnChg>
        <pc:cxnChg chg="del">
          <ac:chgData name="ParkJinyeong" userId="408bb2f2-9e82-4fa5-9a3d-55d67f96d7ec" providerId="ADAL" clId="{D48A1348-A5B0-4DB4-9370-CB2A5B4679FD}" dt="2023-01-10T08:54:44.972" v="63" actId="478"/>
          <ac:cxnSpMkLst>
            <pc:docMk/>
            <pc:sldMk cId="1068188363" sldId="568"/>
            <ac:cxnSpMk id="11" creationId="{569C9F32-0DA3-67F5-65F2-D0E488C364F6}"/>
          </ac:cxnSpMkLst>
        </pc:cxnChg>
      </pc:sldChg>
    </pc:docChg>
  </pc:docChgLst>
  <pc:docChgLst>
    <pc:chgData name="게스트 사용자" userId="S::urn:spo:anon#76215b961318e80b9b92fcc098fbe162f5e441805a9775d0b51f9d8d79574e04::" providerId="AD" clId="Web-{9DC843F4-7310-BD2F-2F8D-164FC5740896}"/>
    <pc:docChg chg="addSld delSld modSld modSection">
      <pc:chgData name="게스트 사용자" userId="S::urn:spo:anon#76215b961318e80b9b92fcc098fbe162f5e441805a9775d0b51f9d8d79574e04::" providerId="AD" clId="Web-{9DC843F4-7310-BD2F-2F8D-164FC5740896}" dt="2023-01-09T16:28:39.812" v="194" actId="14100"/>
      <pc:docMkLst>
        <pc:docMk/>
      </pc:docMkLst>
      <pc:sldChg chg="modSp">
        <pc:chgData name="게스트 사용자" userId="S::urn:spo:anon#76215b961318e80b9b92fcc098fbe162f5e441805a9775d0b51f9d8d79574e04::" providerId="AD" clId="Web-{9DC843F4-7310-BD2F-2F8D-164FC5740896}" dt="2023-01-09T16:14:33.176" v="57" actId="1076"/>
        <pc:sldMkLst>
          <pc:docMk/>
          <pc:sldMk cId="1737951534" sldId="434"/>
        </pc:sldMkLst>
        <pc:spChg chg="mod">
          <ac:chgData name="게스트 사용자" userId="S::urn:spo:anon#76215b961318e80b9b92fcc098fbe162f5e441805a9775d0b51f9d8d79574e04::" providerId="AD" clId="Web-{9DC843F4-7310-BD2F-2F8D-164FC5740896}" dt="2023-01-09T16:14:26.613" v="55" actId="20577"/>
          <ac:spMkLst>
            <pc:docMk/>
            <pc:sldMk cId="1737951534" sldId="434"/>
            <ac:spMk id="3" creationId="{00000000-0000-0000-0000-000000000000}"/>
          </ac:spMkLst>
        </pc:spChg>
        <pc:picChg chg="mod">
          <ac:chgData name="게스트 사용자" userId="S::urn:spo:anon#76215b961318e80b9b92fcc098fbe162f5e441805a9775d0b51f9d8d79574e04::" providerId="AD" clId="Web-{9DC843F4-7310-BD2F-2F8D-164FC5740896}" dt="2023-01-09T16:14:33.176" v="57" actId="1076"/>
          <ac:picMkLst>
            <pc:docMk/>
            <pc:sldMk cId="1737951534" sldId="434"/>
            <ac:picMk id="5" creationId="{3EB6A28E-7798-8BDA-7355-339727B862D9}"/>
          </ac:picMkLst>
        </pc:picChg>
      </pc:sldChg>
      <pc:sldChg chg="modSp">
        <pc:chgData name="게스트 사용자" userId="S::urn:spo:anon#76215b961318e80b9b92fcc098fbe162f5e441805a9775d0b51f9d8d79574e04::" providerId="AD" clId="Web-{9DC843F4-7310-BD2F-2F8D-164FC5740896}" dt="2023-01-09T15:55:52.273" v="51" actId="20577"/>
        <pc:sldMkLst>
          <pc:docMk/>
          <pc:sldMk cId="1096537664" sldId="486"/>
        </pc:sldMkLst>
        <pc:spChg chg="mod">
          <ac:chgData name="게스트 사용자" userId="S::urn:spo:anon#76215b961318e80b9b92fcc098fbe162f5e441805a9775d0b51f9d8d79574e04::" providerId="AD" clId="Web-{9DC843F4-7310-BD2F-2F8D-164FC5740896}" dt="2023-01-09T15:55:52.273" v="51" actId="20577"/>
          <ac:spMkLst>
            <pc:docMk/>
            <pc:sldMk cId="1096537664" sldId="486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9DC843F4-7310-BD2F-2F8D-164FC5740896}" dt="2023-01-09T15:47:45.883" v="27"/>
        <pc:sldMkLst>
          <pc:docMk/>
          <pc:sldMk cId="4144886966" sldId="490"/>
        </pc:sldMkLst>
        <pc:graphicFrameChg chg="mod modGraphic">
          <ac:chgData name="게스트 사용자" userId="S::urn:spo:anon#76215b961318e80b9b92fcc098fbe162f5e441805a9775d0b51f9d8d79574e04::" providerId="AD" clId="Web-{9DC843F4-7310-BD2F-2F8D-164FC5740896}" dt="2023-01-09T15:47:45.883" v="27"/>
          <ac:graphicFrameMkLst>
            <pc:docMk/>
            <pc:sldMk cId="4144886966" sldId="490"/>
            <ac:graphicFrameMk id="6" creationId="{00000000-0000-0000-0000-000000000000}"/>
          </ac:graphicFrameMkLst>
        </pc:graphicFrameChg>
      </pc:sldChg>
      <pc:sldChg chg="modSp">
        <pc:chgData name="게스트 사용자" userId="S::urn:spo:anon#76215b961318e80b9b92fcc098fbe162f5e441805a9775d0b51f9d8d79574e04::" providerId="AD" clId="Web-{9DC843F4-7310-BD2F-2F8D-164FC5740896}" dt="2023-01-09T16:16:13.070" v="77" actId="20577"/>
        <pc:sldMkLst>
          <pc:docMk/>
          <pc:sldMk cId="1516464623" sldId="506"/>
        </pc:sldMkLst>
        <pc:spChg chg="mod">
          <ac:chgData name="게스트 사용자" userId="S::urn:spo:anon#76215b961318e80b9b92fcc098fbe162f5e441805a9775d0b51f9d8d79574e04::" providerId="AD" clId="Web-{9DC843F4-7310-BD2F-2F8D-164FC5740896}" dt="2023-01-09T16:16:13.070" v="77" actId="20577"/>
          <ac:spMkLst>
            <pc:docMk/>
            <pc:sldMk cId="1516464623" sldId="506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9DC843F4-7310-BD2F-2F8D-164FC5740896}" dt="2023-01-09T16:25:31.931" v="170" actId="20577"/>
        <pc:sldMkLst>
          <pc:docMk/>
          <pc:sldMk cId="1258511179" sldId="558"/>
        </pc:sldMkLst>
        <pc:spChg chg="mod">
          <ac:chgData name="게스트 사용자" userId="S::urn:spo:anon#76215b961318e80b9b92fcc098fbe162f5e441805a9775d0b51f9d8d79574e04::" providerId="AD" clId="Web-{9DC843F4-7310-BD2F-2F8D-164FC5740896}" dt="2023-01-09T16:25:31.931" v="170" actId="20577"/>
          <ac:spMkLst>
            <pc:docMk/>
            <pc:sldMk cId="1258511179" sldId="558"/>
            <ac:spMk id="3" creationId="{BE9933BC-68E8-465A-9408-D9105F0F8532}"/>
          </ac:spMkLst>
        </pc:spChg>
      </pc:sldChg>
      <pc:sldChg chg="addSp delSp modSp add">
        <pc:chgData name="게스트 사용자" userId="S::urn:spo:anon#76215b961318e80b9b92fcc098fbe162f5e441805a9775d0b51f9d8d79574e04::" providerId="AD" clId="Web-{9DC843F4-7310-BD2F-2F8D-164FC5740896}" dt="2023-01-09T16:28:39.812" v="194" actId="14100"/>
        <pc:sldMkLst>
          <pc:docMk/>
          <pc:sldMk cId="1220857656" sldId="566"/>
        </pc:sldMkLst>
        <pc:picChg chg="add del mod">
          <ac:chgData name="게스트 사용자" userId="S::urn:spo:anon#76215b961318e80b9b92fcc098fbe162f5e441805a9775d0b51f9d8d79574e04::" providerId="AD" clId="Web-{9DC843F4-7310-BD2F-2F8D-164FC5740896}" dt="2023-01-09T16:27:44.561" v="182"/>
          <ac:picMkLst>
            <pc:docMk/>
            <pc:sldMk cId="1220857656" sldId="566"/>
            <ac:picMk id="5" creationId="{86044F81-8D60-477F-7FB5-A42E8815ABFC}"/>
          </ac:picMkLst>
        </pc:picChg>
        <pc:picChg chg="del">
          <ac:chgData name="게스트 사용자" userId="S::urn:spo:anon#76215b961318e80b9b92fcc098fbe162f5e441805a9775d0b51f9d8d79574e04::" providerId="AD" clId="Web-{9DC843F4-7310-BD2F-2F8D-164FC5740896}" dt="2023-01-09T16:27:19.903" v="171"/>
          <ac:picMkLst>
            <pc:docMk/>
            <pc:sldMk cId="1220857656" sldId="566"/>
            <ac:picMk id="6" creationId="{04D4B2E5-EE5F-7AE3-84A1-ED7234DEF758}"/>
          </ac:picMkLst>
        </pc:picChg>
        <pc:picChg chg="del">
          <ac:chgData name="게스트 사용자" userId="S::urn:spo:anon#76215b961318e80b9b92fcc098fbe162f5e441805a9775d0b51f9d8d79574e04::" providerId="AD" clId="Web-{9DC843F4-7310-BD2F-2F8D-164FC5740896}" dt="2023-01-09T16:28:29.406" v="191"/>
          <ac:picMkLst>
            <pc:docMk/>
            <pc:sldMk cId="1220857656" sldId="566"/>
            <ac:picMk id="7" creationId="{C9CE6B6B-DC6D-C7AD-414F-A565EFEDB27A}"/>
          </ac:picMkLst>
        </pc:picChg>
        <pc:picChg chg="add del mod">
          <ac:chgData name="게스트 사용자" userId="S::urn:spo:anon#76215b961318e80b9b92fcc098fbe162f5e441805a9775d0b51f9d8d79574e04::" providerId="AD" clId="Web-{9DC843F4-7310-BD2F-2F8D-164FC5740896}" dt="2023-01-09T16:27:42.498" v="180"/>
          <ac:picMkLst>
            <pc:docMk/>
            <pc:sldMk cId="1220857656" sldId="566"/>
            <ac:picMk id="8" creationId="{73CC3AB9-6D58-C51A-09E9-868D7FA92812}"/>
          </ac:picMkLst>
        </pc:picChg>
        <pc:picChg chg="add mod">
          <ac:chgData name="게스트 사용자" userId="S::urn:spo:anon#76215b961318e80b9b92fcc098fbe162f5e441805a9775d0b51f9d8d79574e04::" providerId="AD" clId="Web-{9DC843F4-7310-BD2F-2F8D-164FC5740896}" dt="2023-01-09T16:28:00.217" v="190" actId="14100"/>
          <ac:picMkLst>
            <pc:docMk/>
            <pc:sldMk cId="1220857656" sldId="566"/>
            <ac:picMk id="9" creationId="{B698FE1A-B388-D77F-B6FE-BD3F953CD248}"/>
          </ac:picMkLst>
        </pc:picChg>
        <pc:picChg chg="add mod">
          <ac:chgData name="게스트 사용자" userId="S::urn:spo:anon#76215b961318e80b9b92fcc098fbe162f5e441805a9775d0b51f9d8d79574e04::" providerId="AD" clId="Web-{9DC843F4-7310-BD2F-2F8D-164FC5740896}" dt="2023-01-09T16:28:39.812" v="194" actId="14100"/>
          <ac:picMkLst>
            <pc:docMk/>
            <pc:sldMk cId="1220857656" sldId="566"/>
            <ac:picMk id="10" creationId="{7CFFD3E7-731E-CE17-3914-4F7FBD767004}"/>
          </ac:picMkLst>
        </pc:picChg>
      </pc:sldChg>
      <pc:sldChg chg="addSp delSp modSp add del replId">
        <pc:chgData name="게스트 사용자" userId="S::urn:spo:anon#76215b961318e80b9b92fcc098fbe162f5e441805a9775d0b51f9d8d79574e04::" providerId="AD" clId="Web-{9DC843F4-7310-BD2F-2F8D-164FC5740896}" dt="2023-01-09T16:24:58.149" v="163"/>
        <pc:sldMkLst>
          <pc:docMk/>
          <pc:sldMk cId="1912391800" sldId="566"/>
        </pc:sldMkLst>
        <pc:spChg chg="mod">
          <ac:chgData name="게스트 사용자" userId="S::urn:spo:anon#76215b961318e80b9b92fcc098fbe162f5e441805a9775d0b51f9d8d79574e04::" providerId="AD" clId="Web-{9DC843F4-7310-BD2F-2F8D-164FC5740896}" dt="2023-01-09T16:17:44.791" v="156" actId="20577"/>
          <ac:spMkLst>
            <pc:docMk/>
            <pc:sldMk cId="1912391800" sldId="566"/>
            <ac:spMk id="3" creationId="{00000000-0000-0000-0000-000000000000}"/>
          </ac:spMkLst>
        </pc:spChg>
        <pc:graphicFrameChg chg="del">
          <ac:chgData name="게스트 사용자" userId="S::urn:spo:anon#76215b961318e80b9b92fcc098fbe162f5e441805a9775d0b51f9d8d79574e04::" providerId="AD" clId="Web-{9DC843F4-7310-BD2F-2F8D-164FC5740896}" dt="2023-01-09T16:17:46.901" v="157"/>
          <ac:graphicFrameMkLst>
            <pc:docMk/>
            <pc:sldMk cId="1912391800" sldId="566"/>
            <ac:graphicFrameMk id="5" creationId="{00000000-0000-0000-0000-000000000000}"/>
          </ac:graphicFrameMkLst>
        </pc:graphicFrameChg>
        <pc:picChg chg="add mod">
          <ac:chgData name="게스트 사용자" userId="S::urn:spo:anon#76215b961318e80b9b92fcc098fbe162f5e441805a9775d0b51f9d8d79574e04::" providerId="AD" clId="Web-{9DC843F4-7310-BD2F-2F8D-164FC5740896}" dt="2023-01-09T16:20:06.827" v="159" actId="1076"/>
          <ac:picMkLst>
            <pc:docMk/>
            <pc:sldMk cId="1912391800" sldId="566"/>
            <ac:picMk id="6" creationId="{04D4B2E5-EE5F-7AE3-84A1-ED7234DEF758}"/>
          </ac:picMkLst>
        </pc:picChg>
        <pc:picChg chg="add mod">
          <ac:chgData name="게스트 사용자" userId="S::urn:spo:anon#76215b961318e80b9b92fcc098fbe162f5e441805a9775d0b51f9d8d79574e04::" providerId="AD" clId="Web-{9DC843F4-7310-BD2F-2F8D-164FC5740896}" dt="2023-01-09T16:20:22.765" v="162" actId="1076"/>
          <ac:picMkLst>
            <pc:docMk/>
            <pc:sldMk cId="1912391800" sldId="566"/>
            <ac:picMk id="7" creationId="{C9CE6B6B-DC6D-C7AD-414F-A565EFEDB27A}"/>
          </ac:picMkLst>
        </pc:picChg>
      </pc:sldChg>
    </pc:docChg>
  </pc:docChgLst>
  <pc:docChgLst>
    <pc:chgData name="게스트 사용자" userId="S::urn:spo:anon#76215b961318e80b9b92fcc098fbe162f5e441805a9775d0b51f9d8d79574e04::" providerId="AD" clId="Web-{E18B1C6A-72E1-48D6-9D9B-F9B23213A031}"/>
    <pc:docChg chg="addSld delSld modSld modSection">
      <pc:chgData name="게스트 사용자" userId="S::urn:spo:anon#76215b961318e80b9b92fcc098fbe162f5e441805a9775d0b51f9d8d79574e04::" providerId="AD" clId="Web-{E18B1C6A-72E1-48D6-9D9B-F9B23213A031}" dt="2023-01-09T16:25:04.890" v="308" actId="20577"/>
      <pc:docMkLst>
        <pc:docMk/>
      </pc:docMkLst>
      <pc:sldChg chg="modSp">
        <pc:chgData name="게스트 사용자" userId="S::urn:spo:anon#76215b961318e80b9b92fcc098fbe162f5e441805a9775d0b51f9d8d79574e04::" providerId="AD" clId="Web-{E18B1C6A-72E1-48D6-9D9B-F9B23213A031}" dt="2023-01-09T15:45:17.540" v="11" actId="20577"/>
        <pc:sldMkLst>
          <pc:docMk/>
          <pc:sldMk cId="1926301202" sldId="382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45:17.540" v="11" actId="20577"/>
          <ac:spMkLst>
            <pc:docMk/>
            <pc:sldMk cId="1926301202" sldId="382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5:48:53.030" v="51" actId="20577"/>
        <pc:sldMkLst>
          <pc:docMk/>
          <pc:sldMk cId="4172501857" sldId="383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48:53.030" v="51" actId="20577"/>
          <ac:spMkLst>
            <pc:docMk/>
            <pc:sldMk cId="4172501857" sldId="383"/>
            <ac:spMk id="3" creationId="{00000000-0000-0000-0000-000000000000}"/>
          </ac:spMkLst>
        </pc:spChg>
      </pc:sldChg>
      <pc:sldChg chg="delSp modSp">
        <pc:chgData name="게스트 사용자" userId="S::urn:spo:anon#76215b961318e80b9b92fcc098fbe162f5e441805a9775d0b51f9d8d79574e04::" providerId="AD" clId="Web-{E18B1C6A-72E1-48D6-9D9B-F9B23213A031}" dt="2023-01-09T15:46:17.823" v="40" actId="20577"/>
        <pc:sldMkLst>
          <pc:docMk/>
          <pc:sldMk cId="2931907969" sldId="384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46:17.823" v="40" actId="20577"/>
          <ac:spMkLst>
            <pc:docMk/>
            <pc:sldMk cId="2931907969" sldId="384"/>
            <ac:spMk id="3" creationId="{00000000-0000-0000-0000-000000000000}"/>
          </ac:spMkLst>
        </pc:spChg>
        <pc:picChg chg="del">
          <ac:chgData name="게스트 사용자" userId="S::urn:spo:anon#76215b961318e80b9b92fcc098fbe162f5e441805a9775d0b51f9d8d79574e04::" providerId="AD" clId="Web-{E18B1C6A-72E1-48D6-9D9B-F9B23213A031}" dt="2023-01-09T15:45:44.947" v="15"/>
          <ac:picMkLst>
            <pc:docMk/>
            <pc:sldMk cId="2931907969" sldId="384"/>
            <ac:picMk id="5" creationId="{00000000-0000-0000-0000-000000000000}"/>
          </ac:picMkLst>
        </pc:picChg>
      </pc:sldChg>
      <pc:sldChg chg="modSp">
        <pc:chgData name="게스트 사용자" userId="S::urn:spo:anon#76215b961318e80b9b92fcc098fbe162f5e441805a9775d0b51f9d8d79574e04::" providerId="AD" clId="Web-{E18B1C6A-72E1-48D6-9D9B-F9B23213A031}" dt="2023-01-09T15:47:34.200" v="42" actId="20577"/>
        <pc:sldMkLst>
          <pc:docMk/>
          <pc:sldMk cId="4172696011" sldId="399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47:34.200" v="42" actId="20577"/>
          <ac:spMkLst>
            <pc:docMk/>
            <pc:sldMk cId="4172696011" sldId="399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08:36.142" v="241" actId="20577"/>
        <pc:sldMkLst>
          <pc:docMk/>
          <pc:sldMk cId="1485842436" sldId="431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08:36.142" v="241" actId="20577"/>
          <ac:spMkLst>
            <pc:docMk/>
            <pc:sldMk cId="1485842436" sldId="431"/>
            <ac:spMk id="3" creationId="{00000000-0000-0000-0000-000000000000}"/>
          </ac:spMkLst>
        </pc:spChg>
      </pc:sldChg>
      <pc:sldChg chg="addSp modSp">
        <pc:chgData name="게스트 사용자" userId="S::urn:spo:anon#76215b961318e80b9b92fcc098fbe162f5e441805a9775d0b51f9d8d79574e04::" providerId="AD" clId="Web-{E18B1C6A-72E1-48D6-9D9B-F9B23213A031}" dt="2023-01-09T16:14:43.469" v="275" actId="1076"/>
        <pc:sldMkLst>
          <pc:docMk/>
          <pc:sldMk cId="1737951534" sldId="434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14:18.390" v="272" actId="20577"/>
          <ac:spMkLst>
            <pc:docMk/>
            <pc:sldMk cId="1737951534" sldId="434"/>
            <ac:spMk id="3" creationId="{00000000-0000-0000-0000-000000000000}"/>
          </ac:spMkLst>
        </pc:spChg>
        <pc:picChg chg="add mod">
          <ac:chgData name="게스트 사용자" userId="S::urn:spo:anon#76215b961318e80b9b92fcc098fbe162f5e441805a9775d0b51f9d8d79574e04::" providerId="AD" clId="Web-{E18B1C6A-72E1-48D6-9D9B-F9B23213A031}" dt="2023-01-09T16:14:43.469" v="275" actId="1076"/>
          <ac:picMkLst>
            <pc:docMk/>
            <pc:sldMk cId="1737951534" sldId="434"/>
            <ac:picMk id="5" creationId="{3EB6A28E-7798-8BDA-7355-339727B862D9}"/>
          </ac:picMkLst>
        </pc:picChg>
      </pc:sldChg>
      <pc:sldChg chg="modSp">
        <pc:chgData name="게스트 사용자" userId="S::urn:spo:anon#76215b961318e80b9b92fcc098fbe162f5e441805a9775d0b51f9d8d79574e04::" providerId="AD" clId="Web-{E18B1C6A-72E1-48D6-9D9B-F9B23213A031}" dt="2023-01-09T15:53:27.349" v="84" actId="20577"/>
        <pc:sldMkLst>
          <pc:docMk/>
          <pc:sldMk cId="4212632080" sldId="485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3:27.349" v="84" actId="20577"/>
          <ac:spMkLst>
            <pc:docMk/>
            <pc:sldMk cId="4212632080" sldId="485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5:56:19.963" v="91" actId="1076"/>
        <pc:sldMkLst>
          <pc:docMk/>
          <pc:sldMk cId="1096537664" sldId="486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3:15.693" v="82" actId="20577"/>
          <ac:spMkLst>
            <pc:docMk/>
            <pc:sldMk cId="1096537664" sldId="486"/>
            <ac:spMk id="3" creationId="{00000000-0000-0000-0000-000000000000}"/>
          </ac:spMkLst>
        </pc:spChg>
        <pc:picChg chg="mod">
          <ac:chgData name="게스트 사용자" userId="S::urn:spo:anon#76215b961318e80b9b92fcc098fbe162f5e441805a9775d0b51f9d8d79574e04::" providerId="AD" clId="Web-{E18B1C6A-72E1-48D6-9D9B-F9B23213A031}" dt="2023-01-09T15:56:19.963" v="91" actId="1076"/>
          <ac:picMkLst>
            <pc:docMk/>
            <pc:sldMk cId="1096537664" sldId="486"/>
            <ac:picMk id="10" creationId="{03F4D127-DE13-A48A-C411-1B5C3DCF29B4}"/>
          </ac:picMkLst>
        </pc:picChg>
      </pc:sldChg>
      <pc:sldChg chg="modSp">
        <pc:chgData name="게스트 사용자" userId="S::urn:spo:anon#76215b961318e80b9b92fcc098fbe162f5e441805a9775d0b51f9d8d79574e04::" providerId="AD" clId="Web-{E18B1C6A-72E1-48D6-9D9B-F9B23213A031}" dt="2023-01-09T15:53:38.381" v="89" actId="20577"/>
        <pc:sldMkLst>
          <pc:docMk/>
          <pc:sldMk cId="2930410068" sldId="487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3:38.381" v="89" actId="20577"/>
          <ac:spMkLst>
            <pc:docMk/>
            <pc:sldMk cId="2930410068" sldId="487"/>
            <ac:spMk id="3" creationId="{00000000-0000-0000-0000-000000000000}"/>
          </ac:spMkLst>
        </pc:spChg>
        <pc:spChg chg="mod">
          <ac:chgData name="게스트 사용자" userId="S::urn:spo:anon#76215b961318e80b9b92fcc098fbe162f5e441805a9775d0b51f9d8d79574e04::" providerId="AD" clId="Web-{E18B1C6A-72E1-48D6-9D9B-F9B23213A031}" dt="2023-01-09T15:53:33.709" v="87" actId="20577"/>
          <ac:spMkLst>
            <pc:docMk/>
            <pc:sldMk cId="2930410068" sldId="487"/>
            <ac:spMk id="9" creationId="{5B001591-0CFD-2D6E-ED5F-DD919B16113A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5:50:31.454" v="54" actId="20577"/>
        <pc:sldMkLst>
          <pc:docMk/>
          <pc:sldMk cId="2146028834" sldId="491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0:31.454" v="54" actId="20577"/>
          <ac:spMkLst>
            <pc:docMk/>
            <pc:sldMk cId="2146028834" sldId="491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5:50:54.486" v="60" actId="20577"/>
        <pc:sldMkLst>
          <pc:docMk/>
          <pc:sldMk cId="3502027089" sldId="492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0:54.486" v="60" actId="20577"/>
          <ac:spMkLst>
            <pc:docMk/>
            <pc:sldMk cId="3502027089" sldId="492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5:52:00.238" v="65" actId="20577"/>
        <pc:sldMkLst>
          <pc:docMk/>
          <pc:sldMk cId="623052495" sldId="493"/>
        </pc:sldMkLst>
        <pc:spChg chg="mod">
          <ac:chgData name="게스트 사용자" userId="S::urn:spo:anon#76215b961318e80b9b92fcc098fbe162f5e441805a9775d0b51f9d8d79574e04::" providerId="AD" clId="Web-{E18B1C6A-72E1-48D6-9D9B-F9B23213A031}" dt="2023-01-09T15:52:00.238" v="65" actId="20577"/>
          <ac:spMkLst>
            <pc:docMk/>
            <pc:sldMk cId="623052495" sldId="493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15:22.360" v="278" actId="20577"/>
        <pc:sldMkLst>
          <pc:docMk/>
          <pc:sldMk cId="695376212" sldId="508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15:22.360" v="278" actId="20577"/>
          <ac:spMkLst>
            <pc:docMk/>
            <pc:sldMk cId="695376212" sldId="508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18:05.474" v="280" actId="20577"/>
        <pc:sldMkLst>
          <pc:docMk/>
          <pc:sldMk cId="3956669040" sldId="511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18:05.474" v="280" actId="20577"/>
          <ac:spMkLst>
            <pc:docMk/>
            <pc:sldMk cId="3956669040" sldId="511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19:43.679" v="292"/>
        <pc:sldMkLst>
          <pc:docMk/>
          <pc:sldMk cId="3913586458" sldId="522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19:42.664" v="290" actId="20577"/>
          <ac:spMkLst>
            <pc:docMk/>
            <pc:sldMk cId="3913586458" sldId="522"/>
            <ac:spMk id="5" creationId="{00000000-0000-0000-0000-000000000000}"/>
          </ac:spMkLst>
        </pc:spChg>
        <pc:graphicFrameChg chg="mod modGraphic">
          <ac:chgData name="게스트 사용자" userId="S::urn:spo:anon#76215b961318e80b9b92fcc098fbe162f5e441805a9775d0b51f9d8d79574e04::" providerId="AD" clId="Web-{E18B1C6A-72E1-48D6-9D9B-F9B23213A031}" dt="2023-01-09T16:19:43.679" v="292"/>
          <ac:graphicFrameMkLst>
            <pc:docMk/>
            <pc:sldMk cId="3913586458" sldId="522"/>
            <ac:graphicFrameMk id="4" creationId="{00000000-0000-0000-0000-000000000000}"/>
          </ac:graphicFrameMkLst>
        </pc:graphicFrameChg>
      </pc:sldChg>
      <pc:sldChg chg="modSp">
        <pc:chgData name="게스트 사용자" userId="S::urn:spo:anon#76215b961318e80b9b92fcc098fbe162f5e441805a9775d0b51f9d8d79574e04::" providerId="AD" clId="Web-{E18B1C6A-72E1-48D6-9D9B-F9B23213A031}" dt="2023-01-09T16:00:40.110" v="100" actId="20577"/>
        <pc:sldMkLst>
          <pc:docMk/>
          <pc:sldMk cId="1320756365" sldId="529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00:40.110" v="100" actId="20577"/>
          <ac:spMkLst>
            <pc:docMk/>
            <pc:sldMk cId="1320756365" sldId="529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20:36.509" v="294" actId="20577"/>
        <pc:sldMkLst>
          <pc:docMk/>
          <pc:sldMk cId="3301153569" sldId="537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20:36.509" v="294" actId="20577"/>
          <ac:spMkLst>
            <pc:docMk/>
            <pc:sldMk cId="3301153569" sldId="537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23:27.794" v="305" actId="20577"/>
        <pc:sldMkLst>
          <pc:docMk/>
          <pc:sldMk cId="2922509817" sldId="541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23:27.794" v="305" actId="20577"/>
          <ac:spMkLst>
            <pc:docMk/>
            <pc:sldMk cId="2922509817" sldId="541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23:22.450" v="303" actId="20577"/>
        <pc:sldMkLst>
          <pc:docMk/>
          <pc:sldMk cId="768688088" sldId="543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23:22.450" v="303" actId="20577"/>
          <ac:spMkLst>
            <pc:docMk/>
            <pc:sldMk cId="768688088" sldId="543"/>
            <ac:spMk id="3" creationId="{00000000-0000-0000-0000-000000000000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02:59.056" v="138" actId="1076"/>
        <pc:sldMkLst>
          <pc:docMk/>
          <pc:sldMk cId="1258511179" sldId="558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02:55.337" v="137" actId="20577"/>
          <ac:spMkLst>
            <pc:docMk/>
            <pc:sldMk cId="1258511179" sldId="558"/>
            <ac:spMk id="3" creationId="{BE9933BC-68E8-465A-9408-D9105F0F8532}"/>
          </ac:spMkLst>
        </pc:spChg>
        <pc:picChg chg="mod">
          <ac:chgData name="게스트 사용자" userId="S::urn:spo:anon#76215b961318e80b9b92fcc098fbe162f5e441805a9775d0b51f9d8d79574e04::" providerId="AD" clId="Web-{E18B1C6A-72E1-48D6-9D9B-F9B23213A031}" dt="2023-01-09T16:02:59.056" v="138" actId="1076"/>
          <ac:picMkLst>
            <pc:docMk/>
            <pc:sldMk cId="1258511179" sldId="558"/>
            <ac:picMk id="5" creationId="{D88734CD-E1E6-4960-BDD4-CAF144DABD7F}"/>
          </ac:picMkLst>
        </pc:picChg>
      </pc:sldChg>
      <pc:sldChg chg="modSp">
        <pc:chgData name="게스트 사용자" userId="S::urn:spo:anon#76215b961318e80b9b92fcc098fbe162f5e441805a9775d0b51f9d8d79574e04::" providerId="AD" clId="Web-{E18B1C6A-72E1-48D6-9D9B-F9B23213A031}" dt="2023-01-09T16:25:04.890" v="308" actId="20577"/>
        <pc:sldMkLst>
          <pc:docMk/>
          <pc:sldMk cId="840391867" sldId="561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25:04.890" v="308" actId="20577"/>
          <ac:spMkLst>
            <pc:docMk/>
            <pc:sldMk cId="840391867" sldId="561"/>
            <ac:spMk id="3" creationId="{DE6A54DC-EFAD-4984-973B-279BB38D6B6A}"/>
          </ac:spMkLst>
        </pc:spChg>
      </pc:sldChg>
      <pc:sldChg chg="modSp">
        <pc:chgData name="게스트 사용자" userId="S::urn:spo:anon#76215b961318e80b9b92fcc098fbe162f5e441805a9775d0b51f9d8d79574e04::" providerId="AD" clId="Web-{E18B1C6A-72E1-48D6-9D9B-F9B23213A031}" dt="2023-01-09T16:23:24.247" v="304" actId="20577"/>
        <pc:sldMkLst>
          <pc:docMk/>
          <pc:sldMk cId="3585588742" sldId="564"/>
        </pc:sldMkLst>
        <pc:spChg chg="mod">
          <ac:chgData name="게스트 사용자" userId="S::urn:spo:anon#76215b961318e80b9b92fcc098fbe162f5e441805a9775d0b51f9d8d79574e04::" providerId="AD" clId="Web-{E18B1C6A-72E1-48D6-9D9B-F9B23213A031}" dt="2023-01-09T16:23:24.247" v="304" actId="20577"/>
          <ac:spMkLst>
            <pc:docMk/>
            <pc:sldMk cId="3585588742" sldId="564"/>
            <ac:spMk id="3" creationId="{B75325D4-6A50-409D-A35F-C272E85F2FAF}"/>
          </ac:spMkLst>
        </pc:spChg>
      </pc:sldChg>
      <pc:sldChg chg="add del replId">
        <pc:chgData name="게스트 사용자" userId="S::urn:spo:anon#76215b961318e80b9b92fcc098fbe162f5e441805a9775d0b51f9d8d79574e04::" providerId="AD" clId="Web-{E18B1C6A-72E1-48D6-9D9B-F9B23213A031}" dt="2023-01-09T15:47:56.513" v="44"/>
        <pc:sldMkLst>
          <pc:docMk/>
          <pc:sldMk cId="3603122872" sldId="566"/>
        </pc:sldMkLst>
      </pc:sldChg>
    </pc:docChg>
  </pc:docChgLst>
  <pc:docChgLst>
    <pc:chgData name="재승 이" userId="fbbbf0cf-d061-4f73-8e0c-61cd88330667" providerId="ADAL" clId="{E66ED623-C4A1-46D3-8BC0-F892963B25BE}"/>
    <pc:docChg chg="undo custSel delSld modSld modSection">
      <pc:chgData name="재승 이" userId="fbbbf0cf-d061-4f73-8e0c-61cd88330667" providerId="ADAL" clId="{E66ED623-C4A1-46D3-8BC0-F892963B25BE}" dt="2022-10-21T06:02:39.190" v="325" actId="20577"/>
      <pc:docMkLst>
        <pc:docMk/>
      </pc:docMkLst>
      <pc:sldChg chg="modSp mod">
        <pc:chgData name="재승 이" userId="fbbbf0cf-d061-4f73-8e0c-61cd88330667" providerId="ADAL" clId="{E66ED623-C4A1-46D3-8BC0-F892963B25BE}" dt="2022-10-21T05:54:57.496" v="4" actId="20577"/>
        <pc:sldMkLst>
          <pc:docMk/>
          <pc:sldMk cId="0" sldId="272"/>
        </pc:sldMkLst>
        <pc:spChg chg="mod">
          <ac:chgData name="재승 이" userId="fbbbf0cf-d061-4f73-8e0c-61cd88330667" providerId="ADAL" clId="{E66ED623-C4A1-46D3-8BC0-F892963B25BE}" dt="2022-10-21T05:54:57.496" v="4" actId="20577"/>
          <ac:spMkLst>
            <pc:docMk/>
            <pc:sldMk cId="0" sldId="272"/>
            <ac:spMk id="6147" creationId="{00000000-0000-0000-0000-000000000000}"/>
          </ac:spMkLst>
        </pc:spChg>
      </pc:sldChg>
      <pc:sldChg chg="modSp mod">
        <pc:chgData name="재승 이" userId="fbbbf0cf-d061-4f73-8e0c-61cd88330667" providerId="ADAL" clId="{E66ED623-C4A1-46D3-8BC0-F892963B25BE}" dt="2022-10-21T05:55:30.010" v="54" actId="20577"/>
        <pc:sldMkLst>
          <pc:docMk/>
          <pc:sldMk cId="3224067736" sldId="418"/>
        </pc:sldMkLst>
        <pc:spChg chg="mod">
          <ac:chgData name="재승 이" userId="fbbbf0cf-d061-4f73-8e0c-61cd88330667" providerId="ADAL" clId="{E66ED623-C4A1-46D3-8BC0-F892963B25BE}" dt="2022-10-21T05:55:30.010" v="54" actId="20577"/>
          <ac:spMkLst>
            <pc:docMk/>
            <pc:sldMk cId="3224067736" sldId="418"/>
            <ac:spMk id="3" creationId="{00000000-0000-0000-0000-000000000000}"/>
          </ac:spMkLst>
        </pc:spChg>
      </pc:sldChg>
      <pc:sldChg chg="modSp mod">
        <pc:chgData name="재승 이" userId="fbbbf0cf-d061-4f73-8e0c-61cd88330667" providerId="ADAL" clId="{E66ED623-C4A1-46D3-8BC0-F892963B25BE}" dt="2022-10-21T06:01:59.444" v="323" actId="20577"/>
        <pc:sldMkLst>
          <pc:docMk/>
          <pc:sldMk cId="87849322" sldId="461"/>
        </pc:sldMkLst>
        <pc:spChg chg="mod">
          <ac:chgData name="재승 이" userId="fbbbf0cf-d061-4f73-8e0c-61cd88330667" providerId="ADAL" clId="{E66ED623-C4A1-46D3-8BC0-F892963B25BE}" dt="2022-10-21T06:01:59.444" v="323" actId="20577"/>
          <ac:spMkLst>
            <pc:docMk/>
            <pc:sldMk cId="87849322" sldId="461"/>
            <ac:spMk id="3" creationId="{00000000-0000-0000-0000-000000000000}"/>
          </ac:spMkLst>
        </pc:spChg>
      </pc:sldChg>
      <pc:sldChg chg="addSp modSp mod">
        <pc:chgData name="재승 이" userId="fbbbf0cf-d061-4f73-8e0c-61cd88330667" providerId="ADAL" clId="{E66ED623-C4A1-46D3-8BC0-F892963B25BE}" dt="2022-10-21T06:01:25.772" v="317" actId="14100"/>
        <pc:sldMkLst>
          <pc:docMk/>
          <pc:sldMk cId="3224522284" sldId="485"/>
        </pc:sldMkLst>
        <pc:spChg chg="mod">
          <ac:chgData name="재승 이" userId="fbbbf0cf-d061-4f73-8e0c-61cd88330667" providerId="ADAL" clId="{E66ED623-C4A1-46D3-8BC0-F892963B25BE}" dt="2022-10-21T05:59:49.624" v="257" actId="20577"/>
          <ac:spMkLst>
            <pc:docMk/>
            <pc:sldMk cId="3224522284" sldId="485"/>
            <ac:spMk id="3" creationId="{00000000-0000-0000-0000-000000000000}"/>
          </ac:spMkLst>
        </pc:spChg>
        <pc:spChg chg="add mod">
          <ac:chgData name="재승 이" userId="fbbbf0cf-d061-4f73-8e0c-61cd88330667" providerId="ADAL" clId="{E66ED623-C4A1-46D3-8BC0-F892963B25BE}" dt="2022-10-21T06:01:25.772" v="317" actId="14100"/>
          <ac:spMkLst>
            <pc:docMk/>
            <pc:sldMk cId="3224522284" sldId="485"/>
            <ac:spMk id="5" creationId="{B4A9F1FB-1A1B-F7FD-DCD4-DCF5FD3E19AC}"/>
          </ac:spMkLst>
        </pc:spChg>
        <pc:spChg chg="ord">
          <ac:chgData name="재승 이" userId="fbbbf0cf-d061-4f73-8e0c-61cd88330667" providerId="ADAL" clId="{E66ED623-C4A1-46D3-8BC0-F892963B25BE}" dt="2022-10-21T06:01:22.782" v="316" actId="166"/>
          <ac:spMkLst>
            <pc:docMk/>
            <pc:sldMk cId="3224522284" sldId="485"/>
            <ac:spMk id="17" creationId="{7A8B8028-DF03-CC1F-725E-EAE139CED8E3}"/>
          </ac:spMkLst>
        </pc:spChg>
      </pc:sldChg>
      <pc:sldChg chg="modSp mod">
        <pc:chgData name="재승 이" userId="fbbbf0cf-d061-4f73-8e0c-61cd88330667" providerId="ADAL" clId="{E66ED623-C4A1-46D3-8BC0-F892963B25BE}" dt="2022-10-21T06:02:39.190" v="325" actId="20577"/>
        <pc:sldMkLst>
          <pc:docMk/>
          <pc:sldMk cId="224518736" sldId="513"/>
        </pc:sldMkLst>
        <pc:spChg chg="mod">
          <ac:chgData name="재승 이" userId="fbbbf0cf-d061-4f73-8e0c-61cd88330667" providerId="ADAL" clId="{E66ED623-C4A1-46D3-8BC0-F892963B25BE}" dt="2022-10-21T06:02:39.190" v="325" actId="20577"/>
          <ac:spMkLst>
            <pc:docMk/>
            <pc:sldMk cId="224518736" sldId="513"/>
            <ac:spMk id="124" creationId="{00000000-0000-0000-0000-000000000000}"/>
          </ac:spMkLst>
        </pc:spChg>
      </pc:sldChg>
      <pc:sldChg chg="addSp modSp mod">
        <pc:chgData name="재승 이" userId="fbbbf0cf-d061-4f73-8e0c-61cd88330667" providerId="ADAL" clId="{E66ED623-C4A1-46D3-8BC0-F892963B25BE}" dt="2022-10-21T05:59:00.725" v="220" actId="14100"/>
        <pc:sldMkLst>
          <pc:docMk/>
          <pc:sldMk cId="3298769988" sldId="546"/>
        </pc:sldMkLst>
        <pc:spChg chg="mod">
          <ac:chgData name="재승 이" userId="fbbbf0cf-d061-4f73-8e0c-61cd88330667" providerId="ADAL" clId="{E66ED623-C4A1-46D3-8BC0-F892963B25BE}" dt="2022-10-21T05:55:38.291" v="57" actId="20577"/>
          <ac:spMkLst>
            <pc:docMk/>
            <pc:sldMk cId="3298769988" sldId="546"/>
            <ac:spMk id="3" creationId="{00000000-0000-0000-0000-000000000000}"/>
          </ac:spMkLst>
        </pc:spChg>
        <pc:spChg chg="add mod">
          <ac:chgData name="재승 이" userId="fbbbf0cf-d061-4f73-8e0c-61cd88330667" providerId="ADAL" clId="{E66ED623-C4A1-46D3-8BC0-F892963B25BE}" dt="2022-10-21T05:59:00.725" v="220" actId="14100"/>
          <ac:spMkLst>
            <pc:docMk/>
            <pc:sldMk cId="3298769988" sldId="546"/>
            <ac:spMk id="7" creationId="{07B503CE-ABA4-6D0E-8939-EE23FE3AAEBB}"/>
          </ac:spMkLst>
        </pc:spChg>
        <pc:spChg chg="add mod">
          <ac:chgData name="재승 이" userId="fbbbf0cf-d061-4f73-8e0c-61cd88330667" providerId="ADAL" clId="{E66ED623-C4A1-46D3-8BC0-F892963B25BE}" dt="2022-10-21T05:58:42.197" v="216" actId="20577"/>
          <ac:spMkLst>
            <pc:docMk/>
            <pc:sldMk cId="3298769988" sldId="546"/>
            <ac:spMk id="8" creationId="{919CF46A-48A2-6DE0-6756-E37212A38F94}"/>
          </ac:spMkLst>
        </pc:spChg>
        <pc:spChg chg="add mod">
          <ac:chgData name="재승 이" userId="fbbbf0cf-d061-4f73-8e0c-61cd88330667" providerId="ADAL" clId="{E66ED623-C4A1-46D3-8BC0-F892963B25BE}" dt="2022-10-21T05:58:09.712" v="157" actId="14100"/>
          <ac:spMkLst>
            <pc:docMk/>
            <pc:sldMk cId="3298769988" sldId="546"/>
            <ac:spMk id="9" creationId="{4CBD8D1B-35C0-699D-C46B-A000FCAB46BC}"/>
          </ac:spMkLst>
        </pc:spChg>
        <pc:spChg chg="add mod">
          <ac:chgData name="재승 이" userId="fbbbf0cf-d061-4f73-8e0c-61cd88330667" providerId="ADAL" clId="{E66ED623-C4A1-46D3-8BC0-F892963B25BE}" dt="2022-10-21T05:57:59.820" v="151"/>
          <ac:spMkLst>
            <pc:docMk/>
            <pc:sldMk cId="3298769988" sldId="546"/>
            <ac:spMk id="10" creationId="{9D1B363F-D63C-262F-22F7-F7993E648F09}"/>
          </ac:spMkLst>
        </pc:spChg>
        <pc:spChg chg="add mod">
          <ac:chgData name="재승 이" userId="fbbbf0cf-d061-4f73-8e0c-61cd88330667" providerId="ADAL" clId="{E66ED623-C4A1-46D3-8BC0-F892963B25BE}" dt="2022-10-21T05:58:37.559" v="192"/>
          <ac:spMkLst>
            <pc:docMk/>
            <pc:sldMk cId="3298769988" sldId="546"/>
            <ac:spMk id="11" creationId="{73239F35-D929-0FE4-F7BE-D6DA0E2DE535}"/>
          </ac:spMkLst>
        </pc:spChg>
        <pc:spChg chg="add mod">
          <ac:chgData name="재승 이" userId="fbbbf0cf-d061-4f73-8e0c-61cd88330667" providerId="ADAL" clId="{E66ED623-C4A1-46D3-8BC0-F892963B25BE}" dt="2022-10-21T05:58:06.741" v="154" actId="571"/>
          <ac:spMkLst>
            <pc:docMk/>
            <pc:sldMk cId="3298769988" sldId="546"/>
            <ac:spMk id="13" creationId="{2A23E350-2884-ACCA-ED3C-D0FCC9BD6236}"/>
          </ac:spMkLst>
        </pc:spChg>
        <pc:spChg chg="add mod">
          <ac:chgData name="재승 이" userId="fbbbf0cf-d061-4f73-8e0c-61cd88330667" providerId="ADAL" clId="{E66ED623-C4A1-46D3-8BC0-F892963B25BE}" dt="2022-10-21T05:58:16.816" v="160" actId="14100"/>
          <ac:spMkLst>
            <pc:docMk/>
            <pc:sldMk cId="3298769988" sldId="546"/>
            <ac:spMk id="14" creationId="{ED83EE4B-6481-AF44-0D8B-CABEB9F88F9E}"/>
          </ac:spMkLst>
        </pc:spChg>
        <pc:picChg chg="mod">
          <ac:chgData name="재승 이" userId="fbbbf0cf-d061-4f73-8e0c-61cd88330667" providerId="ADAL" clId="{E66ED623-C4A1-46D3-8BC0-F892963B25BE}" dt="2022-10-21T05:57:16.014" v="103" actId="1076"/>
          <ac:picMkLst>
            <pc:docMk/>
            <pc:sldMk cId="3298769988" sldId="546"/>
            <ac:picMk id="5" creationId="{E9E1A1E8-0CE5-4E83-9095-C48EF3F79ACE}"/>
          </ac:picMkLst>
        </pc:picChg>
        <pc:picChg chg="add mod">
          <ac:chgData name="재승 이" userId="fbbbf0cf-d061-4f73-8e0c-61cd88330667" providerId="ADAL" clId="{E66ED623-C4A1-46D3-8BC0-F892963B25BE}" dt="2022-10-21T05:58:09.712" v="157" actId="14100"/>
          <ac:picMkLst>
            <pc:docMk/>
            <pc:sldMk cId="3298769988" sldId="546"/>
            <ac:picMk id="6" creationId="{BAEABDCF-D7C8-6385-0307-907733DEB0CE}"/>
          </ac:picMkLst>
        </pc:picChg>
        <pc:picChg chg="add mod">
          <ac:chgData name="재승 이" userId="fbbbf0cf-d061-4f73-8e0c-61cd88330667" providerId="ADAL" clId="{E66ED623-C4A1-46D3-8BC0-F892963B25BE}" dt="2022-10-21T05:58:06.741" v="154" actId="571"/>
          <ac:picMkLst>
            <pc:docMk/>
            <pc:sldMk cId="3298769988" sldId="546"/>
            <ac:picMk id="12" creationId="{527D918D-92E1-1AEB-5306-621E0F3B920C}"/>
          </ac:picMkLst>
        </pc:picChg>
      </pc:sldChg>
      <pc:sldChg chg="del">
        <pc:chgData name="재승 이" userId="fbbbf0cf-d061-4f73-8e0c-61cd88330667" providerId="ADAL" clId="{E66ED623-C4A1-46D3-8BC0-F892963B25BE}" dt="2022-10-21T05:58:48.932" v="217" actId="47"/>
        <pc:sldMkLst>
          <pc:docMk/>
          <pc:sldMk cId="3224330481" sldId="547"/>
        </pc:sldMkLst>
      </pc:sldChg>
      <pc:sldChg chg="del">
        <pc:chgData name="재승 이" userId="fbbbf0cf-d061-4f73-8e0c-61cd88330667" providerId="ADAL" clId="{E66ED623-C4A1-46D3-8BC0-F892963B25BE}" dt="2022-10-21T05:58:52.226" v="218" actId="47"/>
        <pc:sldMkLst>
          <pc:docMk/>
          <pc:sldMk cId="395268227" sldId="548"/>
        </pc:sldMkLst>
      </pc:sldChg>
    </pc:docChg>
  </pc:docChgLst>
  <pc:docChgLst>
    <pc:chgData name="ParkJinyeong" userId="408bb2f2-9e82-4fa5-9a3d-55d67f96d7ec" providerId="ADAL" clId="{0CECCD6D-E8D1-4104-823D-4268B681D691}"/>
    <pc:docChg chg="undo custSel addSld delSld modSld modSection">
      <pc:chgData name="ParkJinyeong" userId="408bb2f2-9e82-4fa5-9a3d-55d67f96d7ec" providerId="ADAL" clId="{0CECCD6D-E8D1-4104-823D-4268B681D691}" dt="2023-01-10T11:20:48.820" v="21"/>
      <pc:docMkLst>
        <pc:docMk/>
      </pc:docMkLst>
      <pc:sldChg chg="add">
        <pc:chgData name="ParkJinyeong" userId="408bb2f2-9e82-4fa5-9a3d-55d67f96d7ec" providerId="ADAL" clId="{0CECCD6D-E8D1-4104-823D-4268B681D691}" dt="2023-01-10T11:20:48.820" v="21"/>
        <pc:sldMkLst>
          <pc:docMk/>
          <pc:sldMk cId="1673304119" sldId="567"/>
        </pc:sldMkLst>
      </pc:sldChg>
      <pc:sldChg chg="del">
        <pc:chgData name="ParkJinyeong" userId="408bb2f2-9e82-4fa5-9a3d-55d67f96d7ec" providerId="ADAL" clId="{0CECCD6D-E8D1-4104-823D-4268B681D691}" dt="2023-01-10T11:20:44.951" v="20" actId="2696"/>
        <pc:sldMkLst>
          <pc:docMk/>
          <pc:sldMk cId="3298769988" sldId="567"/>
        </pc:sldMkLst>
      </pc:sldChg>
      <pc:sldChg chg="modSp del mod">
        <pc:chgData name="ParkJinyeong" userId="408bb2f2-9e82-4fa5-9a3d-55d67f96d7ec" providerId="ADAL" clId="{0CECCD6D-E8D1-4104-823D-4268B681D691}" dt="2023-01-10T11:20:44.951" v="20" actId="2696"/>
        <pc:sldMkLst>
          <pc:docMk/>
          <pc:sldMk cId="1068188363" sldId="568"/>
        </pc:sldMkLst>
        <pc:spChg chg="mod">
          <ac:chgData name="ParkJinyeong" userId="408bb2f2-9e82-4fa5-9a3d-55d67f96d7ec" providerId="ADAL" clId="{0CECCD6D-E8D1-4104-823D-4268B681D691}" dt="2023-01-10T09:08:31.305" v="18" actId="20577"/>
          <ac:spMkLst>
            <pc:docMk/>
            <pc:sldMk cId="1068188363" sldId="568"/>
            <ac:spMk id="3" creationId="{00000000-0000-0000-0000-000000000000}"/>
          </ac:spMkLst>
        </pc:spChg>
        <pc:spChg chg="mod">
          <ac:chgData name="ParkJinyeong" userId="408bb2f2-9e82-4fa5-9a3d-55d67f96d7ec" providerId="ADAL" clId="{0CECCD6D-E8D1-4104-823D-4268B681D691}" dt="2023-01-10T09:08:54.970" v="19" actId="1076"/>
          <ac:spMkLst>
            <pc:docMk/>
            <pc:sldMk cId="1068188363" sldId="568"/>
            <ac:spMk id="10" creationId="{F0F35980-CBB7-F43B-F287-C6FD03B6D9BE}"/>
          </ac:spMkLst>
        </pc:spChg>
        <pc:spChg chg="mod">
          <ac:chgData name="ParkJinyeong" userId="408bb2f2-9e82-4fa5-9a3d-55d67f96d7ec" providerId="ADAL" clId="{0CECCD6D-E8D1-4104-823D-4268B681D691}" dt="2023-01-10T09:08:54.970" v="19" actId="1076"/>
          <ac:spMkLst>
            <pc:docMk/>
            <pc:sldMk cId="1068188363" sldId="568"/>
            <ac:spMk id="16" creationId="{CEAE9E29-9540-1F1C-98C7-F4576BD5292A}"/>
          </ac:spMkLst>
        </pc:spChg>
        <pc:picChg chg="mod">
          <ac:chgData name="ParkJinyeong" userId="408bb2f2-9e82-4fa5-9a3d-55d67f96d7ec" providerId="ADAL" clId="{0CECCD6D-E8D1-4104-823D-4268B681D691}" dt="2023-01-10T09:08:54.970" v="19" actId="1076"/>
          <ac:picMkLst>
            <pc:docMk/>
            <pc:sldMk cId="1068188363" sldId="568"/>
            <ac:picMk id="15" creationId="{2C38E9CE-5C80-B0F7-DAB7-E59A5AE45C47}"/>
          </ac:picMkLst>
        </pc:picChg>
      </pc:sldChg>
      <pc:sldChg chg="add">
        <pc:chgData name="ParkJinyeong" userId="408bb2f2-9e82-4fa5-9a3d-55d67f96d7ec" providerId="ADAL" clId="{0CECCD6D-E8D1-4104-823D-4268B681D691}" dt="2023-01-10T11:20:48.820" v="21"/>
        <pc:sldMkLst>
          <pc:docMk/>
          <pc:sldMk cId="2609054494" sldId="568"/>
        </pc:sldMkLst>
      </pc:sldChg>
    </pc:docChg>
  </pc:docChgLst>
  <pc:docChgLst>
    <pc:chgData name="재승 이" userId="fbbbf0cf-d061-4f73-8e0c-61cd88330667" providerId="ADAL" clId="{23B44CFB-7001-4A0F-95D9-4385CC4BEC01}"/>
    <pc:docChg chg="modSld">
      <pc:chgData name="재승 이" userId="fbbbf0cf-d061-4f73-8e0c-61cd88330667" providerId="ADAL" clId="{23B44CFB-7001-4A0F-95D9-4385CC4BEC01}" dt="2022-10-21T06:05:07.684" v="0" actId="1076"/>
      <pc:docMkLst>
        <pc:docMk/>
      </pc:docMkLst>
      <pc:sldChg chg="modSp">
        <pc:chgData name="재승 이" userId="fbbbf0cf-d061-4f73-8e0c-61cd88330667" providerId="ADAL" clId="{23B44CFB-7001-4A0F-95D9-4385CC4BEC01}" dt="2022-10-21T06:05:07.684" v="0" actId="1076"/>
        <pc:sldMkLst>
          <pc:docMk/>
          <pc:sldMk cId="0" sldId="272"/>
        </pc:sldMkLst>
        <pc:spChg chg="mod">
          <ac:chgData name="재승 이" userId="fbbbf0cf-d061-4f73-8e0c-61cd88330667" providerId="ADAL" clId="{23B44CFB-7001-4A0F-95D9-4385CC4BEC01}" dt="2022-10-21T06:05:07.684" v="0" actId="1076"/>
          <ac:spMkLst>
            <pc:docMk/>
            <pc:sldMk cId="0" sldId="272"/>
            <ac:spMk id="6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9F48E370-CA4F-4580-A2B5-1B31FA51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1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87E7BE-C36F-4346-8A04-D8B7050445D4}" type="slidenum">
              <a:rPr lang="en-US" altLang="ko-KR" smtClean="0">
                <a:latin typeface="Times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99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80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5AA57-2411-4137-9F9E-E4CF810FE96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97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59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05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31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75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E370-CA4F-4580-A2B5-1B31FA512A9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39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000" i="1" baseline="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5CF4C025-1B38-46DA-8B3B-15EF5E470A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6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72619D9-B5C7-46D3-B725-1ED8C176F0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57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B2D8A73-FF6C-4BD5-BAC8-9AE40B5618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7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9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DC81EC7-228A-4CB6-B7C6-20449698CC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0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6EAA5F79-731D-4B39-86C4-DF4531F32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1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9EF3EB9A-A51E-485F-8D55-37A32BBBB9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5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78430DD6-D2A5-46B0-B206-CDD4A84465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3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7DDBF026-FACE-417B-8FA4-B7BD8F1F51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B7A600EB-CACC-4C87-BA80-42F165D215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8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2DABBF4-9E5C-404C-8881-F700EE902F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03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" i="1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ko-KR"/>
              <a:t>Slide </a:t>
            </a:r>
            <a:fld id="{B272C600-383E-4652-B2B2-7BA728B4B9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nvidia.com/ko-kr/data-center/v100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l.kr/calrx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data/grnd/selectAsosRltmList.do?pgmNo=36" TargetMode="External"/><Relationship Id="rId2" Type="http://schemas.openxmlformats.org/officeDocument/2006/relationships/hyperlink" Target="https://www.data.go.kr/data/15084724/fileData.do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0"/>
              </a:spcAft>
              <a:buChar char="n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—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ko-KR" sz="2000" b="0"/>
              <a:t>Slide </a:t>
            </a:r>
            <a:fld id="{9D5DAE5D-F98D-42BC-8000-20447EF3D710}" type="slidenum">
              <a:rPr lang="en-US" altLang="ko-KR" sz="2000" b="0" smtClean="0"/>
              <a:pPr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717550" y="1371600"/>
            <a:ext cx="77089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ＭＳ Ｐゴシック" pitchFamily="34" charset="-128"/>
              </a:rPr>
              <a:t>AI</a:t>
            </a:r>
            <a:r>
              <a:rPr lang="ko-KR" altLang="en-US">
                <a:ea typeface="ＭＳ Ｐゴシック" pitchFamily="34" charset="-128"/>
              </a:rPr>
              <a:t> 특강</a:t>
            </a:r>
            <a:endParaRPr lang="ko-KR" altLang="ko-KR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itchFamily="2" charset="2"/>
              <a:buNone/>
            </a:pPr>
            <a:endParaRPr lang="en-US" altLang="ko-KR" sz="180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Department of Computer Science &amp; Engineering</a:t>
            </a:r>
          </a:p>
          <a:p>
            <a:pPr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 Incheon National University</a:t>
            </a:r>
          </a:p>
          <a:p>
            <a:pPr>
              <a:buFont typeface="Wingdings" pitchFamily="2" charset="2"/>
              <a:buNone/>
            </a:pPr>
            <a:endParaRPr lang="en-US" altLang="ko-KR" sz="180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Machine learning (ML)</a:t>
            </a:r>
            <a:r>
              <a:rPr lang="ko-KR" altLang="en-US" sz="2400">
                <a:solidFill>
                  <a:srgbClr val="FF0000"/>
                </a:solidFill>
              </a:rPr>
              <a:t>의 정의</a:t>
            </a:r>
            <a:endParaRPr lang="en-US" altLang="ko-KR" sz="2400">
              <a:solidFill>
                <a:srgbClr val="FF0000"/>
              </a:solidFill>
              <a:ea typeface="ＭＳ Ｐゴシック"/>
            </a:endParaRPr>
          </a:p>
          <a:p>
            <a:r>
              <a:rPr lang="en-US" altLang="ko-KR" sz="2400">
                <a:ea typeface="ＭＳ Ｐゴシック"/>
              </a:rPr>
              <a:t>Machine learning (</a:t>
            </a:r>
            <a:r>
              <a:rPr lang="ko-KR" altLang="en-US" sz="2400"/>
              <a:t>기계 학습</a:t>
            </a:r>
            <a:r>
              <a:rPr lang="en-US" altLang="ko-KR" sz="2400">
                <a:ea typeface="ＭＳ Ｐゴシック"/>
              </a:rPr>
              <a:t>) is the science (and art) of programming computers so they can learn from data</a:t>
            </a:r>
          </a:p>
          <a:p>
            <a:r>
              <a:rPr lang="ko-KR" altLang="en-US" sz="2400"/>
              <a:t>즉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>
                <a:solidFill>
                  <a:srgbClr val="FF0000"/>
                </a:solidFill>
              </a:rPr>
              <a:t>주어진 데이터로부터 학습을 하도록 컴퓨터를 프로그램 하는 것</a:t>
            </a:r>
            <a:endParaRPr lang="en-US" altLang="ko-KR" sz="2400">
              <a:solidFill>
                <a:srgbClr val="FF0000"/>
              </a:solidFill>
              <a:ea typeface="ＭＳ Ｐゴシック"/>
            </a:endParaRPr>
          </a:p>
          <a:p>
            <a:r>
              <a:rPr lang="ko-KR" altLang="en-US" sz="2400"/>
              <a:t>또는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/>
              <a:t>컴퓨터가 주어진 데이터로부터 학습을 하는 능력을 갖도록 하는 것</a:t>
            </a:r>
            <a:endParaRPr lang="en-US" altLang="ko-KR" sz="2400">
              <a:ea typeface="ＭＳ Ｐゴシック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02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대표적인 </a:t>
            </a:r>
            <a:r>
              <a:rPr lang="en-US" altLang="ko-KR">
                <a:ea typeface="ＭＳ Ｐゴシック"/>
              </a:rPr>
              <a:t>ML </a:t>
            </a:r>
            <a:r>
              <a:rPr lang="ko-KR" altLang="en-US"/>
              <a:t>작업</a:t>
            </a:r>
            <a:endParaRPr lang="en-US" altLang="ko-KR">
              <a:ea typeface="ＭＳ Ｐゴシック"/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분류기 </a:t>
            </a:r>
            <a:r>
              <a:rPr lang="en-US" altLang="ko-KR">
                <a:solidFill>
                  <a:srgbClr val="FF0000"/>
                </a:solidFill>
                <a:ea typeface="ＭＳ Ｐゴシック"/>
              </a:rPr>
              <a:t>(classification, predicting class)</a:t>
            </a:r>
          </a:p>
          <a:p>
            <a:r>
              <a:rPr lang="ko-KR" altLang="en-US">
                <a:solidFill>
                  <a:srgbClr val="FF0000"/>
                </a:solidFill>
              </a:rPr>
              <a:t>회귀분석 </a:t>
            </a:r>
            <a:r>
              <a:rPr lang="en-US" altLang="ko-KR">
                <a:solidFill>
                  <a:srgbClr val="FF0000"/>
                </a:solidFill>
                <a:ea typeface="ＭＳ Ｐゴシック"/>
              </a:rPr>
              <a:t>(regression, predicting values)</a:t>
            </a:r>
          </a:p>
          <a:p>
            <a:r>
              <a:rPr lang="ko-KR" altLang="en-US"/>
              <a:t>예</a:t>
            </a:r>
            <a:r>
              <a:rPr lang="en-US" altLang="ko-KR">
                <a:ea typeface="ＭＳ Ｐゴシック"/>
              </a:rPr>
              <a:t>: MNIST dataset</a:t>
            </a:r>
            <a:r>
              <a:rPr lang="ko-KR" altLang="en-US"/>
              <a:t>을 이용한 분류기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0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pPr latinLnBrk="1"/>
            <a:r>
              <a:rPr lang="ko-KR" altLang="en-US"/>
              <a:t>관련 </a:t>
            </a:r>
            <a:r>
              <a:rPr lang="en-US" altLang="ko-KR"/>
              <a:t>Python library </a:t>
            </a:r>
            <a:r>
              <a:rPr lang="ko-KR" altLang="en-US"/>
              <a:t>소개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9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NumPy</a:t>
            </a:r>
          </a:p>
          <a:p>
            <a:r>
              <a:rPr lang="en-US" altLang="ko-KR"/>
              <a:t>Pandas</a:t>
            </a:r>
          </a:p>
          <a:p>
            <a:r>
              <a:rPr lang="en-US" altLang="ko-KR"/>
              <a:t>Matplotlib</a:t>
            </a:r>
          </a:p>
          <a:p>
            <a:r>
              <a:rPr lang="en-US" altLang="ko-KR"/>
              <a:t>Scikit-learn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46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</a:rPr>
              <a:t>NumPy: Python</a:t>
            </a:r>
            <a:r>
              <a:rPr lang="ko-KR" altLang="en-US" sz="2800">
                <a:solidFill>
                  <a:srgbClr val="FF0000"/>
                </a:solidFill>
              </a:rPr>
              <a:t>에서 벡터</a:t>
            </a:r>
            <a:r>
              <a:rPr lang="en-US" altLang="ko-KR" sz="2800">
                <a:solidFill>
                  <a:srgbClr val="FF0000"/>
                </a:solidFill>
              </a:rPr>
              <a:t>, </a:t>
            </a:r>
            <a:r>
              <a:rPr lang="ko-KR" altLang="en-US" sz="2800">
                <a:solidFill>
                  <a:srgbClr val="FF0000"/>
                </a:solidFill>
              </a:rPr>
              <a:t>행렬 등 수치 연산을 수행하는 선형대수 라이브러리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/>
              <a:t>사용</a:t>
            </a:r>
            <a:r>
              <a:rPr lang="en-US" altLang="ko-KR" sz="2800"/>
              <a:t>:</a:t>
            </a:r>
          </a:p>
          <a:p>
            <a:r>
              <a:rPr lang="en-US" altLang="ko-KR" sz="2800"/>
              <a:t>1</a:t>
            </a:r>
            <a:r>
              <a:rPr lang="ko-KR" altLang="en-US" sz="2800"/>
              <a:t>차원 배열</a:t>
            </a:r>
            <a:r>
              <a:rPr lang="en-US" altLang="ko-KR" sz="2800"/>
              <a:t>: a=np.array([0.5, 1.5, 2.5])</a:t>
            </a:r>
          </a:p>
          <a:p>
            <a:r>
              <a:rPr lang="en-US" altLang="ko-KR" sz="2800"/>
              <a:t>2</a:t>
            </a:r>
            <a:r>
              <a:rPr lang="ko-KR" altLang="en-US" sz="2800"/>
              <a:t>차원 배열 </a:t>
            </a:r>
            <a:r>
              <a:rPr lang="en-US" altLang="ko-KR" sz="2800"/>
              <a:t>(</a:t>
            </a:r>
            <a:r>
              <a:rPr lang="ko-KR" altLang="en-US" sz="2800"/>
              <a:t>행렬</a:t>
            </a:r>
            <a:r>
              <a:rPr lang="en-US" altLang="ko-KR" sz="2800"/>
              <a:t>): b=np.array([[0,1,2],[3,4,5]])</a:t>
            </a:r>
          </a:p>
          <a:p>
            <a:r>
              <a:rPr lang="ko-KR" altLang="en-US" sz="2800"/>
              <a:t>출력</a:t>
            </a:r>
            <a:endParaRPr lang="en-US" altLang="ko-KR" sz="2800"/>
          </a:p>
          <a:p>
            <a:r>
              <a:rPr lang="en-US" altLang="ko-KR" sz="2800"/>
              <a:t>print(a)</a:t>
            </a:r>
          </a:p>
          <a:p>
            <a:r>
              <a:rPr lang="en-US" altLang="ko-KR" sz="2800"/>
              <a:t>print(b)</a:t>
            </a:r>
          </a:p>
          <a:p>
            <a:pPr marL="0" indent="0">
              <a:buNone/>
            </a:pPr>
            <a:r>
              <a:rPr lang="en-US" altLang="ko-KR" sz="280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05000" y="2514600"/>
          <a:ext cx="2667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5211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import numpy as np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</a:rPr>
              <a:t>Pandas: </a:t>
            </a:r>
            <a:r>
              <a:rPr lang="ko-KR" altLang="en-US" sz="2400">
                <a:solidFill>
                  <a:srgbClr val="FF0000"/>
                </a:solidFill>
              </a:rPr>
              <a:t>데이터 처리와 분석을 위한 라이브러리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ko-KR" altLang="en-US" sz="2400"/>
              <a:t>행과 열로 이루어진 데이터를 만들어 다룰수 있음</a:t>
            </a:r>
            <a:endParaRPr lang="en-US" altLang="ko-KR" sz="2400"/>
          </a:p>
          <a:p>
            <a:r>
              <a:rPr lang="en-US" altLang="ko-KR" sz="2400"/>
              <a:t>Pandas </a:t>
            </a:r>
            <a:r>
              <a:rPr lang="ko-KR" altLang="en-US" sz="2400"/>
              <a:t>자료구조</a:t>
            </a:r>
            <a:endParaRPr lang="en-US" altLang="ko-KR" sz="2400"/>
          </a:p>
          <a:p>
            <a:r>
              <a:rPr lang="en-US" altLang="ko-KR" sz="2400"/>
              <a:t>1</a:t>
            </a:r>
            <a:r>
              <a:rPr lang="ko-KR" altLang="en-US" sz="2400"/>
              <a:t>차원</a:t>
            </a:r>
            <a:r>
              <a:rPr lang="en-US" altLang="ko-KR" sz="2400"/>
              <a:t>: series, 2</a:t>
            </a:r>
            <a:r>
              <a:rPr lang="ko-KR" altLang="en-US" sz="2400"/>
              <a:t>차원</a:t>
            </a:r>
            <a:r>
              <a:rPr lang="en-US" altLang="ko-KR" sz="2400"/>
              <a:t>: DataFrame</a:t>
            </a:r>
          </a:p>
          <a:p>
            <a:r>
              <a:rPr lang="ko-KR" altLang="en-US" sz="2400"/>
              <a:t>사용</a:t>
            </a:r>
            <a:r>
              <a:rPr lang="en-US" altLang="ko-KR" sz="2400"/>
              <a:t>: </a:t>
            </a:r>
          </a:p>
          <a:p>
            <a:r>
              <a:rPr lang="ko-KR" altLang="en-US" sz="2400"/>
              <a:t>후에 실제 데이터를 입력 받아 데이터 분석시에 사용 예정</a:t>
            </a:r>
            <a:endParaRPr lang="en-US" altLang="ko-KR" sz="2400"/>
          </a:p>
          <a:p>
            <a:r>
              <a:rPr lang="ko-KR" altLang="en-US" sz="2400"/>
              <a:t>예</a:t>
            </a:r>
            <a:r>
              <a:rPr lang="en-US" altLang="ko-KR" sz="2400"/>
              <a:t>: csv</a:t>
            </a:r>
            <a:r>
              <a:rPr lang="ko-KR" altLang="en-US" sz="2400"/>
              <a:t>파일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19547" y="3581400"/>
          <a:ext cx="2667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5211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import </a:t>
                      </a:r>
                      <a:r>
                        <a:rPr lang="en-US" altLang="ko-KR" baseline="0"/>
                        <a:t>pandas as pd</a:t>
                      </a:r>
                      <a:endParaRPr lang="en-US" altLang="ko-KR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</a:rPr>
              <a:t>Matplotlib: </a:t>
            </a:r>
            <a:r>
              <a:rPr lang="ko-KR" altLang="en-US" sz="2800">
                <a:solidFill>
                  <a:srgbClr val="FF0000"/>
                </a:solidFill>
              </a:rPr>
              <a:t>대표적인 </a:t>
            </a:r>
            <a:r>
              <a:rPr lang="en-US" altLang="ko-KR" sz="2800">
                <a:solidFill>
                  <a:srgbClr val="FF0000"/>
                </a:solidFill>
              </a:rPr>
              <a:t>Python</a:t>
            </a:r>
            <a:r>
              <a:rPr lang="ko-KR" altLang="en-US" sz="2800">
                <a:solidFill>
                  <a:srgbClr val="FF0000"/>
                </a:solidFill>
              </a:rPr>
              <a:t>의 데이터 시각화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47800" y="2743200"/>
          <a:ext cx="42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5211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altLang="ko-KR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matplotlib.pyplot 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altLang="ko-KR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999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24250"/>
            <a:ext cx="4374229" cy="257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524250"/>
            <a:ext cx="4108676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</a:rPr>
              <a:t>Scikit-learn: Python </a:t>
            </a:r>
            <a:r>
              <a:rPr lang="ko-KR" altLang="en-US" sz="2400">
                <a:solidFill>
                  <a:srgbClr val="FF0000"/>
                </a:solidFill>
              </a:rPr>
              <a:t>기반의 </a:t>
            </a:r>
            <a:r>
              <a:rPr lang="en-US" altLang="ko-KR" sz="2400">
                <a:solidFill>
                  <a:srgbClr val="FF0000"/>
                </a:solidFill>
              </a:rPr>
              <a:t>machine learning </a:t>
            </a:r>
            <a:r>
              <a:rPr lang="ko-KR" altLang="en-US" sz="2400">
                <a:solidFill>
                  <a:srgbClr val="FF0000"/>
                </a:solidFill>
              </a:rPr>
              <a:t>분석에 가장 많이 사용되는 툴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en-US" altLang="ko-KR" sz="2400">
                <a:hlinkClick r:id="rId2"/>
              </a:rPr>
              <a:t>scikit-learn: machine learning in Python — scikit-learn 1.2.0 documentation</a:t>
            </a:r>
            <a:endParaRPr lang="en-US" altLang="ko-KR" sz="2400"/>
          </a:p>
          <a:p>
            <a:r>
              <a:rPr lang="en-US" altLang="ko-KR" sz="2400"/>
              <a:t>Classification, regression, clustering</a:t>
            </a:r>
            <a:r>
              <a:rPr lang="ko-KR" altLang="en-US" sz="2400"/>
              <a:t>등 대부분의 중요한 </a:t>
            </a:r>
            <a:r>
              <a:rPr lang="en-US" altLang="ko-KR" sz="2400"/>
              <a:t>ML </a:t>
            </a:r>
            <a:r>
              <a:rPr lang="ko-KR" altLang="en-US" sz="2400"/>
              <a:t>분석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52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MNIST dataset</a:t>
            </a:r>
          </a:p>
          <a:p>
            <a:r>
              <a:rPr lang="ko-KR" altLang="en-US" sz="2400"/>
              <a:t>미국 고등학생과 인구조사국 직원들이 손으로 쓴 </a:t>
            </a:r>
            <a:r>
              <a:rPr lang="en-US" altLang="ko-KR" sz="2400">
                <a:ea typeface="ＭＳ Ｐゴシック"/>
              </a:rPr>
              <a:t>70,000</a:t>
            </a:r>
            <a:r>
              <a:rPr lang="ko-KR" altLang="en-US" sz="2400"/>
              <a:t>개의 숫자 이미지로 구성된 데이터셋</a:t>
            </a:r>
            <a:endParaRPr lang="en-US" altLang="ko-KR" sz="2400">
              <a:ea typeface="ＭＳ Ｐゴシック"/>
            </a:endParaRPr>
          </a:p>
          <a:p>
            <a:r>
              <a:rPr lang="ko-KR" altLang="en-US" sz="2400"/>
              <a:t>사용된 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0</a:t>
            </a:r>
            <a:r>
              <a:rPr lang="ko-KR" altLang="en-US" sz="2400" err="1">
                <a:solidFill>
                  <a:srgbClr val="FF0000"/>
                </a:solidFill>
              </a:rPr>
              <a:t>부터</a:t>
            </a: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9</a:t>
            </a:r>
            <a:r>
              <a:rPr lang="ko-KR" altLang="en-US" sz="2400">
                <a:solidFill>
                  <a:srgbClr val="FF0000"/>
                </a:solidFill>
              </a:rPr>
              <a:t>까지의 숫자</a:t>
            </a:r>
            <a:r>
              <a:rPr lang="ko-KR" altLang="en-US" sz="2400"/>
              <a:t>는 각각 </a:t>
            </a:r>
            <a:r>
              <a:rPr lang="en-US" altLang="ko-KR" sz="2400">
                <a:ea typeface="ＭＳ Ｐゴシック"/>
              </a:rPr>
              <a:t>28x28= 784</a:t>
            </a:r>
            <a:r>
              <a:rPr lang="ko-KR" altLang="en-US" sz="2400"/>
              <a:t>크기의 픽셀로 구성된 이미지 데이터</a:t>
            </a:r>
            <a:endParaRPr lang="en-US" altLang="ko-KR" sz="2400">
              <a:ea typeface="ＭＳ Ｐゴシック"/>
            </a:endParaRPr>
          </a:p>
          <a:p>
            <a:r>
              <a:rPr lang="en-US" altLang="ko-KR" sz="2400">
                <a:ea typeface="ＭＳ Ｐゴシック"/>
              </a:rPr>
              <a:t>2</a:t>
            </a:r>
            <a:r>
              <a:rPr lang="ko-KR" altLang="en-US" sz="2400"/>
              <a:t>차원 배열이 아닌 길이가 </a:t>
            </a:r>
            <a:r>
              <a:rPr lang="en-US" altLang="ko-KR" sz="2400">
                <a:ea typeface="ＭＳ Ｐゴシック"/>
              </a:rPr>
              <a:t>784</a:t>
            </a:r>
            <a:r>
              <a:rPr lang="ko-KR" altLang="en-US" sz="2400"/>
              <a:t>인 </a:t>
            </a:r>
            <a:r>
              <a:rPr lang="en-US" altLang="ko-KR" sz="2400">
                <a:ea typeface="ＭＳ Ｐゴシック"/>
              </a:rPr>
              <a:t>1</a:t>
            </a:r>
            <a:r>
              <a:rPr lang="ko-KR" altLang="en-US" sz="2400"/>
              <a:t>차원 배열로 제공</a:t>
            </a:r>
            <a:endParaRPr lang="en-US" altLang="ko-KR" sz="2400">
              <a:ea typeface="ＭＳ Ｐゴシック"/>
            </a:endParaRPr>
          </a:p>
          <a:p>
            <a:r>
              <a:rPr lang="en-US" altLang="ko-KR" sz="2400">
                <a:ea typeface="ＭＳ Ｐゴシック"/>
              </a:rPr>
              <a:t>Label: </a:t>
            </a:r>
            <a:r>
              <a:rPr lang="ko-KR" altLang="en-US" sz="2400"/>
              <a:t>총 </a:t>
            </a:r>
            <a:r>
              <a:rPr lang="en-US" altLang="ko-KR" sz="2400">
                <a:ea typeface="ＭＳ Ｐゴシック"/>
              </a:rPr>
              <a:t>70,000</a:t>
            </a:r>
            <a:r>
              <a:rPr lang="ko-KR" altLang="en-US" sz="2400"/>
              <a:t>개의 사진 샘플이 표현하는 값 </a:t>
            </a:r>
            <a:endParaRPr lang="en-US" altLang="ko-KR" sz="2400"/>
          </a:p>
          <a:p>
            <a:r>
              <a:rPr lang="en-US" altLang="ko-KR" sz="2400">
                <a:ea typeface="ＭＳ Ｐゴシック"/>
              </a:rPr>
              <a:t>Scikit learn </a:t>
            </a:r>
            <a:r>
              <a:rPr lang="ko-KR" altLang="en-US" sz="2400"/>
              <a:t>라이브러리에 </a:t>
            </a:r>
            <a:r>
              <a:rPr lang="en-US" altLang="ko-KR" sz="2400">
                <a:ea typeface="ＭＳ Ｐゴシック"/>
              </a:rPr>
              <a:t>MNIST </a:t>
            </a:r>
            <a:r>
              <a:rPr lang="ko-KR" altLang="en-US" sz="2400"/>
              <a:t>데이터셋이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05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7772400" cy="4152900"/>
              </a:xfrm>
            </p:spPr>
            <p:txBody>
              <a:bodyPr/>
              <a:lstStyle/>
              <a:p>
                <a:r>
                  <a:rPr lang="ko-KR" altLang="en-US" sz="1800">
                    <a:solidFill>
                      <a:srgbClr val="FF0000"/>
                    </a:solidFill>
                  </a:rPr>
                  <a:t>행렬 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(matrix): </a:t>
                </a:r>
                <a:r>
                  <a:rPr lang="ko-KR" altLang="en-US" sz="1800"/>
                  <a:t>수의 직사각형 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배열</a:t>
                </a:r>
                <a:r>
                  <a:rPr lang="en-US" altLang="ko-KR" sz="1800"/>
                  <a:t>. 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m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개의 행과 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n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개의 열</a:t>
                </a:r>
                <a:r>
                  <a:rPr lang="ko-KR" altLang="en-US" sz="1800"/>
                  <a:t>을 갖는 행렬을 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m </a:t>
                </a:r>
                <a:r>
                  <a:rPr lang="en-US" altLang="ko-KR" sz="1800">
                    <a:solidFill>
                      <a:srgbClr val="FF0000"/>
                    </a:solidFill>
                    <a:latin typeface="HyhwpEQ" panose="02030600000101010101" pitchFamily="18" charset="-127"/>
                    <a:ea typeface="HyhwpEQ" panose="02030600000101010101" pitchFamily="18" charset="-127"/>
                  </a:rPr>
                  <a:t>×  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n </a:t>
                </a:r>
                <a:r>
                  <a:rPr lang="ko-KR" altLang="en-US" sz="1800"/>
                  <a:t>행렬이라 부른다</a:t>
                </a:r>
                <a:r>
                  <a:rPr lang="en-US" altLang="ko-KR" sz="1800"/>
                  <a:t>. 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복수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: matrices</a:t>
                </a:r>
              </a:p>
              <a:p>
                <a:r>
                  <a:rPr lang="ko-KR" altLang="en-US" sz="1600"/>
                  <a:t>행렬 </a:t>
                </a:r>
                <a:r>
                  <a:rPr lang="en-US" altLang="ko-KR" sz="1600"/>
                  <a:t>A</a:t>
                </a:r>
                <a:r>
                  <a:rPr lang="ko-KR" altLang="en-US" sz="1600"/>
                  <a:t>의</a:t>
                </a:r>
                <a:r>
                  <a:rPr lang="en-US" altLang="ko-KR" sz="1600"/>
                  <a:t> </a:t>
                </a:r>
                <a:r>
                  <a:rPr lang="en-US" altLang="ko-KR" sz="1600" err="1"/>
                  <a:t>i</a:t>
                </a:r>
                <a:r>
                  <a:rPr lang="ko-KR" altLang="en-US" sz="1600"/>
                  <a:t>번째 행은 </a:t>
                </a:r>
                <a:r>
                  <a:rPr lang="en-US" altLang="ko-KR" sz="16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  … 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600"/>
                  <a:t>,   </a:t>
                </a:r>
                <a:r>
                  <a:rPr lang="ko-KR" altLang="en-US" sz="1600"/>
                  <a:t>행렬 </a:t>
                </a:r>
                <a:r>
                  <a:rPr lang="en-US" altLang="ko-KR" sz="1600"/>
                  <a:t>A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j</a:t>
                </a:r>
                <a:r>
                  <a:rPr lang="ko-KR" altLang="en-US" sz="1600"/>
                  <a:t>번째 열은</a:t>
                </a:r>
                <a:r>
                  <a:rPr lang="en-US" altLang="ko-KR" sz="160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latin typeface="Cambria Math" panose="02040503050406030204" pitchFamily="18" charset="0"/>
                                          </a:rPr>
                                          <m:t>𝒎𝒋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600"/>
                  <a:t> </a:t>
                </a:r>
                <a:endParaRPr lang="en-US" altLang="ko-KR" sz="1600"/>
              </a:p>
              <a:p>
                <a:r>
                  <a:rPr lang="ko-KR" altLang="en-US" sz="1600"/>
                  <a:t>행렬 안의 값들을 </a:t>
                </a:r>
                <a:r>
                  <a:rPr lang="ko-KR" altLang="en-US" sz="1600">
                    <a:solidFill>
                      <a:srgbClr val="FF0000"/>
                    </a:solidFill>
                  </a:rPr>
                  <a:t>요소 </a:t>
                </a:r>
                <a:r>
                  <a:rPr lang="en-US" altLang="ko-KR" sz="1600">
                    <a:solidFill>
                      <a:srgbClr val="FF0000"/>
                    </a:solidFill>
                  </a:rPr>
                  <a:t>(entry) </a:t>
                </a:r>
                <a:r>
                  <a:rPr lang="ko-KR" altLang="en-US" sz="1600">
                    <a:solidFill>
                      <a:srgbClr val="FF0000"/>
                    </a:solidFill>
                  </a:rPr>
                  <a:t>혹은 원소 </a:t>
                </a:r>
                <a:r>
                  <a:rPr lang="en-US" altLang="ko-KR" sz="1600">
                    <a:solidFill>
                      <a:srgbClr val="FF0000"/>
                    </a:solidFill>
                  </a:rPr>
                  <a:t>(element)</a:t>
                </a:r>
                <a:r>
                  <a:rPr lang="ko-KR" altLang="en-US" sz="1600"/>
                  <a:t>라 한다</a:t>
                </a:r>
                <a:endParaRPr lang="en-US" altLang="ko-KR" sz="1600"/>
              </a:p>
              <a:p>
                <a:r>
                  <a:rPr lang="ko-KR" altLang="en-US" sz="1600"/>
                  <a:t>행렬 </a:t>
                </a:r>
                <a:r>
                  <a:rPr lang="en-US" altLang="ko-KR" sz="1600"/>
                  <a:t>A</a:t>
                </a:r>
                <a:r>
                  <a:rPr lang="ko-KR" altLang="en-US" sz="1600"/>
                  <a:t>의 </a:t>
                </a:r>
                <a:r>
                  <a:rPr lang="en-US" altLang="ko-KR" sz="1600" err="1"/>
                  <a:t>i</a:t>
                </a:r>
                <a:r>
                  <a:rPr lang="ko-KR" altLang="en-US" sz="1600"/>
                  <a:t>번째 행과 </a:t>
                </a:r>
                <a:r>
                  <a:rPr lang="en-US" altLang="ko-KR" sz="1600"/>
                  <a:t>j</a:t>
                </a:r>
                <a:r>
                  <a:rPr lang="ko-KR" altLang="en-US" sz="1600"/>
                  <a:t>번째 열의 요소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/>
                  <a:t>는 행렬 </a:t>
                </a:r>
                <a:r>
                  <a:rPr lang="en-US" altLang="ko-KR" sz="1600"/>
                  <a:t>A</a:t>
                </a:r>
                <a:r>
                  <a:rPr lang="ko-KR" altLang="en-US" sz="1600"/>
                  <a:t>의 </a:t>
                </a:r>
                <a:r>
                  <a:rPr lang="en-US" altLang="ko-KR" sz="1600" err="1"/>
                  <a:t>ij</a:t>
                </a:r>
                <a:r>
                  <a:rPr lang="ko-KR" altLang="en-US" sz="1600"/>
                  <a:t>번째 요소라 한다</a:t>
                </a:r>
                <a:endParaRPr lang="en-US" altLang="ko-KR" sz="1600"/>
              </a:p>
              <a:p>
                <a:endParaRPr lang="en-US" altLang="ko-KR" sz="16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7772400" cy="4152900"/>
              </a:xfrm>
              <a:blipFill>
                <a:blip r:embed="rId3"/>
                <a:stretch>
                  <a:fillRect t="-881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4267200"/>
            <a:ext cx="5172075" cy="24193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197350" y="5232401"/>
            <a:ext cx="450850" cy="33346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3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err="1">
                <a:solidFill>
                  <a:srgbClr val="FF0000"/>
                </a:solidFill>
              </a:rPr>
              <a:t>김지범</a:t>
            </a: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(</a:t>
            </a:r>
            <a:r>
              <a:rPr lang="en-US" altLang="ko-KR" sz="2400" err="1">
                <a:solidFill>
                  <a:srgbClr val="FF0000"/>
                </a:solidFill>
                <a:ea typeface="ＭＳ Ｐゴシック"/>
              </a:rPr>
              <a:t>Ph.D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): </a:t>
            </a:r>
            <a:r>
              <a:rPr lang="ko-KR" altLang="en-US" sz="2400"/>
              <a:t>출신</a:t>
            </a:r>
            <a:r>
              <a:rPr lang="en-US" altLang="ko-KR" sz="2400">
                <a:ea typeface="ＭＳ Ｐゴシック"/>
              </a:rPr>
              <a:t>: </a:t>
            </a:r>
            <a:r>
              <a:rPr lang="ko-KR" altLang="en-US" sz="2400"/>
              <a:t>인천광역시 </a:t>
            </a:r>
            <a:r>
              <a:rPr lang="ko-KR" altLang="en-US" sz="2400" err="1"/>
              <a:t>미추홀구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/>
              <a:t>서인천고등학교 졸업</a:t>
            </a:r>
            <a:endParaRPr lang="en-US" altLang="ko-KR" sz="2400">
              <a:ea typeface="ＭＳ Ｐゴシック"/>
            </a:endParaRPr>
          </a:p>
          <a:p>
            <a:r>
              <a:rPr lang="en-US" altLang="ko-KR" sz="2400"/>
              <a:t>Education: </a:t>
            </a:r>
            <a:r>
              <a:rPr lang="ko-KR" altLang="en-US" sz="2400"/>
              <a:t>연세대학교 전기전자공학부 학사</a:t>
            </a:r>
            <a:r>
              <a:rPr lang="en-US" altLang="ko-KR" sz="2400"/>
              <a:t>, </a:t>
            </a:r>
            <a:r>
              <a:rPr lang="ko-KR" altLang="en-US" sz="2400"/>
              <a:t>석사</a:t>
            </a:r>
            <a:endParaRPr lang="en-US" altLang="ko-KR" sz="2400"/>
          </a:p>
          <a:p>
            <a:r>
              <a:rPr lang="en-US" altLang="ko-KR" sz="2400"/>
              <a:t>(</a:t>
            </a:r>
            <a:r>
              <a:rPr lang="ko-KR" altLang="en-US" sz="2400"/>
              <a:t>미</a:t>
            </a:r>
            <a:r>
              <a:rPr lang="en-US" altLang="ko-KR" sz="2400"/>
              <a:t>) </a:t>
            </a:r>
            <a:r>
              <a:rPr lang="ko-KR" altLang="en-US" sz="2400"/>
              <a:t>펜실베니아 주립대학교 컴퓨터공학과 박사 </a:t>
            </a:r>
            <a:r>
              <a:rPr lang="en-US" altLang="ko-KR" sz="2400"/>
              <a:t>(2012)</a:t>
            </a:r>
          </a:p>
          <a:p>
            <a:r>
              <a:rPr lang="en-US" altLang="ko-KR" sz="2400"/>
              <a:t>(</a:t>
            </a:r>
            <a:r>
              <a:rPr lang="ko-KR" altLang="en-US" sz="2400"/>
              <a:t>미</a:t>
            </a:r>
            <a:r>
              <a:rPr lang="en-US" altLang="ko-KR" sz="2400"/>
              <a:t>) </a:t>
            </a:r>
            <a:r>
              <a:rPr lang="ko-KR" altLang="en-US" sz="2400"/>
              <a:t>로스알라모스 국립연구소 </a:t>
            </a:r>
            <a:r>
              <a:rPr lang="en-US" altLang="ko-KR" sz="2400"/>
              <a:t>Post Doc (2013)</a:t>
            </a:r>
          </a:p>
          <a:p>
            <a:r>
              <a:rPr lang="ko-KR" altLang="en-US" sz="2400">
                <a:solidFill>
                  <a:srgbClr val="FF0000"/>
                </a:solidFill>
              </a:rPr>
              <a:t>현재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: </a:t>
            </a:r>
            <a:r>
              <a:rPr lang="ko-KR" altLang="en-US" sz="2400">
                <a:solidFill>
                  <a:srgbClr val="FF0000"/>
                </a:solidFill>
              </a:rPr>
              <a:t>인천대학교 컴퓨터공학부 정교수 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(2013 – </a:t>
            </a:r>
            <a:r>
              <a:rPr lang="ko-KR" altLang="en-US" sz="2400">
                <a:solidFill>
                  <a:srgbClr val="FF0000"/>
                </a:solidFill>
              </a:rPr>
              <a:t>현재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ACAF-AE71-461D-BA70-7BEC085B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41B6D-D1E8-4068-AC91-317CAF59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err="1"/>
              <a:t>Jupyter</a:t>
            </a:r>
            <a:r>
              <a:rPr lang="en-US" altLang="ko-KR"/>
              <a:t> Notebook </a:t>
            </a:r>
            <a:r>
              <a:rPr lang="ko-KR" altLang="en-US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1EE980-47F6-411C-B109-CED0D6AB3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25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/>
              <a:t>오늘 실습에서는 </a:t>
            </a:r>
            <a:r>
              <a:rPr lang="en-US" altLang="ko-KR" sz="2800"/>
              <a:t>Python </a:t>
            </a:r>
            <a:r>
              <a:rPr lang="ko-KR" altLang="en-US" sz="2800"/>
              <a:t>코드를 사용 예정</a:t>
            </a:r>
            <a:endParaRPr lang="en-US" altLang="ko-KR" sz="2800"/>
          </a:p>
          <a:p>
            <a:r>
              <a:rPr lang="en-US" altLang="ko-KR" sz="2800" err="1"/>
              <a:t>Jupyter</a:t>
            </a:r>
            <a:r>
              <a:rPr lang="en-US" altLang="ko-KR" sz="2800"/>
              <a:t> Notebook</a:t>
            </a:r>
            <a:r>
              <a:rPr lang="ko-KR" altLang="en-US" sz="2800"/>
              <a:t>을 사용 예정</a:t>
            </a:r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바탕화면의 </a:t>
            </a:r>
            <a:r>
              <a:rPr lang="en-US" altLang="ko-KR" sz="2800"/>
              <a:t>“</a:t>
            </a:r>
            <a:r>
              <a:rPr lang="en-US" altLang="ko-KR" sz="2800" err="1"/>
              <a:t>Jupyter</a:t>
            </a:r>
            <a:r>
              <a:rPr lang="en-US" altLang="ko-KR" sz="2800"/>
              <a:t> Notebook (AI)” </a:t>
            </a:r>
            <a:r>
              <a:rPr lang="ko-KR" altLang="en-US" sz="2800"/>
              <a:t>실행</a:t>
            </a:r>
            <a:endParaRPr lang="en-US" altLang="ko-KR" sz="28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4841"/>
          <a:stretch/>
        </p:blipFill>
        <p:spPr>
          <a:xfrm>
            <a:off x="576262" y="2614612"/>
            <a:ext cx="7877175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29C9B6-F6BF-AF0D-56DA-53CD05E1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0" y="5332412"/>
            <a:ext cx="952500" cy="137160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9061810-D95D-867C-CF62-88D53975860E}"/>
              </a:ext>
            </a:extLst>
          </p:cNvPr>
          <p:cNvCxnSpPr>
            <a:cxnSpLocks/>
          </p:cNvCxnSpPr>
          <p:nvPr/>
        </p:nvCxnSpPr>
        <p:spPr bwMode="auto">
          <a:xfrm>
            <a:off x="4559300" y="5219699"/>
            <a:ext cx="2609850" cy="762000"/>
          </a:xfrm>
          <a:prstGeom prst="bentConnector3">
            <a:avLst>
              <a:gd name="adj1" fmla="val 88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9C9F32-0DA3-67F5-65F2-D0E488C364F6}"/>
              </a:ext>
            </a:extLst>
          </p:cNvPr>
          <p:cNvCxnSpPr>
            <a:cxnSpLocks/>
          </p:cNvCxnSpPr>
          <p:nvPr/>
        </p:nvCxnSpPr>
        <p:spPr bwMode="auto">
          <a:xfrm>
            <a:off x="2743200" y="5105400"/>
            <a:ext cx="42672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67597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크롬 브라우저에 표시되는 </a:t>
            </a:r>
            <a:r>
              <a:rPr lang="en-US" altLang="ko-KR" sz="2400" err="1"/>
              <a:t>Jupyter</a:t>
            </a:r>
            <a:r>
              <a:rPr lang="en-US" altLang="ko-KR" sz="2400"/>
              <a:t> notebook</a:t>
            </a:r>
          </a:p>
          <a:p>
            <a:r>
              <a:rPr lang="ko-KR" altLang="en-US" sz="2000"/>
              <a:t>실수로 크롬 탭을 껐을 경우 크롬 주소창에 </a:t>
            </a:r>
            <a:r>
              <a:rPr lang="en-US" altLang="ko-KR" sz="2000">
                <a:ea typeface="ＭＳ Ｐゴシック"/>
              </a:rPr>
              <a:t>“localhost:8888” </a:t>
            </a:r>
            <a:r>
              <a:rPr lang="ko-KR" altLang="en-US" sz="2000"/>
              <a:t>입력</a:t>
            </a:r>
            <a:endParaRPr lang="en-US" altLang="ko-KR" sz="2000">
              <a:ea typeface="ＭＳ Ｐゴシック"/>
            </a:endParaRPr>
          </a:p>
          <a:p>
            <a:r>
              <a:rPr lang="ko-KR" altLang="en-US" sz="2400"/>
              <a:t>압축 푼 </a:t>
            </a:r>
            <a:r>
              <a:rPr lang="en-US" altLang="ko-KR" sz="2400"/>
              <a:t>“INU-AI-Lecture-230111-main” </a:t>
            </a:r>
            <a:r>
              <a:rPr lang="ko-KR" altLang="en-US" sz="2400"/>
              <a:t>폴더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69E0D9-CCE5-272B-6304-87EAE8FE2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86" r="32766" b="9813"/>
          <a:stretch/>
        </p:blipFill>
        <p:spPr>
          <a:xfrm>
            <a:off x="266700" y="2877231"/>
            <a:ext cx="83439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F1FB-1A1B-F7FD-DCD4-DCF5FD3E19AC}"/>
              </a:ext>
            </a:extLst>
          </p:cNvPr>
          <p:cNvSpPr txBox="1"/>
          <p:nvPr/>
        </p:nvSpPr>
        <p:spPr>
          <a:xfrm>
            <a:off x="1600200" y="5820363"/>
            <a:ext cx="2367098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50">
                <a:solidFill>
                  <a:srgbClr val="376FAC"/>
                </a:solidFill>
              </a:rPr>
              <a:t>INU-AI-Lecture-230111-main</a:t>
            </a:r>
            <a:endParaRPr lang="ko-KR" altLang="en-US" sz="1250">
              <a:solidFill>
                <a:srgbClr val="376FAC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8B8028-DF03-CC1F-725E-EAE139CED8E3}"/>
              </a:ext>
            </a:extLst>
          </p:cNvPr>
          <p:cNvSpPr/>
          <p:nvPr/>
        </p:nvSpPr>
        <p:spPr bwMode="auto">
          <a:xfrm>
            <a:off x="1371600" y="5768067"/>
            <a:ext cx="2672443" cy="4181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3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17730C-09D8-7F62-4883-2E8503D1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8" y="3034754"/>
            <a:ext cx="6870023" cy="32977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ea typeface="ＭＳ Ｐゴシック"/>
              </a:rPr>
              <a:t>“</a:t>
            </a:r>
            <a:r>
              <a:rPr lang="en-US" altLang="ko-KR" sz="2400" err="1">
                <a:ea typeface="ＭＳ Ｐゴシック"/>
              </a:rPr>
              <a:t>regression.ipynb</a:t>
            </a:r>
            <a:r>
              <a:rPr lang="en-US" altLang="ko-KR" sz="2400">
                <a:ea typeface="ＭＳ Ｐゴシック"/>
              </a:rPr>
              <a:t>” </a:t>
            </a:r>
            <a:r>
              <a:rPr lang="ko-KR" altLang="en-US" sz="2400"/>
              <a:t>클릭</a:t>
            </a:r>
            <a:endParaRPr lang="en-US" altLang="ko-KR" sz="2400">
              <a:ea typeface="ＭＳ Ｐゴシック"/>
            </a:endParaRPr>
          </a:p>
          <a:p>
            <a:r>
              <a:rPr lang="ko-KR" altLang="en-US" sz="2400"/>
              <a:t>실행하고 싶은 </a:t>
            </a:r>
            <a:r>
              <a:rPr lang="ko-KR" altLang="en-US" sz="2400" err="1"/>
              <a:t>코드블럭</a:t>
            </a:r>
            <a:r>
              <a:rPr lang="en-US" altLang="ko-KR" sz="2400">
                <a:ea typeface="ＭＳ Ｐゴシック"/>
              </a:rPr>
              <a:t>(Cell) </a:t>
            </a:r>
            <a:r>
              <a:rPr lang="ko-KR" altLang="en-US" sz="2400"/>
              <a:t>클릭</a:t>
            </a:r>
            <a:r>
              <a:rPr lang="en-US" altLang="ko-KR" sz="2400">
                <a:ea typeface="ＭＳ Ｐゴシック"/>
              </a:rPr>
              <a:t>-&gt; </a:t>
            </a:r>
            <a:r>
              <a:rPr lang="ko-KR" altLang="en-US" sz="2400"/>
              <a:t>상단 바의 </a:t>
            </a:r>
            <a:r>
              <a:rPr lang="en-US" altLang="ko-KR" sz="2400">
                <a:ea typeface="ＭＳ Ｐゴシック"/>
              </a:rPr>
              <a:t>“Run” </a:t>
            </a:r>
            <a:r>
              <a:rPr lang="ko-KR" altLang="en-US" sz="2400"/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337A8-5551-A5B7-4AD6-6B688F3D300F}"/>
              </a:ext>
            </a:extLst>
          </p:cNvPr>
          <p:cNvSpPr/>
          <p:nvPr/>
        </p:nvSpPr>
        <p:spPr bwMode="auto">
          <a:xfrm>
            <a:off x="2520950" y="3486150"/>
            <a:ext cx="381000" cy="1714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3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실행 중 </a:t>
            </a:r>
            <a:r>
              <a:rPr lang="en-US" altLang="ko-KR" sz="2400">
                <a:ea typeface="ＭＳ Ｐゴシック"/>
              </a:rPr>
              <a:t>(</a:t>
            </a:r>
            <a:r>
              <a:rPr lang="ko-KR" altLang="en-US" sz="2400"/>
              <a:t>별 표시</a:t>
            </a:r>
            <a:r>
              <a:rPr lang="en-US" altLang="ko-KR" sz="2400">
                <a:ea typeface="ＭＳ Ｐゴシック"/>
              </a:rPr>
              <a:t>)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937D95-7FE1-0D2D-2A65-E417E0C81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" t="34444" r="71151" b="35000"/>
          <a:stretch/>
        </p:blipFill>
        <p:spPr>
          <a:xfrm>
            <a:off x="762001" y="1982561"/>
            <a:ext cx="3200400" cy="429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B89D56-FCE3-A188-70DE-773FAEA64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" t="34682" r="71342" b="35181"/>
          <a:stretch/>
        </p:blipFill>
        <p:spPr>
          <a:xfrm>
            <a:off x="4595587" y="2004332"/>
            <a:ext cx="3363719" cy="4449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01591-0CFD-2D6E-ED5F-DD919B16113A}"/>
              </a:ext>
            </a:extLst>
          </p:cNvPr>
          <p:cNvSpPr txBox="1"/>
          <p:nvPr/>
        </p:nvSpPr>
        <p:spPr>
          <a:xfrm>
            <a:off x="4705350" y="1447800"/>
            <a:ext cx="336823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/>
            <a:r>
              <a:rPr lang="ko-KR" altLang="en-US" sz="2400" b="1">
                <a:latin typeface="Arial"/>
                <a:cs typeface="Arial"/>
              </a:rPr>
              <a:t>실행완료 </a:t>
            </a:r>
            <a:r>
              <a:rPr lang="en-US" altLang="ko-KR" sz="2400" b="1">
                <a:latin typeface="Arial"/>
                <a:ea typeface="ＭＳ Ｐゴシック"/>
                <a:cs typeface="Arial"/>
              </a:rPr>
              <a:t>(</a:t>
            </a:r>
            <a:r>
              <a:rPr lang="ko-KR" altLang="en-US" sz="2400" b="1">
                <a:latin typeface="Arial"/>
                <a:cs typeface="Arial"/>
              </a:rPr>
              <a:t>숫자 표시</a:t>
            </a:r>
            <a:r>
              <a:rPr lang="en-US" altLang="ko-KR" sz="2400" b="1">
                <a:latin typeface="Arial"/>
                <a:ea typeface="ＭＳ Ｐゴシック"/>
                <a:cs typeface="Arial"/>
              </a:rPr>
              <a:t>)</a:t>
            </a:r>
            <a:endParaRPr lang="ko-KR" altLang="en-US" sz="24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41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err="1"/>
              <a:t>코드블럭</a:t>
            </a:r>
            <a:r>
              <a:rPr lang="en-US" altLang="ko-KR" sz="2400"/>
              <a:t>(Cell)</a:t>
            </a:r>
            <a:r>
              <a:rPr lang="ko-KR" altLang="en-US" sz="2400"/>
              <a:t>의 출력 결과는 블록 하단에 나타남</a:t>
            </a:r>
            <a:endParaRPr lang="en-US" altLang="ko-KR" sz="2400"/>
          </a:p>
          <a:p>
            <a:r>
              <a:rPr lang="en-US" altLang="ko-KR" sz="2400"/>
              <a:t>(</a:t>
            </a:r>
            <a:r>
              <a:rPr lang="ko-KR" altLang="en-US" sz="2400"/>
              <a:t>코드에 따라서 실행이 끝나고 출력이 없을 수도 있음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CA5EF-85A4-24F1-EF80-BA111ED57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8" b="9718"/>
          <a:stretch/>
        </p:blipFill>
        <p:spPr>
          <a:xfrm>
            <a:off x="195262" y="2474912"/>
            <a:ext cx="8753475" cy="42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1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기초적인 변수 개념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Python </a:t>
            </a:r>
            <a:r>
              <a:rPr lang="ko-KR" altLang="en-US"/>
              <a:t>맛보기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12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50FA-BDE4-4625-8A26-6034DC52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F7747-BE82-4E95-839D-8DE01532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(variable)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AECB0-91D6-4FCD-87D3-AA425B34B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25C8F-5AFE-4DF5-B2F3-248EAE77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2" y="2263614"/>
            <a:ext cx="7640949" cy="43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4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B6635-566D-400C-AB04-37C61AD9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33BC-68E8-465A-9408-D9105F0F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실습</a:t>
            </a:r>
            <a:endParaRPr lang="en-US" altLang="ko-KR" sz="2400" dirty="0"/>
          </a:p>
          <a:p>
            <a:r>
              <a:rPr lang="ko-KR" altLang="en-US" sz="2400" dirty="0"/>
              <a:t>변수를 만들기 위해 변수의 이름과 값을 정해야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숫자 </a:t>
            </a:r>
            <a:r>
              <a:rPr lang="en-US" altLang="ko-KR" sz="2400" dirty="0"/>
              <a:t>3</a:t>
            </a:r>
            <a:r>
              <a:rPr lang="ko-KR" altLang="en-US" sz="2400" dirty="0"/>
              <a:t>을 저장하는 변수 </a:t>
            </a:r>
            <a:r>
              <a:rPr lang="en-US" altLang="ko-KR" sz="2400" dirty="0"/>
              <a:t>a</a:t>
            </a:r>
            <a:r>
              <a:rPr lang="ko-KR" altLang="en-US" sz="2400" dirty="0"/>
              <a:t>와 숫자 </a:t>
            </a:r>
            <a:r>
              <a:rPr lang="en-US" altLang="ko-KR" sz="2400" dirty="0"/>
              <a:t>2</a:t>
            </a:r>
            <a:r>
              <a:rPr lang="ko-KR" altLang="en-US" sz="2400" dirty="0"/>
              <a:t>를 저장하는 </a:t>
            </a:r>
          </a:p>
          <a:p>
            <a:r>
              <a:rPr lang="ko-KR" altLang="en-US" sz="2400" dirty="0"/>
              <a:t>변수 </a:t>
            </a:r>
            <a:r>
              <a:rPr lang="en-US" altLang="ko-KR" sz="2400" dirty="0"/>
              <a:t>b</a:t>
            </a:r>
            <a:r>
              <a:rPr lang="ko-KR" altLang="en-US" sz="2400" dirty="0"/>
              <a:t>를 만들어 두 </a:t>
            </a:r>
            <a:r>
              <a:rPr lang="ko-KR" altLang="en-US" sz="2400" dirty="0" err="1"/>
              <a:t>변숫값의</a:t>
            </a:r>
            <a:r>
              <a:rPr lang="ko-KR" altLang="en-US" sz="2400" dirty="0"/>
              <a:t> 합을 출력해봅시다</a:t>
            </a:r>
            <a:endParaRPr lang="en-US" altLang="ko-KR" sz="2400" dirty="0"/>
          </a:p>
          <a:p>
            <a:r>
              <a:rPr lang="ko-KR" altLang="en-US" sz="2400" dirty="0"/>
              <a:t>값을 변수에 저장</a:t>
            </a:r>
            <a:r>
              <a:rPr lang="en-US" altLang="ko-KR" sz="2400" dirty="0">
                <a:ea typeface="ＭＳ Ｐゴシック"/>
              </a:rPr>
              <a:t>, =</a:t>
            </a:r>
          </a:p>
          <a:p>
            <a:r>
              <a:rPr lang="ko-KR" altLang="en-US" sz="2400" dirty="0"/>
              <a:t>결과 출력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‘print’ </a:t>
            </a:r>
            <a:r>
              <a:rPr lang="ko-KR" altLang="en-US" sz="2400" dirty="0">
                <a:solidFill>
                  <a:srgbClr val="FF0000"/>
                </a:solidFill>
              </a:rPr>
              <a:t>함수 사용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09013-0886-4E25-8B18-575DD80F9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734CD-E1E6-4960-BDD4-CAF144DA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7" y="4600569"/>
            <a:ext cx="6934251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err="1">
                <a:ea typeface="ＭＳ Ｐゴシック"/>
              </a:rPr>
              <a:t>Python</a:t>
            </a:r>
            <a:r>
              <a:rPr lang="ko-KR" altLang="en-US" sz="2800">
                <a:ea typeface="ＭＳ Ｐゴシック"/>
              </a:rPr>
              <a:t> 사칙연산 및 비교연산</a:t>
            </a:r>
          </a:p>
          <a:p>
            <a:pPr marL="0" indent="0">
              <a:buNone/>
            </a:pPr>
            <a:endParaRPr lang="en-US" altLang="ko-KR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698FE1A-B388-D77F-B6FE-BD3F953C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3" y="2126341"/>
            <a:ext cx="4681671" cy="217967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CFFD3E7-731E-CE17-3914-4F7FBD76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8" y="4511303"/>
            <a:ext cx="5580802" cy="19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solidFill>
                  <a:srgbClr val="FF0000"/>
                </a:solidFill>
              </a:rPr>
              <a:t>연구 분야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: </a:t>
            </a:r>
            <a:r>
              <a:rPr lang="ko-KR" altLang="en-US" sz="2400">
                <a:solidFill>
                  <a:srgbClr val="FF0000"/>
                </a:solidFill>
              </a:rPr>
              <a:t>수치 해석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, </a:t>
            </a:r>
            <a:r>
              <a:rPr lang="ko-KR" altLang="en-US" sz="2400">
                <a:solidFill>
                  <a:srgbClr val="FF0000"/>
                </a:solidFill>
              </a:rPr>
              <a:t>기하 딥러닝</a:t>
            </a:r>
            <a:r>
              <a:rPr lang="en-US" altLang="ko-KR" sz="2400">
                <a:solidFill>
                  <a:srgbClr val="FF0000"/>
                </a:solidFill>
                <a:ea typeface="ＭＳ Ｐゴシック"/>
              </a:rPr>
              <a:t>, </a:t>
            </a:r>
            <a:r>
              <a:rPr lang="ko-KR" altLang="en-US" sz="2400">
                <a:solidFill>
                  <a:srgbClr val="FF0000"/>
                </a:solidFill>
              </a:rPr>
              <a:t>인공지능 응용 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ko-KR" altLang="en-US" sz="2400"/>
              <a:t>수상</a:t>
            </a:r>
            <a:r>
              <a:rPr lang="en-US" altLang="ko-KR" sz="2400"/>
              <a:t>: 2019, 2020 </a:t>
            </a:r>
            <a:r>
              <a:rPr lang="ko-KR" altLang="en-US" sz="2400"/>
              <a:t>인천대 학술연구상 수상</a:t>
            </a:r>
            <a:endParaRPr lang="en-US" altLang="ko-KR" sz="2400"/>
          </a:p>
          <a:p>
            <a:r>
              <a:rPr lang="ko-KR" altLang="en-US" sz="2400"/>
              <a:t>과제</a:t>
            </a:r>
            <a:r>
              <a:rPr lang="en-US" altLang="ko-KR" sz="2400">
                <a:ea typeface="ＭＳ Ｐゴシック"/>
              </a:rPr>
              <a:t>: </a:t>
            </a:r>
            <a:r>
              <a:rPr lang="ko-KR" altLang="en-US" sz="2400"/>
              <a:t>현재 연구재단 중견연구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/>
              <a:t>기초연구실 과제 수행 중</a:t>
            </a:r>
            <a:r>
              <a:rPr lang="en-US" altLang="ko-KR" sz="2400">
                <a:ea typeface="ＭＳ Ｐゴシック"/>
              </a:rPr>
              <a:t>. </a:t>
            </a:r>
            <a:r>
              <a:rPr lang="ko-KR" altLang="en-US" sz="2400"/>
              <a:t>이전 연구재단 신진연구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 err="1"/>
              <a:t>중기부</a:t>
            </a:r>
            <a:r>
              <a:rPr lang="ko-KR" altLang="en-US" sz="2400"/>
              <a:t> 과제</a:t>
            </a:r>
            <a:r>
              <a:rPr lang="en-US" altLang="ko-KR" sz="2400">
                <a:ea typeface="ＭＳ Ｐゴシック"/>
              </a:rPr>
              <a:t>, </a:t>
            </a:r>
            <a:r>
              <a:rPr lang="ko-KR" altLang="en-US" sz="2400"/>
              <a:t>산업체 </a:t>
            </a:r>
            <a:r>
              <a:rPr lang="ko-KR" altLang="en-US" sz="2400" err="1"/>
              <a:t>과제등</a:t>
            </a:r>
            <a:r>
              <a:rPr lang="ko-KR" altLang="en-US" sz="2400"/>
              <a:t> 수행 경험</a:t>
            </a:r>
            <a:endParaRPr lang="en-US" altLang="ko-KR" sz="2400">
              <a:ea typeface="ＭＳ Ｐゴシック"/>
            </a:endParaRPr>
          </a:p>
          <a:p>
            <a:r>
              <a:rPr lang="ko-KR" altLang="en-US" sz="2400"/>
              <a:t>특허</a:t>
            </a:r>
            <a:r>
              <a:rPr lang="en-US" altLang="ko-KR" sz="2400"/>
              <a:t>, </a:t>
            </a:r>
            <a:r>
              <a:rPr lang="ko-KR" altLang="en-US" sz="2400"/>
              <a:t>기술이전</a:t>
            </a:r>
            <a:r>
              <a:rPr lang="en-US" altLang="ko-KR" sz="2400"/>
              <a:t> </a:t>
            </a:r>
            <a:r>
              <a:rPr lang="ko-KR" altLang="en-US" sz="2400"/>
              <a:t>실적 </a:t>
            </a:r>
            <a:endParaRPr lang="en-US" altLang="ko-KR" sz="2400"/>
          </a:p>
          <a:p>
            <a:r>
              <a:rPr lang="ko-KR" altLang="en-US" sz="2400"/>
              <a:t>최근 </a:t>
            </a:r>
            <a:r>
              <a:rPr lang="en-US" altLang="ko-KR" sz="2400"/>
              <a:t>5</a:t>
            </a:r>
            <a:r>
              <a:rPr lang="ko-KR" altLang="en-US" sz="2400"/>
              <a:t>년간 기술이전 </a:t>
            </a:r>
            <a:r>
              <a:rPr lang="en-US" altLang="ko-KR" sz="2400"/>
              <a:t>2</a:t>
            </a:r>
            <a:r>
              <a:rPr lang="ko-KR" altLang="en-US" sz="2400"/>
              <a:t>건</a:t>
            </a:r>
            <a:r>
              <a:rPr lang="en-US" altLang="ko-KR" sz="2400"/>
              <a:t>, </a:t>
            </a:r>
            <a:r>
              <a:rPr lang="ko-KR" altLang="en-US" sz="2400"/>
              <a:t>총 </a:t>
            </a:r>
            <a:r>
              <a:rPr lang="en-US" altLang="ko-KR" sz="2400"/>
              <a:t>3000</a:t>
            </a:r>
            <a:r>
              <a:rPr lang="ko-KR" altLang="en-US" sz="2400"/>
              <a:t>만원 기술이전 실적 </a:t>
            </a:r>
            <a:endParaRPr lang="en-US" altLang="ko-KR" sz="2400"/>
          </a:p>
          <a:p>
            <a:r>
              <a:rPr lang="ko-KR" altLang="en-US" sz="2400"/>
              <a:t>최근 </a:t>
            </a:r>
            <a:r>
              <a:rPr lang="en-US" altLang="ko-KR" sz="2400"/>
              <a:t>5</a:t>
            </a:r>
            <a:r>
              <a:rPr lang="ko-KR" altLang="en-US" sz="2400"/>
              <a:t>년간 특허 등록</a:t>
            </a:r>
            <a:r>
              <a:rPr lang="en-US" altLang="ko-KR" sz="2400"/>
              <a:t>: 10</a:t>
            </a:r>
            <a:r>
              <a:rPr lang="ko-KR" altLang="en-US" sz="2400"/>
              <a:t>건 이상</a:t>
            </a:r>
            <a:endParaRPr lang="en-US" altLang="ko-KR" sz="2400"/>
          </a:p>
          <a:p>
            <a:r>
              <a:rPr lang="ko-KR" altLang="en-US" sz="2400" err="1"/>
              <a:t>인천과학예술영재학교</a:t>
            </a:r>
            <a:r>
              <a:rPr lang="ko-KR" altLang="en-US" sz="2400"/>
              <a:t> 학생들 </a:t>
            </a:r>
            <a:r>
              <a:rPr lang="en-US" altLang="ko-KR" sz="2400">
                <a:ea typeface="ＭＳ Ｐゴシック"/>
              </a:rPr>
              <a:t>STEAM </a:t>
            </a:r>
            <a:r>
              <a:rPr lang="ko-KR" altLang="en-US" sz="2400"/>
              <a:t>과제 지도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501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Python</a:t>
            </a:r>
            <a:r>
              <a:rPr lang="ko-KR" altLang="en-US"/>
              <a:t>의 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59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변수에 값을 저장시에 값이 순자인가 문자열인가 등에 따라 값을 컴퓨터에 저장하는 방식이나 계산하는 방법이 다르다</a:t>
            </a:r>
            <a:endParaRPr lang="en-US" altLang="ko-KR" sz="2400"/>
          </a:p>
          <a:p>
            <a:r>
              <a:rPr lang="ko-KR" altLang="en-US" sz="2400"/>
              <a:t>이러한 값의 종류를 자료형 </a:t>
            </a:r>
            <a:r>
              <a:rPr lang="en-US" altLang="ko-KR" sz="2400"/>
              <a:t>(data type)</a:t>
            </a:r>
            <a:r>
              <a:rPr lang="ko-KR" altLang="en-US" sz="2400"/>
              <a:t>이라 한다</a:t>
            </a:r>
            <a:endParaRPr lang="en-US" altLang="ko-KR" sz="2400"/>
          </a:p>
          <a:p>
            <a:r>
              <a:rPr lang="ko-KR" altLang="en-US" sz="2400"/>
              <a:t>변수나 값의 자료형을 보려면 </a:t>
            </a:r>
            <a:r>
              <a:rPr lang="en-US" altLang="ko-KR" sz="2400">
                <a:solidFill>
                  <a:srgbClr val="FF0000"/>
                </a:solidFill>
              </a:rPr>
              <a:t>‘type’</a:t>
            </a:r>
            <a:r>
              <a:rPr lang="ko-KR" altLang="en-US" sz="2400"/>
              <a:t>이라고 치면 된다</a:t>
            </a:r>
            <a:endParaRPr lang="en-US" altLang="ko-KR" sz="2400"/>
          </a:p>
          <a:p>
            <a:r>
              <a:rPr lang="en-US" altLang="ko-KR" sz="2400"/>
              <a:t>Python</a:t>
            </a:r>
            <a:r>
              <a:rPr lang="ko-KR" altLang="en-US" sz="2400"/>
              <a:t>에서 많이 사용되는 자료형은 </a:t>
            </a:r>
            <a:r>
              <a:rPr lang="en-US" altLang="ko-KR" sz="2400"/>
              <a:t>list, tuple, dict</a:t>
            </a:r>
            <a:r>
              <a:rPr lang="ko-KR" altLang="en-US" sz="2400"/>
              <a:t>등이 있다</a:t>
            </a:r>
            <a:endParaRPr lang="en-US" altLang="ko-KR" sz="2400"/>
          </a:p>
          <a:p>
            <a:r>
              <a:rPr lang="ko-KR" altLang="en-US" sz="2400"/>
              <a:t>일단 </a:t>
            </a:r>
            <a:r>
              <a:rPr lang="en-US" altLang="ko-KR" sz="2400">
                <a:solidFill>
                  <a:srgbClr val="FF0000"/>
                </a:solidFill>
              </a:rPr>
              <a:t>list</a:t>
            </a:r>
            <a:r>
              <a:rPr lang="ko-KR" altLang="en-US" sz="2400">
                <a:solidFill>
                  <a:srgbClr val="FF0000"/>
                </a:solidFill>
              </a:rPr>
              <a:t> 자료형</a:t>
            </a:r>
            <a:r>
              <a:rPr lang="ko-KR" altLang="en-US" sz="2400"/>
              <a:t>은 배열 생성시에 많이 사용됨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360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10B8-89D2-4BD5-8566-A00E3464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318A2-1140-4A04-9D7E-1EA672A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실습</a:t>
            </a:r>
            <a:endParaRPr lang="en-US" altLang="ko-KR" sz="2400" dirty="0"/>
          </a:p>
          <a:p>
            <a:r>
              <a:rPr lang="en-US" altLang="ko-KR" sz="2400" dirty="0"/>
              <a:t>Python</a:t>
            </a:r>
            <a:r>
              <a:rPr lang="ko-KR" altLang="en-US" sz="2400" dirty="0"/>
              <a:t>에서 </a:t>
            </a:r>
            <a:r>
              <a:rPr lang="en-US" altLang="ko-KR" sz="2400" dirty="0"/>
              <a:t>list </a:t>
            </a:r>
            <a:r>
              <a:rPr lang="ko-KR" altLang="en-US" sz="2400" dirty="0"/>
              <a:t>자료형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 생성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en-US" altLang="ko-KR" sz="2400" dirty="0" err="1">
                <a:solidFill>
                  <a:srgbClr val="FF0000"/>
                </a:solidFill>
              </a:rPr>
              <a:t>len</a:t>
            </a:r>
            <a:r>
              <a:rPr lang="en-US" altLang="ko-KR" sz="2400" dirty="0">
                <a:solidFill>
                  <a:srgbClr val="FF0000"/>
                </a:solidFill>
              </a:rPr>
              <a:t>’ list</a:t>
            </a:r>
            <a:r>
              <a:rPr lang="ko-KR" altLang="en-US" sz="2400" dirty="0">
                <a:solidFill>
                  <a:srgbClr val="FF0000"/>
                </a:solidFill>
              </a:rPr>
              <a:t>의 길이 출력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Python</a:t>
            </a:r>
            <a:r>
              <a:rPr lang="ko-KR" altLang="en-US" sz="2400" dirty="0">
                <a:solidFill>
                  <a:srgbClr val="FF0000"/>
                </a:solidFill>
              </a:rPr>
              <a:t>에서의 주석</a:t>
            </a:r>
            <a:r>
              <a:rPr lang="en-US" altLang="ko-KR" sz="2400" dirty="0">
                <a:solidFill>
                  <a:srgbClr val="FF0000"/>
                </a:solidFill>
              </a:rPr>
              <a:t>: ‘#’ 1</a:t>
            </a:r>
            <a:r>
              <a:rPr lang="ko-KR" altLang="en-US" sz="2400" dirty="0">
                <a:solidFill>
                  <a:srgbClr val="FF0000"/>
                </a:solidFill>
              </a:rPr>
              <a:t>줄 주석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실행 안되고 설명 적음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3AB96-D316-4342-AD04-BC3185820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17C38B-AC38-41C8-8EC6-4143EAED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67" y="3565233"/>
            <a:ext cx="5662654" cy="31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12B0-B7D4-479D-A66C-CF791C70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CD7B1-6342-48E1-9F5D-602B6F8C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Python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1</a:t>
            </a:r>
            <a:r>
              <a:rPr lang="ko-KR" altLang="en-US" sz="2000" dirty="0"/>
              <a:t>차원 행렬 및 </a:t>
            </a:r>
            <a:r>
              <a:rPr lang="en-US" altLang="ko-KR" sz="2000" dirty="0"/>
              <a:t>2</a:t>
            </a:r>
            <a:r>
              <a:rPr lang="ko-KR" altLang="en-US" sz="2000" dirty="0"/>
              <a:t>차원 행렬</a:t>
            </a:r>
            <a:endParaRPr lang="en-US" altLang="ko-KR" sz="2000" dirty="0"/>
          </a:p>
          <a:p>
            <a:r>
              <a:rPr lang="en-US" altLang="ko-KR" sz="2000" dirty="0" err="1"/>
              <a:t>Numpy</a:t>
            </a:r>
            <a:r>
              <a:rPr lang="ko-KR" altLang="en-US" sz="2000" dirty="0"/>
              <a:t> </a:t>
            </a:r>
            <a:r>
              <a:rPr lang="en-US" altLang="ko-KR" sz="2000" dirty="0"/>
              <a:t>library </a:t>
            </a:r>
            <a:r>
              <a:rPr lang="ko-KR" altLang="en-US" sz="2000" dirty="0"/>
              <a:t>사용</a:t>
            </a:r>
            <a:r>
              <a:rPr lang="en-US" altLang="ko-KR" sz="2000" dirty="0"/>
              <a:t>, 1</a:t>
            </a:r>
            <a:r>
              <a:rPr lang="ko-KR" altLang="en-US" sz="2000" dirty="0"/>
              <a:t>행 </a:t>
            </a:r>
            <a:r>
              <a:rPr lang="en-US" altLang="ko-KR" sz="2000" dirty="0"/>
              <a:t>3</a:t>
            </a:r>
            <a:r>
              <a:rPr lang="ko-KR" altLang="en-US" sz="2000" dirty="0"/>
              <a:t>열 및 </a:t>
            </a:r>
            <a:r>
              <a:rPr lang="en-US" altLang="ko-KR" sz="2000" dirty="0"/>
              <a:t> 2</a:t>
            </a:r>
            <a:r>
              <a:rPr lang="ko-KR" altLang="en-US" sz="2000" dirty="0"/>
              <a:t>행 </a:t>
            </a:r>
            <a:r>
              <a:rPr lang="en-US" altLang="ko-KR" sz="2000" dirty="0"/>
              <a:t>3</a:t>
            </a:r>
            <a:r>
              <a:rPr lang="ko-KR" altLang="en-US" sz="2000" dirty="0" err="1"/>
              <a:t>열짜리</a:t>
            </a:r>
            <a:r>
              <a:rPr lang="ko-KR" altLang="en-US" sz="2000" dirty="0"/>
              <a:t> 행렬 정의</a:t>
            </a:r>
            <a:endParaRPr lang="en-US" altLang="ko-KR" sz="2000" dirty="0"/>
          </a:p>
          <a:p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Python</a:t>
            </a:r>
            <a:r>
              <a:rPr lang="ko-KR" altLang="en-US" sz="2000" dirty="0">
                <a:solidFill>
                  <a:srgbClr val="FF0000"/>
                </a:solidFill>
              </a:rPr>
              <a:t>에서 기본 </a:t>
            </a:r>
            <a:r>
              <a:rPr lang="en-US" altLang="ko-KR" sz="2000" dirty="0">
                <a:solidFill>
                  <a:srgbClr val="FF0000"/>
                </a:solidFill>
              </a:rPr>
              <a:t>index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ko-KR" altLang="en-US" sz="2000" dirty="0">
                <a:solidFill>
                  <a:srgbClr val="FF0000"/>
                </a:solidFill>
              </a:rPr>
              <a:t>행</a:t>
            </a:r>
            <a:r>
              <a:rPr lang="en-US" altLang="ko-KR" sz="2000" dirty="0">
                <a:solidFill>
                  <a:srgbClr val="FF0000"/>
                </a:solidFill>
              </a:rPr>
              <a:t>, 0</a:t>
            </a:r>
            <a:r>
              <a:rPr lang="ko-KR" altLang="en-US" sz="2000" dirty="0">
                <a:solidFill>
                  <a:srgbClr val="FF0000"/>
                </a:solidFill>
              </a:rPr>
              <a:t>열 </a:t>
            </a:r>
            <a:r>
              <a:rPr lang="ko-KR" altLang="en-US" sz="2000" dirty="0" err="1">
                <a:solidFill>
                  <a:srgbClr val="FF0000"/>
                </a:solidFill>
              </a:rPr>
              <a:t>부터이다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행렬의 크기 출력 </a:t>
            </a:r>
            <a:r>
              <a:rPr lang="en-US" altLang="ko-KR" sz="2000" dirty="0">
                <a:solidFill>
                  <a:srgbClr val="FF0000"/>
                </a:solidFill>
              </a:rPr>
              <a:t>‘shape’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4A030-9E97-4351-A2C6-7B24AE66E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B0DF3-B5FC-4D50-A446-99FCA0D0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90" y="5056029"/>
            <a:ext cx="4437112" cy="1531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4187-4F8C-4FE6-8F3F-0564BE0E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41" y="3274841"/>
            <a:ext cx="2962297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2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/>
              <a:t>컴퓨터 공학에서 행렬의 사용 예</a:t>
            </a:r>
            <a:endParaRPr lang="en-US" altLang="ko-KR" sz="2000"/>
          </a:p>
          <a:p>
            <a:r>
              <a:rPr lang="en-US" altLang="ko-KR" sz="2000">
                <a:ea typeface="ＭＳ Ｐゴシック"/>
              </a:rPr>
              <a:t>Grayscale image (</a:t>
            </a:r>
            <a:r>
              <a:rPr lang="ko-KR" altLang="en-US" sz="2000"/>
              <a:t>그레이 스케일 영상</a:t>
            </a:r>
            <a:r>
              <a:rPr lang="en-US" altLang="ko-KR" sz="2000">
                <a:ea typeface="ＭＳ Ｐゴシック"/>
              </a:rPr>
              <a:t>): </a:t>
            </a:r>
            <a:r>
              <a:rPr lang="ko-KR" altLang="en-US" sz="2000"/>
              <a:t>영상의 </a:t>
            </a:r>
            <a:r>
              <a:rPr lang="ko-KR" altLang="en-US" sz="2000" err="1"/>
              <a:t>화소값을</a:t>
            </a:r>
            <a:r>
              <a:rPr lang="ko-KR" altLang="en-US" sz="2000"/>
              <a:t> 그레이 음영으로 나타냄</a:t>
            </a:r>
            <a:endParaRPr lang="en-US" altLang="ko-KR" sz="2000">
              <a:ea typeface="ＭＳ Ｐゴシック"/>
            </a:endParaRPr>
          </a:p>
          <a:p>
            <a:r>
              <a:rPr lang="ko-KR" altLang="en-US" sz="2000" err="1"/>
              <a:t>화소값을</a:t>
            </a:r>
            <a:r>
              <a:rPr lang="ko-KR" altLang="en-US" sz="2000"/>
              <a:t> </a:t>
            </a:r>
            <a:r>
              <a:rPr lang="en-US" altLang="ko-KR" sz="2000">
                <a:ea typeface="ＭＳ Ｐゴシック"/>
              </a:rPr>
              <a:t>0</a:t>
            </a:r>
            <a:r>
              <a:rPr lang="ko-KR" altLang="en-US" sz="2000" err="1"/>
              <a:t>부터</a:t>
            </a:r>
            <a:r>
              <a:rPr lang="ko-KR" altLang="en-US" sz="2000"/>
              <a:t> </a:t>
            </a:r>
            <a:r>
              <a:rPr lang="en-US" altLang="ko-KR" sz="2000">
                <a:ea typeface="ＭＳ Ｐゴシック"/>
              </a:rPr>
              <a:t>255</a:t>
            </a:r>
            <a:r>
              <a:rPr lang="ko-KR" altLang="en-US" sz="2000"/>
              <a:t>사이의 부호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ko-KR" altLang="en-US" sz="2000"/>
              <a:t>없는 비트 정수로 표현 </a:t>
            </a:r>
            <a:r>
              <a:rPr lang="en-US" altLang="ko-KR" sz="2000">
                <a:ea typeface="ＭＳ Ｐゴシック"/>
              </a:rPr>
              <a:t>(0: </a:t>
            </a:r>
            <a:r>
              <a:rPr lang="ko-KR" altLang="en-US" sz="2000"/>
              <a:t>흑색</a:t>
            </a:r>
            <a:r>
              <a:rPr lang="en-US" altLang="ko-KR" sz="2000">
                <a:ea typeface="ＭＳ Ｐゴシック"/>
              </a:rPr>
              <a:t>, 255: </a:t>
            </a:r>
            <a:r>
              <a:rPr lang="ko-KR" altLang="en-US" sz="2000"/>
              <a:t>흰색</a:t>
            </a:r>
            <a:r>
              <a:rPr lang="en-US" altLang="ko-KR" sz="2000">
                <a:ea typeface="ＭＳ Ｐゴシック"/>
              </a:rPr>
              <a:t>)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ED12B0D-62FE-4A64-A7A2-88CDB0FEB40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4252912" cy="19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679F-FA71-45DB-8444-C0952EE6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E910F-627F-466E-A083-083BF3A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간단한 그래프 그리기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B7726-01EB-4DF2-A575-DF2AD7765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5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Matplotlib</a:t>
            </a:r>
          </a:p>
          <a:p>
            <a:r>
              <a:rPr lang="ko-KR" altLang="en-US" sz="2400" dirty="0"/>
              <a:t>데이터를 차트 </a:t>
            </a:r>
            <a:r>
              <a:rPr lang="en-US" altLang="ko-KR" sz="2400" dirty="0"/>
              <a:t>(chart)</a:t>
            </a:r>
            <a:r>
              <a:rPr lang="ko-KR" altLang="en-US" sz="2400" dirty="0"/>
              <a:t>나 플롯 </a:t>
            </a:r>
            <a:r>
              <a:rPr lang="en-US" altLang="ko-KR" sz="2400" dirty="0"/>
              <a:t>(plot)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시각화하는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</a:rPr>
              <a:t>라인 플롯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선그래프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</a:rPr>
              <a:t>그리기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다양한 옵션 가능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3E0A4-A6E4-4F4F-A12A-22C47BF0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4" y="4127966"/>
            <a:ext cx="5678606" cy="16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9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많은 경우에</a:t>
            </a:r>
            <a:r>
              <a:rPr lang="en-US" altLang="ko-KR" sz="2400" dirty="0"/>
              <a:t> x</a:t>
            </a:r>
            <a:r>
              <a:rPr lang="ko-KR" altLang="en-US" sz="2400" dirty="0"/>
              <a:t>축을 등간격으로 </a:t>
            </a:r>
            <a:r>
              <a:rPr lang="ko-KR" altLang="en-US" sz="2400" dirty="0" err="1"/>
              <a:t>나눈후</a:t>
            </a:r>
            <a:r>
              <a:rPr lang="ko-KR" altLang="en-US" sz="2400" dirty="0"/>
              <a:t> 그 </a:t>
            </a:r>
            <a:r>
              <a:rPr lang="en-US" altLang="ko-KR" sz="2400" dirty="0"/>
              <a:t>x</a:t>
            </a:r>
            <a:r>
              <a:rPr lang="ko-KR" altLang="en-US" sz="2400" dirty="0"/>
              <a:t>값에서의 </a:t>
            </a:r>
            <a:r>
              <a:rPr lang="en-US" altLang="ko-KR" sz="2400" dirty="0"/>
              <a:t>y</a:t>
            </a:r>
            <a:r>
              <a:rPr lang="ko-KR" altLang="en-US" sz="2400" dirty="0"/>
              <a:t>값을 구한 후 선 그래프를 그린다</a:t>
            </a:r>
            <a:endParaRPr lang="en-US" altLang="ko-KR" sz="2400" dirty="0"/>
          </a:p>
          <a:p>
            <a:r>
              <a:rPr lang="ko-KR" altLang="en-US" sz="2400" dirty="0"/>
              <a:t>이때 </a:t>
            </a:r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en-US" altLang="ko-KR" sz="2400" dirty="0" err="1">
                <a:solidFill>
                  <a:srgbClr val="FF0000"/>
                </a:solidFill>
              </a:rPr>
              <a:t>linspace</a:t>
            </a:r>
            <a:r>
              <a:rPr lang="en-US" altLang="ko-KR" sz="2400" dirty="0">
                <a:solidFill>
                  <a:srgbClr val="FF0000"/>
                </a:solidFill>
              </a:rPr>
              <a:t>’ </a:t>
            </a:r>
            <a:r>
              <a:rPr lang="ko-KR" altLang="en-US" sz="2400" dirty="0"/>
              <a:t>함수가 흔히 사용된다 </a:t>
            </a:r>
            <a:endParaRPr lang="en-US" altLang="ko-KR" sz="2400" dirty="0"/>
          </a:p>
          <a:p>
            <a:r>
              <a:rPr lang="ko-KR" altLang="en-US" sz="2400" dirty="0"/>
              <a:t>아래 예는 </a:t>
            </a:r>
            <a:r>
              <a:rPr lang="en-US" altLang="ko-KR" sz="2400" dirty="0"/>
              <a:t>x</a:t>
            </a:r>
            <a:r>
              <a:rPr lang="ko-KR" altLang="en-US" sz="2400" dirty="0"/>
              <a:t>를 </a:t>
            </a:r>
            <a:r>
              <a:rPr lang="en-US" altLang="ko-KR" sz="2400" dirty="0"/>
              <a:t>[0, 10]</a:t>
            </a:r>
            <a:r>
              <a:rPr lang="ko-KR" altLang="en-US" sz="2400" dirty="0"/>
              <a:t>까지 등간격으로 </a:t>
            </a:r>
            <a:r>
              <a:rPr lang="en-US" altLang="ko-KR" sz="2400" dirty="0"/>
              <a:t>200</a:t>
            </a:r>
            <a:r>
              <a:rPr lang="ko-KR" altLang="en-US" sz="2400" dirty="0"/>
              <a:t>개의 점을 사용하여 샘플링한 후 그때 </a:t>
            </a:r>
            <a:r>
              <a:rPr lang="en-US" altLang="ko-KR" sz="2400" dirty="0"/>
              <a:t>y=sin(x)</a:t>
            </a:r>
            <a:r>
              <a:rPr lang="ko-KR" altLang="en-US" sz="2400" dirty="0"/>
              <a:t>를 구한 후 라인 그래프로 그린 예이다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23EFB-98A2-4CA1-A9C6-5FD12B5B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" y="4139691"/>
            <a:ext cx="4763368" cy="17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6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축 레이블 삽입하기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EAA8A-2A54-4264-B9F2-AF7F5B95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60" y="2174418"/>
            <a:ext cx="5399401" cy="22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2C91B-5ABF-450C-ABBF-E7D6E4C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F3C83-405E-4004-946C-59B6B322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/>
              <a:t>Pandas </a:t>
            </a:r>
            <a:r>
              <a:rPr lang="ko-KR" altLang="en-US" dirty="0"/>
              <a:t>맛보기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75277-3E92-446C-8BD8-624B25C3D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13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solidFill>
                  <a:srgbClr val="FF0000"/>
                </a:solidFill>
              </a:rPr>
              <a:t>오늘 실습 보조 학생</a:t>
            </a:r>
            <a:endParaRPr lang="en-US" altLang="ko-KR" sz="2400">
              <a:solidFill>
                <a:srgbClr val="FF0000"/>
              </a:solidFill>
              <a:ea typeface="ＭＳ Ｐゴシック"/>
            </a:endParaRPr>
          </a:p>
          <a:p>
            <a:r>
              <a:rPr lang="ko-KR" altLang="en-US" sz="2400"/>
              <a:t>박진영</a:t>
            </a:r>
            <a:r>
              <a:rPr lang="en-US" altLang="ko-KR" sz="2400">
                <a:ea typeface="ＭＳ Ｐゴシック"/>
              </a:rPr>
              <a:t>: </a:t>
            </a:r>
            <a:r>
              <a:rPr lang="ko-KR" altLang="en-US" sz="2400"/>
              <a:t>인천대 컴퓨터공학부 </a:t>
            </a:r>
            <a:r>
              <a:rPr lang="en-US" altLang="ko-KR" sz="2400">
                <a:ea typeface="ＭＳ Ｐゴシック"/>
              </a:rPr>
              <a:t>3</a:t>
            </a:r>
            <a:r>
              <a:rPr lang="ko-KR" altLang="en-US" sz="2400"/>
              <a:t>학년</a:t>
            </a:r>
            <a:endParaRPr lang="en-US" altLang="ko-KR" sz="2400">
              <a:ea typeface="ＭＳ Ｐゴシック"/>
            </a:endParaRPr>
          </a:p>
          <a:p>
            <a:r>
              <a:rPr lang="ko-KR" altLang="en-US" sz="2400" err="1"/>
              <a:t>최한슬</a:t>
            </a:r>
            <a:r>
              <a:rPr lang="en-US" altLang="ko-KR" sz="2400">
                <a:ea typeface="ＭＳ Ｐゴシック"/>
              </a:rPr>
              <a:t>: </a:t>
            </a:r>
            <a:r>
              <a:rPr lang="ko-KR" altLang="en-US" sz="2400"/>
              <a:t>인천대 컴퓨터공학부 </a:t>
            </a:r>
            <a:r>
              <a:rPr lang="en-US" altLang="ko-KR" sz="2400">
                <a:ea typeface="ＭＳ Ｐゴシック"/>
              </a:rPr>
              <a:t>3</a:t>
            </a:r>
            <a:r>
              <a:rPr lang="ko-KR" altLang="en-US" sz="2400"/>
              <a:t>학년</a:t>
            </a:r>
            <a:endParaRPr lang="en-US" altLang="ko-KR" sz="2400">
              <a:ea typeface="ＭＳ Ｐゴシック"/>
            </a:endParaRPr>
          </a:p>
          <a:p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907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A908D-C80C-4C73-8B47-F76EDA15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88A3F-E170-4BE0-84BC-6E907A4A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Pandas: </a:t>
            </a:r>
            <a:r>
              <a:rPr lang="ko-KR" altLang="en-US" b="0" dirty="0" err="1"/>
              <a:t>데이타</a:t>
            </a:r>
            <a:r>
              <a:rPr lang="ko-KR" altLang="en-US" b="0" dirty="0"/>
              <a:t> 분석을 위해 널리 사용되는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라이브러리 패키지</a:t>
            </a:r>
            <a:endParaRPr lang="en-US" altLang="ko-KR" b="0" dirty="0"/>
          </a:p>
          <a:p>
            <a:r>
              <a:rPr lang="en-US" altLang="ko-KR" b="0" dirty="0"/>
              <a:t>1</a:t>
            </a:r>
            <a:r>
              <a:rPr lang="ko-KR" altLang="en-US" b="0" dirty="0"/>
              <a:t>차원</a:t>
            </a:r>
            <a:r>
              <a:rPr lang="en-US" altLang="ko-KR" b="0" dirty="0"/>
              <a:t>: ‘series’</a:t>
            </a:r>
          </a:p>
          <a:p>
            <a:r>
              <a:rPr lang="en-US" altLang="ko-KR" b="0" dirty="0"/>
              <a:t>2</a:t>
            </a:r>
            <a:r>
              <a:rPr lang="ko-KR" altLang="en-US" b="0" dirty="0"/>
              <a:t>차원</a:t>
            </a:r>
            <a:r>
              <a:rPr lang="en-US" altLang="ko-KR" b="0" dirty="0"/>
              <a:t>: ‘</a:t>
            </a:r>
            <a:r>
              <a:rPr lang="en-US" altLang="ko-KR" b="0" dirty="0" err="1"/>
              <a:t>dataframe</a:t>
            </a:r>
            <a:r>
              <a:rPr lang="en-US" altLang="ko-KR" b="0" dirty="0"/>
              <a:t>’</a:t>
            </a:r>
          </a:p>
          <a:p>
            <a:r>
              <a:rPr lang="en-US" altLang="ko-KR" b="0" dirty="0"/>
              <a:t>2</a:t>
            </a:r>
            <a:r>
              <a:rPr lang="ko-KR" altLang="en-US" b="0" dirty="0"/>
              <a:t>차원 행렬형태에서 많이 사용되는 </a:t>
            </a:r>
            <a:r>
              <a:rPr lang="en-US" altLang="ko-KR" b="0" dirty="0"/>
              <a:t>‘</a:t>
            </a:r>
            <a:r>
              <a:rPr lang="en-US" altLang="ko-KR" b="0" dirty="0" err="1"/>
              <a:t>dataframe</a:t>
            </a:r>
            <a:r>
              <a:rPr lang="en-US" altLang="ko-KR" b="0" dirty="0"/>
              <a:t>’ </a:t>
            </a:r>
            <a:r>
              <a:rPr lang="ko-KR" altLang="en-US" b="0" dirty="0"/>
              <a:t>실습 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BE2DD-15FC-4D75-BDE7-603676455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1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C180B-1259-4E4C-A752-2A8C839E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3189-21C2-49CB-B4F2-1408F1DB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Python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pandas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dataframe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head(): </a:t>
            </a:r>
            <a:r>
              <a:rPr lang="ko-KR" altLang="en-US" dirty="0"/>
              <a:t>데이터의 상위 </a:t>
            </a:r>
            <a:r>
              <a:rPr lang="en-US" altLang="ko-KR" dirty="0"/>
              <a:t>N</a:t>
            </a:r>
            <a:r>
              <a:rPr lang="ko-KR" altLang="en-US" dirty="0"/>
              <a:t>행 봄</a:t>
            </a:r>
            <a:r>
              <a:rPr lang="en-US" altLang="ko-KR" dirty="0"/>
              <a:t>. </a:t>
            </a:r>
            <a:r>
              <a:rPr lang="ko-KR" altLang="en-US" dirty="0"/>
              <a:t>기본 </a:t>
            </a:r>
            <a:r>
              <a:rPr lang="en-US" altLang="ko-KR" dirty="0"/>
              <a:t>N=5</a:t>
            </a:r>
          </a:p>
          <a:p>
            <a:r>
              <a:rPr lang="en-US" altLang="ko-KR" dirty="0"/>
              <a:t> info(): </a:t>
            </a:r>
            <a:r>
              <a:rPr lang="ko-KR" altLang="en-US" dirty="0"/>
              <a:t>데이터에 대한 전반적인 정보</a:t>
            </a:r>
            <a:endParaRPr lang="en-US" altLang="ko-KR" dirty="0"/>
          </a:p>
          <a:p>
            <a:r>
              <a:rPr lang="en-US" altLang="ko-KR" dirty="0"/>
              <a:t> describe():  </a:t>
            </a:r>
            <a:r>
              <a:rPr lang="ko-KR" altLang="en-US" dirty="0" err="1"/>
              <a:t>열별</a:t>
            </a:r>
            <a:r>
              <a:rPr lang="ko-KR" altLang="en-US" dirty="0"/>
              <a:t> 요약 통계량 </a:t>
            </a:r>
            <a:r>
              <a:rPr lang="en-US" altLang="ko-KR" dirty="0"/>
              <a:t>(</a:t>
            </a:r>
            <a:r>
              <a:rPr lang="ko-KR" altLang="en-US" dirty="0"/>
              <a:t>수치형만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hist(): histogram </a:t>
            </a:r>
            <a:r>
              <a:rPr lang="ko-KR" altLang="en-US" dirty="0"/>
              <a:t>보기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B87B3-CDC4-40B9-9D23-6D34F9D08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293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9F7D-9BF0-40D7-9CDD-D7BD10F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AD9C-8D24-439C-8091-964D3982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MNIST Dataset </a:t>
            </a:r>
            <a:r>
              <a:rPr lang="ko-KR" altLang="en-US"/>
              <a:t>맛보기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59EAE-2C76-4A77-A2F2-B97AE411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018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</a:rPr>
              <a:t>MNIST dataset</a:t>
            </a:r>
            <a:r>
              <a:rPr lang="ko-KR" altLang="en-US" sz="2800">
                <a:solidFill>
                  <a:srgbClr val="FF0000"/>
                </a:solidFill>
              </a:rPr>
              <a:t>의 문제 정의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/>
              <a:t>지도학습</a:t>
            </a:r>
            <a:r>
              <a:rPr lang="en-US" altLang="ko-KR" sz="2800"/>
              <a:t>: </a:t>
            </a:r>
            <a:r>
              <a:rPr lang="ko-KR" altLang="en-US" sz="2800"/>
              <a:t>각 이미지가 담고 있는 숫자가 레이블 </a:t>
            </a:r>
            <a:r>
              <a:rPr lang="en-US" altLang="ko-KR" sz="2800"/>
              <a:t>(label)</a:t>
            </a:r>
            <a:r>
              <a:rPr lang="ko-KR" altLang="en-US" sz="2800"/>
              <a:t>로 지정됨</a:t>
            </a:r>
            <a:endParaRPr lang="en-US" altLang="ko-KR" sz="2800"/>
          </a:p>
          <a:p>
            <a:r>
              <a:rPr lang="ko-KR" altLang="en-US" sz="2800"/>
              <a:t>분류</a:t>
            </a:r>
            <a:r>
              <a:rPr lang="en-US" altLang="ko-KR" sz="2800"/>
              <a:t>: </a:t>
            </a:r>
            <a:r>
              <a:rPr lang="ko-KR" altLang="en-US" sz="2800"/>
              <a:t>이미지 데이터를 분석하여 </a:t>
            </a:r>
            <a:r>
              <a:rPr lang="en-US" altLang="ko-KR" sz="2800"/>
              <a:t>0</a:t>
            </a:r>
            <a:r>
              <a:rPr lang="ko-KR" altLang="en-US" sz="2800"/>
              <a:t>부터 </a:t>
            </a:r>
            <a:r>
              <a:rPr lang="en-US" altLang="ko-KR" sz="2800"/>
              <a:t>9</a:t>
            </a:r>
            <a:r>
              <a:rPr lang="ko-KR" altLang="en-US" sz="2800"/>
              <a:t>까지의 숫자로 분류</a:t>
            </a:r>
            <a:endParaRPr lang="en-US" altLang="ko-KR" sz="2800"/>
          </a:p>
          <a:p>
            <a:r>
              <a:rPr lang="ko-KR" altLang="en-US" sz="2800"/>
              <a:t>이미지 그림을 총 </a:t>
            </a:r>
            <a:r>
              <a:rPr lang="en-US" altLang="ko-KR" sz="2800"/>
              <a:t>10</a:t>
            </a:r>
            <a:r>
              <a:rPr lang="ko-KR" altLang="en-US" sz="2800"/>
              <a:t>개의 클래스로 </a:t>
            </a:r>
            <a:r>
              <a:rPr lang="en-US" altLang="ko-KR" sz="2800"/>
              <a:t>(class)</a:t>
            </a:r>
            <a:r>
              <a:rPr lang="ko-KR" altLang="en-US" sz="2800"/>
              <a:t>로 분류하는 </a:t>
            </a:r>
            <a:r>
              <a:rPr lang="en-US" altLang="ko-KR" sz="2800"/>
              <a:t>multiclass classification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14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Training data</a:t>
            </a:r>
            <a:r>
              <a:rPr lang="ko-KR" altLang="en-US"/>
              <a:t>와 </a:t>
            </a:r>
            <a:r>
              <a:rPr lang="en-US" altLang="ko-KR"/>
              <a:t>test data </a:t>
            </a:r>
            <a:r>
              <a:rPr lang="ko-KR" altLang="en-US"/>
              <a:t>나누기</a:t>
            </a:r>
            <a:endParaRPr lang="en-US" altLang="ko-KR"/>
          </a:p>
          <a:p>
            <a:r>
              <a:rPr lang="en-US" altLang="ko-KR"/>
              <a:t>MNIST dataset</a:t>
            </a:r>
            <a:r>
              <a:rPr lang="ko-KR" altLang="en-US"/>
              <a:t>은 이미 </a:t>
            </a:r>
            <a:r>
              <a:rPr lang="en-US" altLang="ko-KR"/>
              <a:t>6:1</a:t>
            </a:r>
            <a:r>
              <a:rPr lang="ko-KR" altLang="en-US"/>
              <a:t>로 분류되어 있음</a:t>
            </a:r>
            <a:endParaRPr lang="en-US" altLang="ko-KR"/>
          </a:p>
          <a:p>
            <a:r>
              <a:rPr lang="ko-KR" altLang="en-US"/>
              <a:t>훈련세트</a:t>
            </a:r>
            <a:r>
              <a:rPr lang="en-US" altLang="ko-KR"/>
              <a:t>: </a:t>
            </a:r>
            <a:r>
              <a:rPr lang="ko-KR" altLang="en-US"/>
              <a:t>앞쪽 </a:t>
            </a:r>
            <a:r>
              <a:rPr lang="en-US" altLang="ko-KR"/>
              <a:t>60,000</a:t>
            </a:r>
            <a:r>
              <a:rPr lang="ko-KR" altLang="en-US"/>
              <a:t>개 이미지</a:t>
            </a:r>
            <a:endParaRPr lang="en-US" altLang="ko-KR"/>
          </a:p>
          <a:p>
            <a:r>
              <a:rPr lang="ko-KR" altLang="en-US"/>
              <a:t>테스트세트</a:t>
            </a:r>
            <a:r>
              <a:rPr lang="en-US" altLang="ko-KR"/>
              <a:t>: </a:t>
            </a:r>
            <a:r>
              <a:rPr lang="ko-KR" altLang="en-US"/>
              <a:t>나머지 </a:t>
            </a:r>
            <a:r>
              <a:rPr lang="en-US" altLang="ko-KR"/>
              <a:t>10,000</a:t>
            </a:r>
            <a:r>
              <a:rPr lang="ko-KR" altLang="en-US"/>
              <a:t>개 이미지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928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Binary classification</a:t>
            </a:r>
          </a:p>
          <a:p>
            <a:r>
              <a:rPr lang="ko-KR" altLang="en-US"/>
              <a:t>이진 분류기</a:t>
            </a:r>
            <a:r>
              <a:rPr lang="en-US" altLang="ko-KR"/>
              <a:t>: “5” </a:t>
            </a:r>
            <a:r>
              <a:rPr lang="ko-KR" altLang="en-US"/>
              <a:t>인가</a:t>
            </a:r>
            <a:r>
              <a:rPr lang="en-US" altLang="ko-KR"/>
              <a:t>? “5”</a:t>
            </a:r>
            <a:r>
              <a:rPr lang="ko-KR" altLang="en-US"/>
              <a:t>가 아닌가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분류기</a:t>
            </a:r>
            <a:r>
              <a:rPr lang="en-US" altLang="ko-KR"/>
              <a:t>: stochastic gradient descent (SGD) classifier </a:t>
            </a:r>
            <a:r>
              <a:rPr lang="ko-KR" altLang="en-US"/>
              <a:t>사용 </a:t>
            </a:r>
            <a:r>
              <a:rPr lang="en-US" altLang="ko-KR"/>
              <a:t>(Scikit-learn </a:t>
            </a:r>
            <a:r>
              <a:rPr lang="ko-KR" altLang="en-US"/>
              <a:t>제공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4105275" cy="97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000625"/>
            <a:ext cx="6972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3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분류기 성능 평가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FF0000"/>
                </a:solidFill>
              </a:rPr>
              <a:t>K-fold Cross validation (CV)</a:t>
            </a:r>
          </a:p>
          <a:p>
            <a:r>
              <a:rPr lang="ko-KR" altLang="en-US" sz="2400" dirty="0"/>
              <a:t>왜 필요한가</a:t>
            </a:r>
            <a:r>
              <a:rPr lang="en-US" altLang="ko-KR" sz="2400" dirty="0">
                <a:ea typeface="ＭＳ Ｐゴシック"/>
              </a:rPr>
              <a:t>? </a:t>
            </a:r>
            <a:r>
              <a:rPr lang="ko-KR" altLang="en-US" sz="2400" dirty="0"/>
              <a:t>학습한 </a:t>
            </a:r>
            <a:r>
              <a:rPr lang="en-US" altLang="ko-KR" sz="2400" dirty="0">
                <a:ea typeface="ＭＳ Ｐゴシック"/>
              </a:rPr>
              <a:t>dataset</a:t>
            </a:r>
            <a:r>
              <a:rPr lang="ko-KR" altLang="en-US" sz="2400" dirty="0"/>
              <a:t>에 평가까지 하면 왜곡된 결과가 나올 수 있음 </a:t>
            </a:r>
            <a:r>
              <a:rPr lang="en-US" altLang="ko-KR" sz="2400" dirty="0">
                <a:ea typeface="ＭＳ Ｐゴシック"/>
              </a:rPr>
              <a:t>(</a:t>
            </a:r>
            <a:r>
              <a:rPr lang="ko-KR" altLang="en-US" sz="2400" dirty="0"/>
              <a:t>학습하지 않은 데이터에 </a:t>
            </a:r>
            <a:r>
              <a:rPr lang="en-US" altLang="ko-KR" sz="2400" dirty="0">
                <a:ea typeface="ＭＳ Ｐゴシック"/>
              </a:rPr>
              <a:t>test</a:t>
            </a:r>
            <a:r>
              <a:rPr lang="ko-KR" altLang="en-US" sz="2400" dirty="0"/>
              <a:t>를 해봐야함</a:t>
            </a:r>
            <a:r>
              <a:rPr lang="en-US" altLang="ko-KR" sz="2400" dirty="0">
                <a:ea typeface="ＭＳ Ｐゴシック"/>
              </a:rPr>
              <a:t>). </a:t>
            </a:r>
            <a:r>
              <a:rPr lang="en-US" altLang="ko-KR" sz="2400" dirty="0">
                <a:solidFill>
                  <a:srgbClr val="FF0000"/>
                </a:solidFill>
                <a:ea typeface="ＭＳ Ｐゴシック"/>
              </a:rPr>
              <a:t>Overfitting </a:t>
            </a:r>
            <a:r>
              <a:rPr lang="ko-KR" altLang="en-US" sz="2400" dirty="0">
                <a:solidFill>
                  <a:srgbClr val="FF0000"/>
                </a:solidFill>
              </a:rPr>
              <a:t>문제 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ea typeface="ＭＳ Ｐゴシック"/>
              </a:rPr>
              <a:t>fold: </a:t>
            </a:r>
            <a:r>
              <a:rPr lang="ko-KR" altLang="en-US" sz="2400" dirty="0">
                <a:ea typeface="ＭＳ Ｐゴシック"/>
              </a:rPr>
              <a:t>부분집합 </a:t>
            </a:r>
            <a:r>
              <a:rPr lang="en-US" altLang="ko-KR" sz="2400" dirty="0">
                <a:ea typeface="ＭＳ Ｐゴシック"/>
              </a:rPr>
              <a:t>(subset)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한쪽 데이터에 치우친 결과를 방지하기 위하여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모든 데이터의 한 부분이 학습에 사용되고 </a:t>
            </a:r>
            <a:r>
              <a:rPr lang="en-US" altLang="ko-KR" sz="2400" dirty="0"/>
              <a:t>test</a:t>
            </a:r>
            <a:r>
              <a:rPr lang="ko-KR" altLang="en-US" sz="2400" dirty="0"/>
              <a:t>에도 사용되면 </a:t>
            </a:r>
            <a:r>
              <a:rPr lang="en-US" altLang="ko-KR" sz="2400" dirty="0"/>
              <a:t>fair</a:t>
            </a:r>
            <a:r>
              <a:rPr lang="ko-KR" altLang="en-US" sz="2400" dirty="0"/>
              <a:t>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84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52457-90F2-4987-AC23-2A96E26A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3D03D-85C4-4999-88DF-D0F01BE1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training data</a:t>
            </a:r>
            <a:r>
              <a:rPr lang="ko-KR" altLang="en-US" sz="2400" dirty="0"/>
              <a:t>를 활용하여 검증</a:t>
            </a:r>
            <a:endParaRPr lang="en-US" altLang="ko-KR" sz="2400" dirty="0"/>
          </a:p>
          <a:p>
            <a:r>
              <a:rPr lang="ko-KR" altLang="en-US" sz="2400" dirty="0"/>
              <a:t>일부만 사용하여 왜곡된 결과를 방지하기 위함 </a:t>
            </a:r>
            <a:endParaRPr lang="en-US" altLang="ko-KR" sz="2400" dirty="0"/>
          </a:p>
          <a:p>
            <a:r>
              <a:rPr lang="ko-KR" altLang="en-US" sz="2400" dirty="0"/>
              <a:t>아래 그림은 </a:t>
            </a:r>
            <a:r>
              <a:rPr lang="en-US" altLang="ko-KR" sz="2400" dirty="0"/>
              <a:t>5-fold (subset, </a:t>
            </a:r>
            <a:r>
              <a:rPr lang="ko-KR" altLang="en-US" sz="2400" dirty="0"/>
              <a:t>부분집합</a:t>
            </a:r>
            <a:r>
              <a:rPr lang="en-US" altLang="ko-KR" sz="2400" dirty="0"/>
              <a:t>) cross validation</a:t>
            </a:r>
            <a:r>
              <a:rPr lang="ko-KR" altLang="en-US" sz="2400" dirty="0"/>
              <a:t>의 예</a:t>
            </a:r>
            <a:r>
              <a:rPr lang="en-US" altLang="ko-KR" sz="2400" dirty="0"/>
              <a:t>, </a:t>
            </a:r>
            <a:r>
              <a:rPr lang="ko-KR" altLang="en-US" sz="2400" dirty="0"/>
              <a:t>총 </a:t>
            </a:r>
            <a:r>
              <a:rPr lang="en-US" altLang="ko-KR" sz="2400" dirty="0"/>
              <a:t>5</a:t>
            </a:r>
            <a:r>
              <a:rPr lang="ko-KR" altLang="en-US" sz="2400" dirty="0"/>
              <a:t>개의 결과가 나옴</a:t>
            </a:r>
            <a:r>
              <a:rPr lang="en-US" altLang="ko-KR" sz="2400" dirty="0"/>
              <a:t>, </a:t>
            </a:r>
            <a:r>
              <a:rPr lang="ko-KR" altLang="en-US" sz="2400" dirty="0"/>
              <a:t>이를 평균내서 사용하기도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A69AE-4F4B-4152-B792-77B172A22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E4003-A787-48EB-A35D-95573E91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74" y="3923958"/>
            <a:ext cx="6972351" cy="28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Above 95% accuracy on all cross-validation folds (</a:t>
            </a:r>
            <a:r>
              <a:rPr lang="ko-KR" altLang="en-US" dirty="0"/>
              <a:t>이경우 </a:t>
            </a:r>
            <a:r>
              <a:rPr lang="en-US" altLang="ko-KR" dirty="0"/>
              <a:t>3-fold CV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Good? Let’s look at a very dumb classifier that just classifies every single image in the “not-5” class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8029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0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It has over 90% accuracy? Why?</a:t>
            </a:r>
          </a:p>
          <a:p>
            <a:r>
              <a:rPr lang="en-US" altLang="ko-KR" sz="2400"/>
              <a:t>Because only about 10% of the images are 5s, so if you always guess that an image is not a 5, you will be right about 90% of the time 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566160"/>
            <a:ext cx="8715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9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>
                <a:solidFill>
                  <a:srgbClr val="FF0000"/>
                </a:solidFill>
              </a:rPr>
              <a:t>연구실 인공지능 장비 </a:t>
            </a:r>
            <a:endParaRPr lang="en-US" altLang="ko-KR" sz="2000">
              <a:solidFill>
                <a:srgbClr val="FF0000"/>
              </a:solidFill>
            </a:endParaRPr>
          </a:p>
          <a:p>
            <a:r>
              <a:rPr lang="en-US" altLang="ko-KR" sz="2000"/>
              <a:t>Multi-GPGPU Data Processing System</a:t>
            </a:r>
          </a:p>
          <a:p>
            <a:r>
              <a:rPr lang="en-US" altLang="ko-KR" sz="2000"/>
              <a:t>1. Nvidia Tesla GPU-V100 6</a:t>
            </a:r>
            <a:r>
              <a:rPr lang="ko-KR" altLang="en-US" sz="2000"/>
              <a:t>기 </a:t>
            </a:r>
            <a:r>
              <a:rPr lang="en-US" altLang="ko-KR" sz="2000"/>
              <a:t>(</a:t>
            </a:r>
            <a:r>
              <a:rPr lang="ko-KR" altLang="en-US" sz="2000"/>
              <a:t>학과 공동 운용</a:t>
            </a:r>
            <a:r>
              <a:rPr lang="en-US" altLang="ko-KR" sz="2000"/>
              <a:t>)</a:t>
            </a:r>
          </a:p>
          <a:p>
            <a:r>
              <a:rPr lang="en-US" altLang="ko-KR" sz="2000">
                <a:hlinkClick r:id="rId2"/>
              </a:rPr>
              <a:t>NVIDIA V100 | NVIDIA</a:t>
            </a:r>
            <a:endParaRPr lang="en-US" altLang="ko-KR" sz="2000"/>
          </a:p>
          <a:p>
            <a:r>
              <a:rPr lang="en-US" altLang="ko-KR" sz="2000">
                <a:ea typeface="ＭＳ Ｐゴシック"/>
              </a:rPr>
              <a:t>2. Nvidia Titan XP 8</a:t>
            </a:r>
            <a:r>
              <a:rPr lang="ko-KR" altLang="en-US" sz="2000"/>
              <a:t>기</a:t>
            </a:r>
            <a:r>
              <a:rPr lang="en-US" altLang="ko-KR" sz="2000">
                <a:ea typeface="ＭＳ Ｐゴシック"/>
              </a:rPr>
              <a:t>x2 (16</a:t>
            </a:r>
            <a:r>
              <a:rPr lang="ko-KR" altLang="en-US" sz="2000"/>
              <a:t>기</a:t>
            </a:r>
            <a:r>
              <a:rPr lang="en-US" altLang="ko-KR" sz="2000">
                <a:ea typeface="ＭＳ Ｐゴシック"/>
              </a:rPr>
              <a:t>) 3. Nvidia A6000 GPU 3</a:t>
            </a:r>
            <a:r>
              <a:rPr lang="ko-KR" altLang="en-US" sz="2000"/>
              <a:t>기 </a:t>
            </a:r>
            <a:endParaRPr lang="en-US" altLang="ko-KR" sz="2000">
              <a:ea typeface="ＭＳ Ｐゴシック"/>
            </a:endParaRPr>
          </a:p>
          <a:p>
            <a:r>
              <a:rPr lang="ko-KR" altLang="en-US" sz="2000"/>
              <a:t>총 </a:t>
            </a:r>
            <a:r>
              <a:rPr lang="en-US" altLang="ko-KR" sz="2000"/>
              <a:t>1</a:t>
            </a:r>
            <a:r>
              <a:rPr lang="ko-KR" altLang="en-US" sz="2000"/>
              <a:t>억원 이상의 장비</a:t>
            </a:r>
            <a:r>
              <a:rPr lang="en-US" altLang="ko-KR" sz="2000"/>
              <a:t>. 7</a:t>
            </a:r>
            <a:r>
              <a:rPr lang="ko-KR" altLang="en-US" sz="2000"/>
              <a:t>호관 서버실에 위치함 </a:t>
            </a:r>
            <a:r>
              <a:rPr lang="en-US" altLang="ko-KR" sz="2000"/>
              <a:t>(</a:t>
            </a:r>
            <a:r>
              <a:rPr lang="ko-KR" altLang="en-US" sz="2000"/>
              <a:t>원하는 학생들은 내일 직접 볼 수 있음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89472"/>
            <a:ext cx="2895600" cy="21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696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ＭＳ Ｐゴシック"/>
              </a:rPr>
              <a:t>This demonstrates why accuracy is generally not the preferred performance measure for classifiers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오차 행렬 </a:t>
            </a:r>
            <a:r>
              <a:rPr lang="en-US" altLang="ko-KR" sz="2400" dirty="0">
                <a:solidFill>
                  <a:srgbClr val="FF0000"/>
                </a:solidFill>
                <a:ea typeface="ＭＳ Ｐゴシック"/>
              </a:rPr>
              <a:t>(confusion matrix)</a:t>
            </a:r>
          </a:p>
          <a:p>
            <a:r>
              <a:rPr lang="ko-KR" altLang="en-US" sz="2400" dirty="0"/>
              <a:t>클래스별 예측 결과를 정리한 행렬</a:t>
            </a:r>
            <a:endParaRPr lang="en-US" altLang="ko-KR" sz="2400" dirty="0">
              <a:ea typeface="ＭＳ Ｐゴシック"/>
            </a:endParaRPr>
          </a:p>
          <a:p>
            <a:r>
              <a:rPr lang="ko-KR" altLang="en-US" sz="2400" dirty="0"/>
              <a:t> 오차행렬의 행은 실제 </a:t>
            </a:r>
            <a:r>
              <a:rPr lang="en-US" altLang="ko-KR" sz="2400" dirty="0">
                <a:ea typeface="ＭＳ Ｐゴシック"/>
              </a:rPr>
              <a:t>class</a:t>
            </a:r>
            <a:r>
              <a:rPr lang="ko-KR" altLang="en-US" sz="2400" dirty="0"/>
              <a:t>를</a:t>
            </a:r>
            <a:r>
              <a:rPr lang="en-US" altLang="ko-KR" sz="2400" dirty="0">
                <a:ea typeface="ＭＳ Ｐゴシック"/>
              </a:rPr>
              <a:t> </a:t>
            </a:r>
            <a:r>
              <a:rPr lang="ko-KR" altLang="en-US" sz="2400" dirty="0"/>
              <a:t>열은 예측된 </a:t>
            </a:r>
            <a:r>
              <a:rPr lang="en-US" altLang="ko-KR" sz="2400" dirty="0">
                <a:ea typeface="ＭＳ Ｐゴシック"/>
              </a:rPr>
              <a:t>class</a:t>
            </a:r>
            <a:r>
              <a:rPr lang="ko-KR" altLang="en-US" sz="2400" dirty="0"/>
              <a:t>를 가리킴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EB6A28E-7798-8BDA-7355-339727B8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40" y="3923973"/>
            <a:ext cx="2942244" cy="27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1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The first row of this matrix considers non-5 images: 53,892 of them were correctly classified as non-5s, while 687 were wrongly classified as 5s</a:t>
            </a:r>
          </a:p>
          <a:p>
            <a:r>
              <a:rPr lang="en-US" altLang="ko-KR" sz="2400"/>
              <a:t>1,891 were wrongly classified as  non-5s, 3,530 were correctly classified as 5s 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200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9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완벽한 분류기</a:t>
            </a:r>
            <a:endParaRPr lang="en-US" altLang="ko-KR"/>
          </a:p>
          <a:p>
            <a:r>
              <a:rPr lang="ko-KR" altLang="en-US"/>
              <a:t>오차 행렬의 대각부분 </a:t>
            </a:r>
            <a:r>
              <a:rPr lang="en-US" altLang="ko-KR"/>
              <a:t>(diagonal)</a:t>
            </a:r>
            <a:r>
              <a:rPr lang="ko-KR" altLang="en-US"/>
              <a:t>에만 값이 있음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76353"/>
            <a:ext cx="85248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5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Linear regression (</a:t>
            </a:r>
            <a:r>
              <a:rPr lang="ko-KR" altLang="en-US"/>
              <a:t>선형 회귀분석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050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>
                <a:solidFill>
                  <a:srgbClr val="FF0000"/>
                </a:solidFill>
                <a:ea typeface="ＭＳ Ｐゴシック"/>
              </a:rPr>
              <a:t>Problem: </a:t>
            </a:r>
            <a:r>
              <a:rPr lang="ko-KR" altLang="en-US" sz="2200"/>
              <a:t>만일 당신이 아래와 같이 </a:t>
            </a:r>
            <a:r>
              <a:rPr lang="en-US" altLang="ko-KR" sz="2200">
                <a:ea typeface="ＭＳ Ｐゴシック"/>
              </a:rPr>
              <a:t>5</a:t>
            </a:r>
            <a:r>
              <a:rPr lang="ko-KR" altLang="en-US" sz="2200"/>
              <a:t>개의 </a:t>
            </a:r>
            <a:r>
              <a:rPr lang="en-US" altLang="ko-KR" sz="2200">
                <a:ea typeface="ＭＳ Ｐゴシック"/>
              </a:rPr>
              <a:t>training instance (sample)</a:t>
            </a:r>
            <a:r>
              <a:rPr lang="ko-KR" altLang="en-US" sz="2200"/>
              <a:t>가 주어져 있을 때</a:t>
            </a:r>
            <a:r>
              <a:rPr lang="en-US" altLang="ko-KR" sz="2200">
                <a:ea typeface="ＭＳ Ｐゴシック"/>
              </a:rPr>
              <a:t>, </a:t>
            </a:r>
            <a:r>
              <a:rPr lang="ko-KR" altLang="en-US" sz="2200"/>
              <a:t>즉</a:t>
            </a:r>
            <a:r>
              <a:rPr lang="en-US" altLang="ko-KR" sz="2200">
                <a:ea typeface="ＭＳ Ｐゴシック"/>
              </a:rPr>
              <a:t>, 5</a:t>
            </a:r>
            <a:r>
              <a:rPr lang="ko-KR" altLang="en-US" sz="2200"/>
              <a:t>번 피자를 먹었을 때 피자의 크기별로 가격이 주어져 있다</a:t>
            </a:r>
            <a:r>
              <a:rPr lang="en-US" altLang="ko-KR" sz="2200">
                <a:ea typeface="ＭＳ Ｐゴシック"/>
              </a:rPr>
              <a:t>.</a:t>
            </a:r>
          </a:p>
          <a:p>
            <a:r>
              <a:rPr lang="ko-KR" altLang="en-US" sz="2200"/>
              <a:t>목표</a:t>
            </a:r>
            <a:r>
              <a:rPr lang="en-US" altLang="ko-KR" sz="2200">
                <a:ea typeface="ＭＳ Ｐゴシック"/>
              </a:rPr>
              <a:t>: </a:t>
            </a:r>
            <a:r>
              <a:rPr lang="ko-KR" altLang="en-US" sz="2200"/>
              <a:t>여기 주어져 있지 않은 피자 크기에 대해서</a:t>
            </a:r>
            <a:r>
              <a:rPr lang="en-US" altLang="ko-KR" sz="2200">
                <a:ea typeface="ＭＳ Ｐゴシック"/>
              </a:rPr>
              <a:t>, </a:t>
            </a:r>
            <a:r>
              <a:rPr lang="ko-KR" altLang="en-US" sz="2200"/>
              <a:t>즉</a:t>
            </a:r>
            <a:r>
              <a:rPr lang="en-US" altLang="ko-KR" sz="2200">
                <a:ea typeface="ＭＳ Ｐゴシック"/>
              </a:rPr>
              <a:t>, </a:t>
            </a:r>
            <a:r>
              <a:rPr lang="ko-KR" altLang="en-US" sz="2200"/>
              <a:t>일반적으로 피자의 크기에 대해서 가격이 얼마정도 되는지 예측해보고자 한다</a:t>
            </a:r>
            <a:endParaRPr lang="en-US" altLang="ko-KR" sz="2200">
              <a:ea typeface="ＭＳ Ｐゴシック"/>
            </a:endParaRPr>
          </a:p>
          <a:p>
            <a:endParaRPr lang="ko-KR" altLang="en-US" sz="2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80559"/>
              </p:ext>
            </p:extLst>
          </p:nvPr>
        </p:nvGraphicFramePr>
        <p:xfrm>
          <a:off x="1371600" y="3810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13785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7187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949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Training sample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크기 </a:t>
                      </a:r>
                      <a:r>
                        <a:rPr lang="en-US" altLang="ko-KR"/>
                        <a:t>(inches)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가격 </a:t>
                      </a:r>
                      <a:r>
                        <a:rPr lang="en-US" altLang="ko-KR"/>
                        <a:t>(dollar)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8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17.5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6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6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376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(</a:t>
            </a:r>
            <a:r>
              <a:rPr lang="ko-KR" altLang="en-US"/>
              <a:t>그래프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5895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8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/>
                  <a:t>앞의 그래프를 보면 피자의 크기와 가격이 양의 상관관계에 있다는 것을 알수있다</a:t>
                </a:r>
                <a:r>
                  <a:rPr lang="en-US" altLang="ko-KR" sz="2400"/>
                  <a:t>. </a:t>
                </a:r>
              </a:p>
              <a:p>
                <a:r>
                  <a:rPr lang="ko-KR" altLang="en-US" sz="2400"/>
                  <a:t>즉</a:t>
                </a:r>
                <a:r>
                  <a:rPr lang="en-US" altLang="ko-KR" sz="2400"/>
                  <a:t>, </a:t>
                </a:r>
                <a:r>
                  <a:rPr lang="ko-KR" altLang="en-US" sz="2400"/>
                  <a:t>피자의 크기가 커지면</a:t>
                </a:r>
                <a:r>
                  <a:rPr lang="en-US" altLang="ko-KR" sz="2400"/>
                  <a:t>, </a:t>
                </a:r>
                <a:r>
                  <a:rPr lang="ko-KR" altLang="en-US" sz="2400"/>
                  <a:t>가격도 같이 증가한다는 것이다</a:t>
                </a:r>
                <a:endParaRPr lang="en-US" altLang="ko-KR" sz="2400"/>
              </a:p>
              <a:p>
                <a:r>
                  <a:rPr lang="en-US" altLang="ko-KR" sz="2400"/>
                  <a:t>Linear regression</a:t>
                </a:r>
                <a:r>
                  <a:rPr lang="ko-KR" altLang="en-US" sz="2400"/>
                  <a:t>은 기본적으로</a:t>
                </a:r>
                <a:endParaRPr lang="en-US" altLang="ko-KR" sz="240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sz="2400">
                  <a:solidFill>
                    <a:srgbClr val="FF0000"/>
                  </a:solidFill>
                </a:endParaRPr>
              </a:p>
              <a:p>
                <a:r>
                  <a:rPr lang="ko-KR" altLang="en-US" sz="2400"/>
                  <a:t>입력</a:t>
                </a:r>
                <a:r>
                  <a:rPr lang="en-US" altLang="ko-KR" sz="240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400"/>
                  <a:t> (</a:t>
                </a:r>
                <a:r>
                  <a:rPr lang="ko-KR" altLang="en-US" sz="2400"/>
                  <a:t>여기서는 피자 크기</a:t>
                </a:r>
                <a:r>
                  <a:rPr lang="en-US" altLang="ko-KR" sz="2400"/>
                  <a:t>), </a:t>
                </a:r>
                <a:r>
                  <a:rPr lang="ko-KR" altLang="en-US" sz="2400"/>
                  <a:t>출력</a:t>
                </a:r>
                <a:r>
                  <a:rPr lang="en-US" altLang="ko-KR" sz="240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400"/>
                  <a:t> (</a:t>
                </a:r>
                <a:r>
                  <a:rPr lang="ko-KR" altLang="en-US" sz="2400"/>
                  <a:t>여기서는 가격</a:t>
                </a:r>
                <a:r>
                  <a:rPr lang="en-US" altLang="ko-KR" sz="2400"/>
                  <a:t>)</a:t>
                </a:r>
              </a:p>
              <a:p>
                <a:r>
                  <a:rPr lang="ko-KR" altLang="en-US" sz="2400">
                    <a:solidFill>
                      <a:schemeClr val="tx1"/>
                    </a:solidFill>
                  </a:rPr>
                  <a:t>이 주어져 있을때 주어진 데이터를 가장 잘 근사화하도록 </a:t>
                </a:r>
                <a:endParaRPr lang="en-US" altLang="ko-KR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40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</a:rPr>
                  <a:t>를 학습을 통해서 알아낸다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512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051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sz="2000" err="1"/>
              <a:t>Scikit</a:t>
            </a:r>
            <a:r>
              <a:rPr lang="en-US" altLang="ko-KR" sz="2000"/>
              <a:t>-learn</a:t>
            </a:r>
            <a:r>
              <a:rPr lang="ko-KR" altLang="en-US" sz="2000"/>
              <a:t>에서의 </a:t>
            </a:r>
            <a:r>
              <a:rPr lang="en-US" altLang="ko-KR" sz="2000"/>
              <a:t>linear regression</a:t>
            </a:r>
          </a:p>
          <a:p>
            <a:pPr lvl="0"/>
            <a:endParaRPr lang="en-US" altLang="ko-KR" sz="2000"/>
          </a:p>
          <a:p>
            <a:pPr lvl="0"/>
            <a:r>
              <a:rPr lang="en-US" altLang="ko-KR" sz="2000"/>
              <a:t>from </a:t>
            </a:r>
            <a:r>
              <a:rPr lang="en-US" altLang="ko-KR" sz="2000" err="1"/>
              <a:t>sklearn.linear_model</a:t>
            </a:r>
            <a:r>
              <a:rPr lang="en-US" altLang="ko-KR" sz="2000"/>
              <a:t> import </a:t>
            </a:r>
            <a:r>
              <a:rPr lang="en-US" altLang="ko-KR" sz="2000" err="1"/>
              <a:t>LinearRegression</a:t>
            </a:r>
            <a:endParaRPr lang="en-US" altLang="ko-KR" sz="2000"/>
          </a:p>
          <a:p>
            <a:pPr lvl="0"/>
            <a:r>
              <a:rPr lang="en-US" altLang="ko-KR" sz="2000"/>
              <a:t>model=</a:t>
            </a:r>
            <a:r>
              <a:rPr lang="en-US" altLang="ko-KR" sz="2000" err="1"/>
              <a:t>LinearRegression</a:t>
            </a:r>
            <a:r>
              <a:rPr lang="en-US" altLang="ko-KR" sz="2000"/>
              <a:t>()</a:t>
            </a:r>
          </a:p>
          <a:p>
            <a:pPr lvl="0"/>
            <a:r>
              <a:rPr lang="en-US" altLang="ko-KR" sz="2000" err="1"/>
              <a:t>model.fit</a:t>
            </a:r>
            <a:r>
              <a:rPr lang="en-US" altLang="ko-KR" sz="2000"/>
              <a:t>(</a:t>
            </a:r>
            <a:r>
              <a:rPr lang="en-US" altLang="ko-KR" sz="2000" err="1"/>
              <a:t>X,y</a:t>
            </a:r>
            <a:r>
              <a:rPr lang="en-US" altLang="ko-KR" sz="2000"/>
              <a:t>)</a:t>
            </a:r>
          </a:p>
          <a:p>
            <a:pPr lvl="0"/>
            <a:endParaRPr lang="en-US" altLang="ko-KR" sz="2000"/>
          </a:p>
          <a:p>
            <a:pPr lvl="0"/>
            <a:r>
              <a:rPr lang="en-US" altLang="ko-KR" sz="2000"/>
              <a:t>----------------------------------------------------------------------</a:t>
            </a:r>
          </a:p>
          <a:p>
            <a:pPr lvl="0"/>
            <a:r>
              <a:rPr lang="en-US" altLang="ko-KR" sz="2000"/>
              <a:t>model</a:t>
            </a:r>
            <a:r>
              <a:rPr lang="ko-KR" altLang="en-US" sz="2000"/>
              <a:t>은 두 값을 가지는데 근사화한 직선을 </a:t>
            </a:r>
            <a:r>
              <a:rPr lang="en-US" altLang="ko-KR" sz="2000"/>
              <a:t>y=</a:t>
            </a:r>
            <a:r>
              <a:rPr lang="en-US" altLang="ko-KR" sz="2000" err="1"/>
              <a:t>ax+b</a:t>
            </a:r>
            <a:r>
              <a:rPr lang="ko-KR" altLang="en-US" sz="2000"/>
              <a:t>라</a:t>
            </a:r>
            <a:r>
              <a:rPr lang="en-US" altLang="ko-KR" sz="2000"/>
              <a:t> </a:t>
            </a:r>
            <a:r>
              <a:rPr lang="ko-KR" altLang="en-US" sz="2000"/>
              <a:t>하면</a:t>
            </a:r>
          </a:p>
          <a:p>
            <a:pPr lvl="0"/>
            <a:r>
              <a:rPr lang="en-US" altLang="ko-KR" sz="2000" err="1"/>
              <a:t>model.coef</a:t>
            </a:r>
            <a:r>
              <a:rPr lang="en-US" altLang="ko-KR" sz="2000"/>
              <a:t>_  </a:t>
            </a:r>
            <a:r>
              <a:rPr lang="ko-KR" altLang="en-US" sz="2000"/>
              <a:t>는 그 직선의 기울기 </a:t>
            </a:r>
            <a:r>
              <a:rPr lang="en-US" altLang="ko-KR" sz="2000"/>
              <a:t>(a)</a:t>
            </a:r>
          </a:p>
          <a:p>
            <a:pPr lvl="0"/>
            <a:r>
              <a:rPr lang="en-US" altLang="ko-KR" sz="2000" err="1"/>
              <a:t>model.intercept</a:t>
            </a:r>
            <a:r>
              <a:rPr lang="en-US" altLang="ko-KR" sz="2000"/>
              <a:t>_ </a:t>
            </a:r>
            <a:r>
              <a:rPr lang="ko-KR" altLang="en-US" sz="2000"/>
              <a:t>는 그 직선의 </a:t>
            </a:r>
            <a:r>
              <a:rPr lang="en-US" altLang="ko-KR" sz="2000"/>
              <a:t>y</a:t>
            </a:r>
            <a:r>
              <a:rPr lang="ko-KR" altLang="en-US" sz="2000"/>
              <a:t>절편 값</a:t>
            </a:r>
            <a:r>
              <a:rPr lang="en-US" altLang="ko-KR" sz="2000"/>
              <a:t>(b) </a:t>
            </a:r>
          </a:p>
          <a:p>
            <a:pPr lvl="0"/>
            <a:r>
              <a:rPr lang="ko-KR" altLang="en-US" sz="2000"/>
              <a:t>을 출력해준다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12160" y="4797152"/>
            <a:ext cx="2600325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419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54580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92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FCD8E-B80F-48F3-9516-2AEA7A47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3E9B0-99B0-4EC4-A1EF-5458C9C2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Linear regression</a:t>
            </a:r>
            <a:r>
              <a:rPr lang="ko-KR" altLang="en-US"/>
              <a:t>의 평가와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ABD5E-EE35-4DFC-B65A-EB5AF2D60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특강 내용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58609"/>
              </p:ext>
            </p:extLst>
          </p:nvPr>
        </p:nvGraphicFramePr>
        <p:xfrm>
          <a:off x="914400" y="2121625"/>
          <a:ext cx="6477000" cy="347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1463138386"/>
                    </a:ext>
                  </a:extLst>
                </a:gridCol>
              </a:tblGrid>
              <a:tr h="370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 </a:t>
                      </a:r>
                      <a:r>
                        <a:rPr lang="en-US" altLang="ko-KR"/>
                        <a:t>11</a:t>
                      </a:r>
                      <a:r>
                        <a:rPr lang="ko-KR" altLang="en-US"/>
                        <a:t>일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특강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44574"/>
                  </a:ext>
                </a:extLst>
              </a:tr>
              <a:tr h="92528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000" b="1">
                          <a:solidFill>
                            <a:srgbClr val="FF0000"/>
                          </a:solidFill>
                        </a:rPr>
                        <a:t>오전</a:t>
                      </a:r>
                      <a:endParaRPr lang="en-US" altLang="ko-KR" sz="2000" b="1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2000"/>
                        <a:t>Machine learning</a:t>
                      </a:r>
                      <a:r>
                        <a:rPr lang="ko-KR" altLang="en-US" sz="2000" baseline="0"/>
                        <a:t>과 </a:t>
                      </a:r>
                      <a:r>
                        <a:rPr lang="en-US" altLang="ko-KR" sz="2000" baseline="0"/>
                        <a:t>Python </a:t>
                      </a:r>
                      <a:r>
                        <a:rPr lang="ko-KR" altLang="en-US" sz="2000" baseline="0"/>
                        <a:t>라이브러리 소개 </a:t>
                      </a:r>
                      <a:endParaRPr lang="en-US" altLang="ko-KR" sz="2000" baseline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2000" baseline="0" err="1"/>
                        <a:t>Jupyter</a:t>
                      </a:r>
                      <a:r>
                        <a:rPr lang="ko-KR" altLang="en-US" sz="2000" baseline="0"/>
                        <a:t> </a:t>
                      </a:r>
                      <a:r>
                        <a:rPr lang="en-US" altLang="ko-KR" sz="2000" baseline="0"/>
                        <a:t>Notebook</a:t>
                      </a:r>
                      <a:r>
                        <a:rPr lang="ko-KR" altLang="en-US" sz="2000" baseline="0"/>
                        <a:t> 사용법 익히기</a:t>
                      </a:r>
                      <a:endParaRPr lang="en-US" altLang="ko-KR" sz="2000" baseline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baseline="0"/>
                        <a:t>기초적인 변수 개념 및 </a:t>
                      </a:r>
                      <a:r>
                        <a:rPr lang="en-US" altLang="ko-KR" sz="2000" baseline="0"/>
                        <a:t>Python </a:t>
                      </a:r>
                      <a:r>
                        <a:rPr lang="ko-KR" altLang="en-US" sz="2000" baseline="0"/>
                        <a:t>맛보기</a:t>
                      </a:r>
                      <a:endParaRPr lang="en-US" altLang="ko-KR" sz="2000" baseline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2000" baseline="0"/>
                        <a:t>MNIST</a:t>
                      </a:r>
                      <a:r>
                        <a:rPr lang="ko-KR" altLang="en-US" sz="2000" baseline="0"/>
                        <a:t> </a:t>
                      </a:r>
                      <a:r>
                        <a:rPr lang="en-US" altLang="ko-KR" sz="2000" baseline="0"/>
                        <a:t>dataset </a:t>
                      </a:r>
                      <a:r>
                        <a:rPr lang="ko-KR" altLang="en-US" sz="2000" baseline="0"/>
                        <a:t>맛보기 및 간단한 이진 분류기 실습</a:t>
                      </a:r>
                      <a:endParaRPr lang="en-US" altLang="ko-KR" sz="2000" baseline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2000" baseline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2000" b="1" baseline="0">
                          <a:solidFill>
                            <a:srgbClr val="FF0000"/>
                          </a:solidFill>
                        </a:rPr>
                        <a:t>오후</a:t>
                      </a:r>
                      <a:endParaRPr lang="en-US" altLang="ko-KR" sz="2000" b="1" baseline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sz="2000" b="0" i="0" u="none" strike="noStrike" baseline="0" noProof="0">
                          <a:latin typeface="Arial"/>
                        </a:rPr>
                        <a:t>Linear regression </a:t>
                      </a:r>
                      <a:r>
                        <a:rPr lang="ko-KR" altLang="en-US" sz="2000" b="0" i="0" u="none" strike="noStrike" baseline="0" noProof="0">
                          <a:latin typeface="Arial"/>
                        </a:rPr>
                        <a:t>개념 및 실습</a:t>
                      </a:r>
                      <a:endParaRPr lang="en-US" altLang="ko-KR" sz="2000" baseline="0"/>
                    </a:p>
                    <a:p>
                      <a:pPr marL="342900" lvl="0" indent="-342900">
                        <a:buAutoNum type="arabicPeriod"/>
                      </a:pPr>
                      <a:r>
                        <a:rPr lang="en-US" altLang="ko-KR" sz="2000" baseline="0"/>
                        <a:t>Real data</a:t>
                      </a:r>
                      <a:r>
                        <a:rPr lang="ko-KR" altLang="en-US" sz="2000" baseline="0" err="1"/>
                        <a:t>를</a:t>
                      </a:r>
                      <a:r>
                        <a:rPr lang="ko-KR" altLang="en-US" sz="2000" baseline="0"/>
                        <a:t> 활용한 </a:t>
                      </a:r>
                      <a:r>
                        <a:rPr lang="en-US" altLang="ko-KR" sz="2000" baseline="0"/>
                        <a:t>linear regression </a:t>
                      </a:r>
                      <a:r>
                        <a:rPr lang="ko-KR" altLang="en-US" sz="2000" baseline="0"/>
                        <a:t>실습</a:t>
                      </a:r>
                      <a:endParaRPr lang="en-US" altLang="ko-KR" sz="2000" baseline="0"/>
                    </a:p>
                    <a:p>
                      <a:pPr marL="0" indent="0" latinLnBrk="1">
                        <a:buNone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6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86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앞에서 주어진 </a:t>
            </a:r>
            <a:r>
              <a:rPr lang="en-US" altLang="ko-KR" sz="2400"/>
              <a:t>training data</a:t>
            </a:r>
            <a:r>
              <a:rPr lang="ko-KR" altLang="en-US" sz="2400"/>
              <a:t>를 사용하여 </a:t>
            </a:r>
            <a:r>
              <a:rPr lang="en-US" altLang="ko-KR" sz="2400"/>
              <a:t>linear regression</a:t>
            </a:r>
            <a:r>
              <a:rPr lang="ko-KR" altLang="en-US" sz="2400"/>
              <a:t>을 수행하였다</a:t>
            </a:r>
            <a:endParaRPr lang="en-US" altLang="ko-KR" sz="2400"/>
          </a:p>
          <a:p>
            <a:r>
              <a:rPr lang="en-US" altLang="ko-KR" sz="2400"/>
              <a:t>How can we assess which parameters produced the best-fitting regression line?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05200"/>
            <a:ext cx="5243512" cy="31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62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2400">
                    <a:solidFill>
                      <a:srgbClr val="FF0000"/>
                    </a:solidFill>
                  </a:rPr>
                  <a:t>성능 측정 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(performance measure)</a:t>
                </a:r>
              </a:p>
              <a:p>
                <a:r>
                  <a:rPr lang="en-US" altLang="ko-KR" sz="2400"/>
                  <a:t>A typical performance measure for regression problems is the Root Mean Square Error (RMSE)</a:t>
                </a:r>
              </a:p>
              <a:p>
                <a:r>
                  <a:rPr lang="en-US" altLang="ko-KR" sz="2400"/>
                  <a:t>RMSE </a:t>
                </a:r>
                <a:r>
                  <a:rPr lang="ko-KR" altLang="en-US" sz="2400"/>
                  <a:t>값이 크다면 오차가 큰 것임</a:t>
                </a:r>
                <a:endParaRPr lang="en-US" altLang="ko-KR" sz="240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𝑹𝑴𝑺𝑬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400"/>
                  <a:t>: i</a:t>
                </a:r>
                <a:r>
                  <a:rPr lang="ko-KR" altLang="en-US" sz="2400"/>
                  <a:t>번째 데이터의 실제 값</a:t>
                </a:r>
                <a:endParaRPr lang="en-US" altLang="ko-KR" sz="240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400"/>
                  <a:t>: i</a:t>
                </a:r>
                <a:r>
                  <a:rPr lang="ko-KR" altLang="en-US" sz="2400"/>
                  <a:t>번째 데이터의 예측 값</a:t>
                </a:r>
                <a:endParaRPr lang="en-US" altLang="ko-KR" sz="240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ko-KR" sz="2400"/>
                  <a:t>: </a:t>
                </a:r>
                <a:r>
                  <a:rPr lang="ko-KR" altLang="en-US" sz="2400"/>
                  <a:t>데이터 갯수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>
                <a:blip r:embed="rId2"/>
                <a:stretch>
                  <a:fillRect l="-283" t="-1175" b="-16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85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루트를 안씌운것을 </a:t>
            </a:r>
            <a:r>
              <a:rPr lang="en-US" altLang="ko-KR"/>
              <a:t>MSE</a:t>
            </a:r>
            <a:r>
              <a:rPr lang="ko-KR" altLang="en-US"/>
              <a:t>라고 한다 </a:t>
            </a:r>
            <a:endParaRPr lang="en-US" altLang="ko-KR"/>
          </a:p>
          <a:p>
            <a:r>
              <a:rPr lang="en-US" altLang="ko-KR"/>
              <a:t>Q: RMSE</a:t>
            </a:r>
            <a:r>
              <a:rPr lang="ko-KR" altLang="en-US"/>
              <a:t>에서 왜 루트를 씌웠을까</a:t>
            </a:r>
            <a:r>
              <a:rPr lang="en-US" altLang="ko-KR"/>
              <a:t>? </a:t>
            </a:r>
          </a:p>
          <a:p>
            <a:r>
              <a:rPr lang="en-US" altLang="ko-KR"/>
              <a:t>RMSE </a:t>
            </a:r>
            <a:r>
              <a:rPr lang="ko-KR" altLang="en-US"/>
              <a:t>실습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808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RMSE </a:t>
            </a:r>
            <a:r>
              <a:rPr lang="ko-KR" altLang="en-US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52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>
                <a:ea typeface="ＭＳ Ｐゴシック"/>
              </a:rPr>
              <a:t>Training data</a:t>
            </a:r>
            <a:r>
              <a:rPr lang="ko-KR" altLang="en-US" sz="2800"/>
              <a:t>에 없는 값 예측 </a:t>
            </a:r>
            <a:r>
              <a:rPr lang="en-US" altLang="ko-KR" sz="2800">
                <a:solidFill>
                  <a:srgbClr val="FF0000"/>
                </a:solidFill>
                <a:ea typeface="ＭＳ Ｐゴシック"/>
              </a:rPr>
              <a:t>predict()</a:t>
            </a:r>
          </a:p>
          <a:p>
            <a:r>
              <a:rPr lang="ko-KR" altLang="en-US" sz="2800">
                <a:solidFill>
                  <a:srgbClr val="FF0000"/>
                </a:solidFill>
              </a:rPr>
              <a:t>크기 </a:t>
            </a:r>
            <a:r>
              <a:rPr lang="en-US" altLang="ko-KR" sz="2800">
                <a:solidFill>
                  <a:srgbClr val="FF0000"/>
                </a:solidFill>
                <a:ea typeface="ＭＳ Ｐゴシック"/>
              </a:rPr>
              <a:t>12</a:t>
            </a:r>
            <a:r>
              <a:rPr lang="ko-KR" altLang="en-US" sz="2800">
                <a:solidFill>
                  <a:srgbClr val="FF0000"/>
                </a:solidFill>
              </a:rPr>
              <a:t>일 때</a:t>
            </a:r>
            <a:r>
              <a:rPr lang="en-US" altLang="ko-KR" sz="280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ko-KR" altLang="en-US" sz="2800">
                <a:solidFill>
                  <a:srgbClr val="FF0000"/>
                </a:solidFill>
              </a:rPr>
              <a:t>피자 가격</a:t>
            </a:r>
            <a:r>
              <a:rPr lang="en-US" altLang="ko-KR" sz="280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ko-KR" altLang="en-US" sz="2800">
                <a:solidFill>
                  <a:srgbClr val="FF0000"/>
                </a:solidFill>
              </a:rPr>
              <a:t>예측</a:t>
            </a:r>
            <a:endParaRPr lang="en-US" altLang="ko-KR" sz="2800">
              <a:solidFill>
                <a:srgbClr val="FF0000"/>
              </a:solidFill>
              <a:ea typeface="ＭＳ Ｐゴシック"/>
            </a:endParaRPr>
          </a:p>
          <a:p>
            <a:r>
              <a:rPr lang="ko-KR" altLang="en-US" sz="280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3" y="5667375"/>
            <a:ext cx="368617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65" y="3009900"/>
            <a:ext cx="54580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Multiple linear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697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2400"/>
                  <a:t>지금까지는 </a:t>
                </a:r>
                <a:r>
                  <a:rPr lang="en-US" altLang="ko-KR" sz="2400"/>
                  <a:t>training data</a:t>
                </a:r>
                <a:r>
                  <a:rPr lang="ko-KR" altLang="en-US" sz="2400"/>
                  <a:t>의 입력 특징이 </a:t>
                </a:r>
                <a:r>
                  <a:rPr lang="en-US" altLang="ko-KR" sz="2400"/>
                  <a:t>1</a:t>
                </a:r>
                <a:r>
                  <a:rPr lang="ko-KR" altLang="en-US" sz="2400"/>
                  <a:t>개 </a:t>
                </a:r>
                <a:r>
                  <a:rPr lang="en-US" altLang="ko-KR" sz="2400"/>
                  <a:t>(</a:t>
                </a:r>
                <a:r>
                  <a:rPr lang="ko-KR" altLang="en-US" sz="2400"/>
                  <a:t>피자 크기</a:t>
                </a:r>
                <a:r>
                  <a:rPr lang="en-US" altLang="ko-KR" sz="2400"/>
                  <a:t>)</a:t>
                </a:r>
                <a:r>
                  <a:rPr lang="ko-KR" altLang="en-US" sz="2400"/>
                  <a:t>이고 출력이 </a:t>
                </a:r>
                <a:r>
                  <a:rPr lang="en-US" altLang="ko-KR" sz="2400"/>
                  <a:t>1</a:t>
                </a:r>
                <a:r>
                  <a:rPr lang="ko-KR" altLang="en-US" sz="2400"/>
                  <a:t>개 </a:t>
                </a:r>
                <a:r>
                  <a:rPr lang="en-US" altLang="ko-KR" sz="2400"/>
                  <a:t>(</a:t>
                </a:r>
                <a:r>
                  <a:rPr lang="ko-KR" altLang="en-US" sz="2400"/>
                  <a:t>가격</a:t>
                </a:r>
                <a:r>
                  <a:rPr lang="en-US" altLang="ko-KR" sz="2400"/>
                  <a:t>)</a:t>
                </a:r>
                <a:r>
                  <a:rPr lang="ko-KR" altLang="en-US" sz="2400"/>
                  <a:t>인 문제를 살펴보았다</a:t>
                </a:r>
                <a:endParaRPr lang="en-US" altLang="ko-KR" sz="2400"/>
              </a:p>
              <a:p>
                <a:r>
                  <a:rPr lang="ko-KR" altLang="en-US" sz="2400"/>
                  <a:t>하지만</a:t>
                </a:r>
                <a:r>
                  <a:rPr lang="en-US" altLang="ko-KR" sz="2400"/>
                  <a:t>, </a:t>
                </a:r>
                <a:r>
                  <a:rPr lang="ko-KR" altLang="en-US" sz="2400"/>
                  <a:t>피자의 가격에 영향을 미치는 것이 크기만은 아닐것이다</a:t>
                </a:r>
                <a:r>
                  <a:rPr lang="en-US" altLang="ko-KR" sz="2400"/>
                  <a:t>. </a:t>
                </a:r>
                <a:r>
                  <a:rPr lang="ko-KR" altLang="en-US" sz="2400"/>
                  <a:t>예를 들어 피자에 올라가있는 토핑수가 가격에 영향을 줄 수 있다</a:t>
                </a:r>
                <a:endParaRPr lang="en-US" altLang="ko-KR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 (</a:t>
                </a:r>
                <a:r>
                  <a:rPr lang="ko-KR" altLang="en-US" sz="2400">
                    <a:solidFill>
                      <a:srgbClr val="FF0000"/>
                    </a:solidFill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2400">
                    <a:solidFill>
                      <a:srgbClr val="FF0000"/>
                    </a:solidFill>
                  </a:rPr>
                  <a:t>크기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2400">
                    <a:solidFill>
                      <a:srgbClr val="FF0000"/>
                    </a:solidFill>
                  </a:rPr>
                  <a:t>토핑수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2400">
                    <a:solidFill>
                      <a:srgbClr val="FF0000"/>
                    </a:solidFill>
                  </a:rPr>
                  <a:t>가격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)</a:t>
                </a: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>
                <a:blip r:embed="rId2"/>
                <a:stretch>
                  <a:fillRect l="-283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922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342238"/>
              </p:ext>
            </p:extLst>
          </p:nvPr>
        </p:nvGraphicFramePr>
        <p:xfrm>
          <a:off x="483326" y="1771418"/>
          <a:ext cx="553647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직경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인치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토핑수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가격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달러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17.5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7781" y="1389023"/>
            <a:ext cx="38316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직경</a:t>
            </a:r>
            <a:r>
              <a:rPr lang="en-US" altLang="ko-KR"/>
              <a:t>, </a:t>
            </a:r>
            <a:r>
              <a:rPr lang="ko-KR" altLang="en-US"/>
              <a:t>토핑수에 따른 피자 가격의 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25" y="4191000"/>
                <a:ext cx="8546375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직경</a:t>
                </a:r>
                <a:r>
                  <a:rPr lang="en-US" altLang="ko-KR"/>
                  <a:t>=8</a:t>
                </a:r>
                <a:r>
                  <a:rPr lang="ko-KR" altLang="en-US"/>
                  <a:t>인치</a:t>
                </a:r>
                <a:r>
                  <a:rPr lang="en-US" altLang="ko-KR"/>
                  <a:t>, </a:t>
                </a:r>
                <a:r>
                  <a:rPr lang="ko-KR" altLang="en-US"/>
                  <a:t>토핑수</a:t>
                </a:r>
                <a:r>
                  <a:rPr lang="en-US" altLang="ko-KR"/>
                  <a:t>=2</a:t>
                </a:r>
                <a:r>
                  <a:rPr lang="ko-KR" altLang="en-US"/>
                  <a:t>일때의 가격을 예측해 보자</a:t>
                </a:r>
                <a:endParaRPr lang="en-US" altLang="ko-KR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/>
                  <a:t>: </a:t>
                </a:r>
                <a:r>
                  <a:rPr lang="ko-KR" altLang="en-US"/>
                  <a:t>크기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/>
                  <a:t>: </a:t>
                </a:r>
                <a:r>
                  <a:rPr lang="ko-KR" altLang="en-US"/>
                  <a:t>토핑수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/>
                  <a:t>: </a:t>
                </a:r>
                <a:r>
                  <a:rPr lang="ko-KR" altLang="en-US"/>
                  <a:t>가격 이라고 하면</a:t>
                </a:r>
              </a:p>
              <a:p>
                <a:pPr lvl="0"/>
                <a:r>
                  <a:rPr lang="ko-KR" altLang="en-US"/>
                  <a:t>목표</a:t>
                </a:r>
                <a:r>
                  <a:rPr lang="en-US" altLang="ko-KR"/>
                  <a:t>: </a:t>
                </a:r>
                <a:r>
                  <a:rPr lang="ko-KR" altLang="en-US"/>
                  <a:t>가장 잘 근사화 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를 찾음 </a:t>
                </a:r>
                <a:r>
                  <a:rPr lang="en-US" altLang="ko-KR"/>
                  <a:t>(</a:t>
                </a:r>
                <a:r>
                  <a:rPr lang="ko-KR" altLang="en-US"/>
                  <a:t>예</a:t>
                </a:r>
                <a:r>
                  <a:rPr lang="en-US" altLang="ko-KR"/>
                  <a:t>: RMSE </a:t>
                </a:r>
                <a:r>
                  <a:rPr lang="ko-KR" altLang="en-US"/>
                  <a:t>기준</a:t>
                </a:r>
                <a:r>
                  <a:rPr lang="en-US" altLang="ko-KR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" y="4191000"/>
                <a:ext cx="8546375" cy="1631216"/>
              </a:xfrm>
              <a:prstGeom prst="rect">
                <a:avLst/>
              </a:prstGeom>
              <a:blipFill>
                <a:blip r:embed="rId2"/>
                <a:stretch>
                  <a:fillRect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86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분석해보면 가격에 피자 크기와 토핑수가 모두 양의 상관관계에 있음을 알 수 있다</a:t>
            </a:r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피자 크기와 토핑수가 증가하면 가격도 올라간다</a:t>
            </a:r>
            <a:endParaRPr lang="en-US" altLang="ko-KR"/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둘 중에 피자 크기가 가격에 영향을 더 많이 미친다는 것도 알수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20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600200"/>
            <a:ext cx="8343900" cy="4152900"/>
          </a:xfrm>
        </p:spPr>
        <p:txBody>
          <a:bodyPr/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960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C38E9CE-5C80-B0F7-DAB7-E59A5AE4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7" y="2867257"/>
            <a:ext cx="7557025" cy="36732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hlinkClick r:id="rId4"/>
              </a:rPr>
              <a:t>https://url.kr/calrxk</a:t>
            </a:r>
            <a:r>
              <a:rPr lang="en-US" altLang="ko-KR" sz="2000"/>
              <a:t> url</a:t>
            </a:r>
            <a:r>
              <a:rPr lang="ko-KR" altLang="en-US" sz="2000"/>
              <a:t>에 접속</a:t>
            </a:r>
            <a:endParaRPr lang="en-US" altLang="ko-KR" sz="2000"/>
          </a:p>
          <a:p>
            <a:r>
              <a:rPr lang="ko-KR" altLang="en-US" sz="2000"/>
              <a:t>아래 초록색 버튼 클릭 후 </a:t>
            </a:r>
            <a:r>
              <a:rPr lang="en-US" altLang="ko-KR" sz="2000"/>
              <a:t>Download ZIP </a:t>
            </a:r>
            <a:r>
              <a:rPr lang="ko-KR" altLang="en-US" sz="2000"/>
              <a:t>버튼 클릭해서 파일 다운로드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F35980-CBB7-F43B-F287-C6FD03B6D9BE}"/>
              </a:ext>
            </a:extLst>
          </p:cNvPr>
          <p:cNvSpPr/>
          <p:nvPr/>
        </p:nvSpPr>
        <p:spPr bwMode="auto">
          <a:xfrm>
            <a:off x="7708900" y="3632200"/>
            <a:ext cx="787662" cy="37465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E9E29-9540-1F1C-98C7-F4576BD5292A}"/>
              </a:ext>
            </a:extLst>
          </p:cNvPr>
          <p:cNvSpPr/>
          <p:nvPr/>
        </p:nvSpPr>
        <p:spPr bwMode="auto">
          <a:xfrm>
            <a:off x="5810250" y="6153150"/>
            <a:ext cx="2552700" cy="37465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4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실제 </a:t>
            </a:r>
            <a:r>
              <a:rPr lang="en-US" altLang="ko-KR"/>
              <a:t>real data</a:t>
            </a:r>
            <a:r>
              <a:rPr lang="ko-KR" altLang="en-US"/>
              <a:t>를 활용한 </a:t>
            </a:r>
            <a:r>
              <a:rPr lang="en-US" altLang="ko-KR"/>
              <a:t>linear regression</a:t>
            </a:r>
          </a:p>
          <a:p>
            <a:r>
              <a:rPr lang="ko-KR" altLang="en-US"/>
              <a:t>출처</a:t>
            </a:r>
            <a:r>
              <a:rPr lang="en-US" altLang="ko-KR"/>
              <a:t>: start! </a:t>
            </a:r>
            <a:r>
              <a:rPr lang="ko-KR" altLang="en-US"/>
              <a:t>인공지능 </a:t>
            </a:r>
            <a:r>
              <a:rPr lang="en-US" altLang="ko-KR"/>
              <a:t>with </a:t>
            </a:r>
            <a:r>
              <a:rPr lang="ko-KR" altLang="en-US"/>
              <a:t>파이썬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369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3D08-1FC3-49E6-955E-2422E24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1B768-E74C-4DF0-8A70-5FEF76AD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공개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4CEE2C-FA1F-468B-AF7F-9B89BB0E6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3EC57-5CA6-4C79-BF2B-CE8213CA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33601"/>
            <a:ext cx="8972718" cy="37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7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이번 실습에서는 실제 데이터를 활용</a:t>
            </a:r>
            <a:endParaRPr lang="en-US" altLang="ko-KR">
              <a:ea typeface="ＭＳ Ｐゴシック"/>
            </a:endParaRPr>
          </a:p>
          <a:p>
            <a:r>
              <a:rPr lang="ko-KR" altLang="en-US"/>
              <a:t>인천시 남동구 </a:t>
            </a:r>
            <a:r>
              <a:rPr lang="ko-KR" altLang="en-US" err="1"/>
              <a:t>확진자</a:t>
            </a:r>
            <a:r>
              <a:rPr lang="ko-KR" altLang="en-US"/>
              <a:t> 수 데이터 </a:t>
            </a:r>
            <a:r>
              <a:rPr lang="en-US" altLang="ko-KR">
                <a:ea typeface="ＭＳ Ｐゴシック"/>
              </a:rPr>
              <a:t>(.csv)</a:t>
            </a:r>
          </a:p>
          <a:p>
            <a:r>
              <a:rPr lang="ko-KR" altLang="en-US">
                <a:hlinkClick r:id="rId2"/>
              </a:rPr>
              <a:t>데이터 상세 </a:t>
            </a:r>
            <a:r>
              <a:rPr lang="en-US" altLang="ko-KR">
                <a:ea typeface="ＭＳ Ｐゴシック"/>
                <a:hlinkClick r:id="rId2"/>
              </a:rPr>
              <a:t>| </a:t>
            </a:r>
            <a:r>
              <a:rPr lang="ko-KR" altLang="en-US">
                <a:hlinkClick r:id="rId2"/>
              </a:rPr>
              <a:t>공공데이터포털 </a:t>
            </a:r>
            <a:r>
              <a:rPr lang="en-US" altLang="ko-KR">
                <a:ea typeface="ＭＳ Ｐゴシック"/>
                <a:hlinkClick r:id="rId2"/>
              </a:rPr>
              <a:t>(data.go.kr)</a:t>
            </a:r>
            <a:endParaRPr lang="en-US" altLang="ko-KR">
              <a:ea typeface="ＭＳ Ｐゴシック"/>
            </a:endParaRPr>
          </a:p>
          <a:p>
            <a:r>
              <a:rPr lang="ko-KR" altLang="en-US"/>
              <a:t>인천시 기상 데이터를 활용 </a:t>
            </a:r>
            <a:r>
              <a:rPr lang="en-US" altLang="ko-KR">
                <a:ea typeface="ＭＳ Ｐゴシック"/>
              </a:rPr>
              <a:t>(.csv)</a:t>
            </a:r>
          </a:p>
          <a:p>
            <a:r>
              <a:rPr lang="ko-KR" altLang="en-US">
                <a:hlinkClick r:id="rId3"/>
              </a:rPr>
              <a:t>기상자료개방포털</a:t>
            </a:r>
            <a:r>
              <a:rPr lang="en-US" altLang="ko-KR">
                <a:ea typeface="ＭＳ Ｐゴシック"/>
                <a:hlinkClick r:id="rId3"/>
              </a:rPr>
              <a:t>[</a:t>
            </a:r>
            <a:r>
              <a:rPr lang="ko-KR" altLang="en-US">
                <a:hlinkClick r:id="rId3"/>
              </a:rPr>
              <a:t>데이터</a:t>
            </a:r>
            <a:r>
              <a:rPr lang="en-US" altLang="ko-KR">
                <a:ea typeface="ＭＳ Ｐゴシック"/>
                <a:hlinkClick r:id="rId3"/>
              </a:rPr>
              <a:t>:</a:t>
            </a:r>
            <a:r>
              <a:rPr lang="ko-KR" altLang="en-US">
                <a:hlinkClick r:id="rId3"/>
              </a:rPr>
              <a:t>기상관측</a:t>
            </a:r>
            <a:r>
              <a:rPr lang="en-US" altLang="ko-KR">
                <a:ea typeface="ＭＳ Ｐゴシック"/>
                <a:hlinkClick r:id="rId3"/>
              </a:rPr>
              <a:t>:</a:t>
            </a:r>
            <a:r>
              <a:rPr lang="ko-KR" altLang="en-US">
                <a:hlinkClick r:id="rId3"/>
              </a:rPr>
              <a:t>지상</a:t>
            </a:r>
            <a:r>
              <a:rPr lang="en-US" altLang="ko-KR">
                <a:ea typeface="ＭＳ Ｐゴシック"/>
                <a:hlinkClick r:id="rId3"/>
              </a:rPr>
              <a:t>:</a:t>
            </a:r>
            <a:r>
              <a:rPr lang="ko-KR" altLang="en-US">
                <a:hlinkClick r:id="rId3"/>
              </a:rPr>
              <a:t>종관기상관측</a:t>
            </a:r>
            <a:r>
              <a:rPr lang="en-US" altLang="ko-KR">
                <a:ea typeface="ＭＳ Ｐゴシック"/>
                <a:hlinkClick r:id="rId3"/>
              </a:rPr>
              <a:t>(ASOS):</a:t>
            </a:r>
            <a:r>
              <a:rPr lang="ko-KR" altLang="en-US">
                <a:hlinkClick r:id="rId3"/>
              </a:rPr>
              <a:t>자료</a:t>
            </a:r>
            <a:r>
              <a:rPr lang="en-US" altLang="ko-KR">
                <a:ea typeface="ＭＳ Ｐゴシック"/>
                <a:hlinkClick r:id="rId3"/>
              </a:rPr>
              <a:t>] (kma.go.kr)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1153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인천시 남동구 코로나 확진자수 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4502150" cy="43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9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44" y="1066800"/>
            <a:ext cx="6043612" cy="5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4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기상 데이터 전처리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15391"/>
            <a:ext cx="7391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0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D566B-9D59-42B0-A6B2-5FEFB767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68CFB-ABE4-4AC2-87ED-C9A65CE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기상 데이터 </a:t>
            </a:r>
            <a:r>
              <a:rPr lang="en-US" altLang="ko-KR" sz="2400"/>
              <a:t>histogram</a:t>
            </a:r>
          </a:p>
          <a:p>
            <a:r>
              <a:rPr lang="en-US" altLang="ko-KR" sz="2400"/>
              <a:t>Python</a:t>
            </a:r>
            <a:r>
              <a:rPr lang="ko-KR" altLang="en-US" sz="2400"/>
              <a:t>의 </a:t>
            </a:r>
            <a:r>
              <a:rPr lang="en-US" altLang="ko-KR" sz="2400"/>
              <a:t>Matplotlib </a:t>
            </a:r>
            <a:r>
              <a:rPr lang="ko-KR" altLang="en-US" sz="2400"/>
              <a:t>라이브러리 사용</a:t>
            </a:r>
            <a:endParaRPr lang="en-US" altLang="ko-KR" sz="2400"/>
          </a:p>
          <a:p>
            <a:r>
              <a:rPr lang="en-US" altLang="ko-KR" sz="2400"/>
              <a:t>Scatter plot (</a:t>
            </a:r>
            <a:r>
              <a:rPr lang="ko-KR" altLang="en-US" sz="2400" err="1"/>
              <a:t>산점도</a:t>
            </a:r>
            <a:r>
              <a:rPr lang="en-US" altLang="ko-KR" sz="2400"/>
              <a:t>)</a:t>
            </a:r>
          </a:p>
          <a:p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en-US" altLang="ko-KR" sz="2400" err="1">
                <a:solidFill>
                  <a:srgbClr val="FF0000"/>
                </a:solidFill>
              </a:rPr>
              <a:t>plt.scatter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ko-KR" altLang="en-US" sz="2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742FD-A5B9-4A5C-8CC3-AC56620F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9E6DA-CFCC-4F01-B52F-D6F81EDC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400"/>
            <a:ext cx="7848600" cy="24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372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코로나 </a:t>
            </a:r>
            <a:r>
              <a:rPr lang="ko-KR" altLang="en-US" err="1"/>
              <a:t>확진자수</a:t>
            </a:r>
            <a:r>
              <a:rPr lang="ko-KR" altLang="en-US"/>
              <a:t> 데이터 </a:t>
            </a:r>
            <a:r>
              <a:rPr lang="ko-KR" altLang="en-US" err="1"/>
              <a:t>전처리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6429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9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E1FBC-DD66-40AC-9759-0D132BE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325D4-6A50-409D-A35F-C272E85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코로나</a:t>
            </a:r>
            <a:r>
              <a:rPr lang="en-US" altLang="ko-KR">
                <a:ea typeface="ＭＳ Ｐゴシック"/>
              </a:rPr>
              <a:t>19 </a:t>
            </a:r>
            <a:r>
              <a:rPr lang="ko-KR" altLang="en-US"/>
              <a:t>일별 확진자수 시각화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3EF20-95C4-42FF-9BD9-BB125CBB7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81D84-4FEA-4451-9C8D-9349D79A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0"/>
            <a:ext cx="9144000" cy="28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87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62613"/>
            <a:ext cx="6681787" cy="4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2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1A1E8-0CE5-4E83-9095-C48EF3F7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8" y="1752600"/>
            <a:ext cx="4644572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EABDCF-D7C8-6385-0307-907733DE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0"/>
            <a:ext cx="3733800" cy="38788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B503CE-ABA4-6D0E-8939-EE23FE3AAEBB}"/>
              </a:ext>
            </a:extLst>
          </p:cNvPr>
          <p:cNvSpPr/>
          <p:nvPr/>
        </p:nvSpPr>
        <p:spPr bwMode="auto">
          <a:xfrm>
            <a:off x="76200" y="2057400"/>
            <a:ext cx="45720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CF46A-48A2-6DE0-6756-E37212A38F94}"/>
              </a:ext>
            </a:extLst>
          </p:cNvPr>
          <p:cNvSpPr txBox="1"/>
          <p:nvPr/>
        </p:nvSpPr>
        <p:spPr>
          <a:xfrm>
            <a:off x="400957" y="2714595"/>
            <a:ext cx="212269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b="1">
                <a:solidFill>
                  <a:srgbClr val="FF0000"/>
                </a:solidFill>
              </a:rPr>
              <a:t>① 압축풀기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BD8D1B-35C0-699D-C46B-A000FCAB46BC}"/>
              </a:ext>
            </a:extLst>
          </p:cNvPr>
          <p:cNvSpPr/>
          <p:nvPr/>
        </p:nvSpPr>
        <p:spPr bwMode="auto">
          <a:xfrm>
            <a:off x="5177972" y="3962400"/>
            <a:ext cx="994228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B363F-D63C-262F-22F7-F7993E648F09}"/>
              </a:ext>
            </a:extLst>
          </p:cNvPr>
          <p:cNvSpPr txBox="1"/>
          <p:nvPr/>
        </p:nvSpPr>
        <p:spPr>
          <a:xfrm>
            <a:off x="6172200" y="3484532"/>
            <a:ext cx="18662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b="1">
                <a:solidFill>
                  <a:srgbClr val="FF0000"/>
                </a:solidFill>
              </a:rPr>
              <a:t>② 볼륨 </a:t>
            </a:r>
            <a:r>
              <a:rPr lang="en-US" altLang="ko-KR" b="1">
                <a:solidFill>
                  <a:srgbClr val="FF0000"/>
                </a:solidFill>
              </a:rPr>
              <a:t>D</a:t>
            </a:r>
            <a:r>
              <a:rPr lang="ko-KR" altLang="en-US" b="1">
                <a:solidFill>
                  <a:srgbClr val="FF0000"/>
                </a:solidFill>
              </a:rPr>
              <a:t>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39F35-D929-0FE4-F7BE-D6DA0E2DE535}"/>
              </a:ext>
            </a:extLst>
          </p:cNvPr>
          <p:cNvSpPr txBox="1"/>
          <p:nvPr/>
        </p:nvSpPr>
        <p:spPr>
          <a:xfrm>
            <a:off x="7426555" y="5429189"/>
            <a:ext cx="160973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b="1">
                <a:solidFill>
                  <a:srgbClr val="FF0000"/>
                </a:solidFill>
              </a:rPr>
              <a:t>③ 확인 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83EE4B-6481-AF44-0D8B-CABEB9F88F9E}"/>
              </a:ext>
            </a:extLst>
          </p:cNvPr>
          <p:cNvSpPr/>
          <p:nvPr/>
        </p:nvSpPr>
        <p:spPr bwMode="auto">
          <a:xfrm>
            <a:off x="7086599" y="5106927"/>
            <a:ext cx="762001" cy="22707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04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최종 목표</a:t>
            </a:r>
            <a:r>
              <a:rPr lang="en-US" altLang="ko-KR" sz="2400">
                <a:ea typeface="ＭＳ Ｐゴシック"/>
              </a:rPr>
              <a:t>: linear regression</a:t>
            </a:r>
            <a:r>
              <a:rPr lang="ko-KR" altLang="en-US" sz="2400"/>
              <a:t>을 사용한 날씨에 따른 코로나 </a:t>
            </a:r>
            <a:r>
              <a:rPr lang="en-US" altLang="ko-KR" sz="2400">
                <a:ea typeface="ＭＳ Ｐゴシック"/>
              </a:rPr>
              <a:t>19 </a:t>
            </a:r>
            <a:r>
              <a:rPr lang="ko-KR" altLang="en-US" sz="2400"/>
              <a:t>확진자수 예측 모델 만들기 </a:t>
            </a:r>
            <a:endParaRPr lang="en-US" altLang="ko-KR" sz="2400">
              <a:ea typeface="ＭＳ Ｐゴシック"/>
            </a:endParaRPr>
          </a:p>
          <a:p>
            <a:r>
              <a:rPr lang="ko-KR" altLang="en-US" sz="2400"/>
              <a:t>입력 변수</a:t>
            </a:r>
            <a:r>
              <a:rPr lang="en-US" altLang="ko-KR" sz="2400"/>
              <a:t>: </a:t>
            </a:r>
            <a:r>
              <a:rPr lang="ko-KR" altLang="en-US" sz="2400"/>
              <a:t>기온</a:t>
            </a:r>
            <a:r>
              <a:rPr lang="en-US" altLang="ko-KR" sz="2400"/>
              <a:t>, </a:t>
            </a:r>
            <a:r>
              <a:rPr lang="ko-KR" altLang="en-US" sz="2400"/>
              <a:t>강수</a:t>
            </a:r>
            <a:r>
              <a:rPr lang="en-US" altLang="ko-KR" sz="2400"/>
              <a:t>, </a:t>
            </a:r>
            <a:r>
              <a:rPr lang="ko-KR" altLang="en-US" sz="2400"/>
              <a:t>풍속</a:t>
            </a:r>
            <a:r>
              <a:rPr lang="en-US" altLang="ko-KR" sz="2400"/>
              <a:t>, </a:t>
            </a:r>
            <a:r>
              <a:rPr lang="ko-KR" altLang="en-US" sz="2400"/>
              <a:t>습도</a:t>
            </a:r>
            <a:r>
              <a:rPr lang="en-US" altLang="ko-KR" sz="2400"/>
              <a:t>, </a:t>
            </a:r>
            <a:r>
              <a:rPr lang="ko-KR" altLang="en-US" sz="2400"/>
              <a:t>적설량</a:t>
            </a:r>
            <a:endParaRPr lang="en-US" altLang="ko-KR" sz="2400"/>
          </a:p>
          <a:p>
            <a:r>
              <a:rPr lang="ko-KR" altLang="en-US" sz="2400"/>
              <a:t>출력 변수</a:t>
            </a:r>
            <a:r>
              <a:rPr lang="en-US" altLang="ko-KR" sz="2400">
                <a:ea typeface="ＭＳ Ｐゴシック"/>
              </a:rPr>
              <a:t>: </a:t>
            </a:r>
            <a:r>
              <a:rPr lang="ko-KR" altLang="en-US" sz="2400"/>
              <a:t>코로나 </a:t>
            </a:r>
            <a:r>
              <a:rPr lang="en-US" altLang="ko-KR" sz="2400">
                <a:ea typeface="ＭＳ Ｐゴシック"/>
              </a:rPr>
              <a:t>19 </a:t>
            </a:r>
            <a:r>
              <a:rPr lang="ko-KR" altLang="en-US" sz="2400" err="1"/>
              <a:t>확진자수</a:t>
            </a:r>
            <a:r>
              <a:rPr lang="ko-KR" altLang="en-US" sz="2400"/>
              <a:t>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252912"/>
            <a:ext cx="6886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880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9056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Python</a:t>
            </a:r>
            <a:r>
              <a:rPr lang="ko-KR" altLang="en-US" sz="2800" dirty="0">
                <a:solidFill>
                  <a:srgbClr val="FF0000"/>
                </a:solidFill>
              </a:rPr>
              <a:t>의 </a:t>
            </a:r>
            <a:r>
              <a:rPr lang="en-US" altLang="ko-KR" sz="2800" dirty="0">
                <a:solidFill>
                  <a:srgbClr val="FF0000"/>
                </a:solidFill>
              </a:rPr>
              <a:t>pandas</a:t>
            </a:r>
            <a:r>
              <a:rPr lang="ko-KR" altLang="en-US" sz="2800" dirty="0">
                <a:solidFill>
                  <a:srgbClr val="FF0000"/>
                </a:solidFill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</a:rPr>
              <a:t>dataframe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활용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/>
              <a:t> head(): </a:t>
            </a:r>
            <a:r>
              <a:rPr lang="ko-KR" altLang="en-US" sz="2800" dirty="0"/>
              <a:t>데이터의 상위 </a:t>
            </a:r>
            <a:r>
              <a:rPr lang="en-US" altLang="ko-KR" sz="2800" dirty="0"/>
              <a:t>N</a:t>
            </a:r>
            <a:r>
              <a:rPr lang="ko-KR" altLang="en-US" sz="2800" dirty="0"/>
              <a:t>행 봄</a:t>
            </a:r>
            <a:r>
              <a:rPr lang="en-US" altLang="ko-KR" sz="2800" dirty="0"/>
              <a:t>. </a:t>
            </a:r>
            <a:r>
              <a:rPr lang="ko-KR" altLang="en-US" sz="2800" dirty="0"/>
              <a:t>기본 </a:t>
            </a:r>
            <a:r>
              <a:rPr lang="en-US" altLang="ko-KR" sz="2800" dirty="0"/>
              <a:t>N=5</a:t>
            </a:r>
          </a:p>
          <a:p>
            <a:r>
              <a:rPr lang="en-US" altLang="ko-KR" sz="2800" dirty="0"/>
              <a:t> info(): </a:t>
            </a:r>
            <a:r>
              <a:rPr lang="ko-KR" altLang="en-US" sz="2800" dirty="0"/>
              <a:t>데이터에 대한 전반적인 정보</a:t>
            </a:r>
            <a:endParaRPr lang="en-US" altLang="ko-KR" sz="2800" dirty="0"/>
          </a:p>
          <a:p>
            <a:r>
              <a:rPr lang="en-US" altLang="ko-KR" sz="2800" dirty="0"/>
              <a:t> describe():  </a:t>
            </a:r>
            <a:r>
              <a:rPr lang="ko-KR" altLang="en-US" sz="2800" dirty="0" err="1"/>
              <a:t>열별</a:t>
            </a:r>
            <a:r>
              <a:rPr lang="ko-KR" altLang="en-US" sz="2800" dirty="0"/>
              <a:t> 요약 통계량 </a:t>
            </a:r>
            <a:r>
              <a:rPr lang="en-US" altLang="ko-KR" sz="2800" dirty="0"/>
              <a:t>(</a:t>
            </a:r>
            <a:r>
              <a:rPr lang="ko-KR" altLang="en-US" sz="2800" dirty="0"/>
              <a:t>수치형만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 hist(): histogram </a:t>
            </a:r>
            <a:r>
              <a:rPr lang="ko-KR" altLang="en-US" sz="2800" dirty="0"/>
              <a:t>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147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3137-B71C-46C3-9B2E-51D84229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C9A19-123E-45A5-BDCB-AC44CD79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Linear</a:t>
            </a:r>
            <a:r>
              <a:rPr lang="ko-KR" altLang="en-US"/>
              <a:t> </a:t>
            </a:r>
            <a:r>
              <a:rPr lang="en-US" altLang="ko-KR"/>
              <a:t>regression</a:t>
            </a:r>
            <a:r>
              <a:rPr lang="ko-KR" altLang="en-US"/>
              <a:t>을 이용한 미래 인구 예측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9F063-5D18-484B-9346-C1114BAEA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628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F8CE0-2E4B-4D7B-8696-6948E08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5A52C-D9D8-41C2-BCA6-494FB25F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C4156-026A-430F-8272-CDEE11E29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C6221-C53E-4258-9682-C5DEFC8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7" y="2438393"/>
            <a:ext cx="7639106" cy="19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4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8F93-4A13-4BE4-98A2-DE6F14EC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ED4FE-B8BD-4513-A00A-F1CBB7BB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scatter plot</a:t>
            </a:r>
            <a:r>
              <a:rPr lang="ko-KR" altLang="en-US"/>
              <a:t>을 사용하여 아래와 같이 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4C2A8-A27D-473F-A0B6-87CAE3145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E151D-3742-4997-8AEC-65DADFDA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61" y="2819400"/>
            <a:ext cx="5457877" cy="37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92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10CF3-4082-4BE4-AC7F-541847D7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A54DC-EFAD-4984-973B-279BB38D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ＭＳ Ｐゴシック"/>
              </a:rPr>
              <a:t>2. Linear</a:t>
            </a:r>
            <a:r>
              <a:rPr lang="ko-KR" altLang="en-US"/>
              <a:t> </a:t>
            </a:r>
            <a:r>
              <a:rPr lang="en-US" altLang="ko-KR">
                <a:ea typeface="ＭＳ Ｐゴシック"/>
              </a:rPr>
              <a:t>regression</a:t>
            </a:r>
            <a:r>
              <a:rPr lang="ko-KR" altLang="en-US"/>
              <a:t>을 사용하여 가장 잘 근사화 하는 직선을 찾아보고 이를 시각화 해보자</a:t>
            </a:r>
            <a:endParaRPr lang="en-US" altLang="ko-KR">
              <a:ea typeface="ＭＳ Ｐゴシック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05BFF-F022-4CAA-81D5-7485F353C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4F540-800F-4DE0-A0CA-5232F073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25661"/>
            <a:ext cx="4729189" cy="31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18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1E0B3-7D03-4802-8756-92EB973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581A-6E0C-4889-8784-A97A6FFE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이때의 </a:t>
            </a:r>
            <a:r>
              <a:rPr lang="en-US" altLang="ko-KR"/>
              <a:t>RMSE</a:t>
            </a:r>
            <a:r>
              <a:rPr lang="ko-KR" altLang="en-US"/>
              <a:t>를 구해보자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4. 2020</a:t>
            </a:r>
            <a:r>
              <a:rPr lang="ko-KR" altLang="en-US"/>
              <a:t>년의 인구를 예측해보자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CF45D-DC55-4F67-A31C-91129A79D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87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B2A59-B6B7-45F6-A29B-D1BF4EBE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953000"/>
            <a:ext cx="5133965" cy="855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399AB9-659C-4D97-A8E5-ABCC5923F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2376095"/>
            <a:ext cx="2785119" cy="5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1. Machine learning</a:t>
            </a:r>
            <a:r>
              <a:rPr lang="ko-KR" altLang="en-US"/>
              <a:t>과 </a:t>
            </a:r>
            <a:r>
              <a:rPr lang="en-US" altLang="ko-KR"/>
              <a:t>MNIST dataset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FC7EF350-A679-411B-BE6A-23A90B95806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95643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226</TotalTime>
  <Words>2421</Words>
  <Application>Microsoft Office PowerPoint</Application>
  <PresentationFormat>화면 슬라이드 쇼(4:3)</PresentationFormat>
  <Paragraphs>429</Paragraphs>
  <Slides>87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5" baseType="lpstr">
      <vt:lpstr>HyhwpEQ</vt:lpstr>
      <vt:lpstr>ＭＳ Ｐゴシック</vt:lpstr>
      <vt:lpstr>굴림</vt:lpstr>
      <vt:lpstr>Arial</vt:lpstr>
      <vt:lpstr>Cambria Math</vt:lpstr>
      <vt:lpstr>Times</vt:lpstr>
      <vt:lpstr>Wingdings</vt:lpstr>
      <vt:lpstr>Edge</vt:lpstr>
      <vt:lpstr>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jibum kim</cp:lastModifiedBy>
  <cp:revision>25</cp:revision>
  <dcterms:created xsi:type="dcterms:W3CDTF">2007-04-05T20:26:21Z</dcterms:created>
  <dcterms:modified xsi:type="dcterms:W3CDTF">2023-02-06T04:30:08Z</dcterms:modified>
</cp:coreProperties>
</file>