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NARCcontacts</a:t>
            </a:r>
            <a:r>
              <a:rPr lang="en-GB" dirty="0" smtClean="0"/>
              <a:t>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94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</a:t>
            </a:r>
            <a:r>
              <a:rPr lang="en-GB" smtClean="0"/>
              <a:t>you looking for here?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8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</vt:lpstr>
      <vt:lpstr>Duh?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Victor Ordu</dc:creator>
  <cp:lastModifiedBy>Victor Ordu</cp:lastModifiedBy>
  <cp:revision>1</cp:revision>
  <dcterms:created xsi:type="dcterms:W3CDTF">2006-08-16T00:00:00Z</dcterms:created>
  <dcterms:modified xsi:type="dcterms:W3CDTF">2018-05-01T15:53:42Z</dcterms:modified>
</cp:coreProperties>
</file>