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D9C8-0607-B19D-0FDA-F1EE62C72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57469-F8FB-3A48-0D10-499A78E3A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9BBF-7B64-6918-8E18-8B5C1D2F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2B76-CA32-8C25-5028-8A99D369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D79B-1BD4-A5BF-FAF7-ABFF51EC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3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5739-4A42-9A5B-D7E8-8AFF0C4D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1B51F-A85E-AFE0-360E-AED4A0A31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5F1D-6E32-051A-5BB8-B772012B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C246-76F4-C2E8-8E85-13431E45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7876-9C2C-4527-5005-56C6DED8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7FFC8-FDE0-DF2C-C821-BCECFC1F4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563B4-D268-9BE3-4167-F79E5703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3461-DB4B-227E-C49D-4F894835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D1B3-CC2A-0A37-29F2-2F08C6A9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E250-ACC9-3E10-BC23-A582D932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0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479A-887B-2D78-4239-B472F105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8A2E-7C25-4C08-EE86-2E2EEAF7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E641-9840-B57C-2397-47E9158A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53E1-F9DC-3E3A-ECE8-351EEDBD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8BE9-EB6C-BBD0-1202-8AFE0DA4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09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A326-E233-5CF9-3D57-863A50C5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CA48-5250-B7F7-2336-33AC9FAC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2C26-76A1-6C94-78C3-F4522DD9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1761-8E98-2CC5-8113-A6F951C4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71BF-14D2-30DB-F54F-3BA14F1B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2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F07F-1217-525F-08F9-7C63E51D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E3CA-A6AB-FBC2-C69E-8358606D5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D6705-6692-3598-C08D-DC90EE647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A171-8DA5-1E53-E824-07BA83DF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E80E0-4DBE-4A0C-62CE-0420306C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35C4-C0A2-ADF0-3046-F3DFA85F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DB8A-C310-D0DA-9921-8C0A6951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E4425-2BD1-CF2C-A7BE-832E51E3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919AA-CADA-A5A5-E237-72350E87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DBF12-384C-D124-3D5F-8FD26AC93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801FD-92C0-177F-D6D7-BAA68C816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96C27-BEBD-2344-4D21-AF988A37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2C89C-A2CE-E5CF-79CF-581E3DE0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A7F03-4B17-192A-7AED-E7F2127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0433-228E-21F8-8076-43AAB057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EA455-A84C-4235-A397-41034DEB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DD30D-0F67-5D21-F5D8-629FDDBA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51925-33D4-805B-5325-8F05E56F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3763A-2221-57FA-E774-782E75D7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F2C8-69EC-8664-568E-D5B511ED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B61EA-1387-F776-8F63-D45DC2C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8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756C-016B-FA89-FF57-A9AD5AAD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D39B-EF00-B0E5-7D06-84934791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5620-6979-7597-9593-D8998E3C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0CE03-BC3E-50E9-6DC8-A920285E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C667-D43D-9753-F2F4-6E29AD39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8250D-1186-C867-7937-EDA4EC3C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8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90A1-1AA6-9921-A263-EFDE2DE8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006EA-15B1-B038-029C-2EFA0F544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715D-4F37-75FC-22C0-6E308BB49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C457-069B-C14C-E801-52D87CD8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4AEEE-1F34-8A0F-E2D8-6FEDA833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1F7F-1F47-2E2C-058A-454E5257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34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E96CA-A9F5-387A-D512-E733F8BE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914E-1754-F3C4-287E-41C9E3BA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69D2-048A-4B9E-D45F-1EE645D29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262A5-F0F4-4F70-8201-EB911ADFA417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D680-1FFC-3D8A-95C8-96F664AC4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9E9D-1498-CAB7-3865-183A5EBF5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D0C0E-E723-49D8-9E11-7BADBD7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9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4453666"/>
            <a:ext cx="10972800" cy="1663044"/>
          </a:xfrm>
        </p:spPr>
        <p:txBody>
          <a:bodyPr/>
          <a:lstStyle/>
          <a:p>
            <a:r>
              <a:rPr lang="en-US" dirty="0" err="1"/>
              <a:t>DealBazaar</a:t>
            </a:r>
            <a:r>
              <a:rPr lang="en-US" dirty="0"/>
              <a:t> with Payline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6CF1EDA-A368-C1BD-0710-6AA1546AFD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1A10-FB48-43A8-6E4F-9A76DE7D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DealBazaar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051B-C389-7C17-06F7-D50B3E08C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E-commerce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7289-8149-8EC5-1998-9512EE9D5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DealBazaar is an innovative e-commerce platform providing a wide range of products and services to the global market.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4DF9E-D54E-CA65-22C1-4A334723385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/>
              <a:t>User-friendly Interface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27A4A2-F496-35DE-F0DD-A9B142D689A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The platform offers a seamless user experience with easy navigation and secure transactions.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2E3EB-ED24-960B-6C2A-466CF80061FB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/>
              <a:t>Diverse Product Range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5AF522-DAD3-3367-4AA3-EFAC6DADA0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DealBazaar features a diverse selection of products, ensuring a one-stop shopping experience for customers.</a:t>
            </a:r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383932-86BE-3607-EF58-5A3B45745A8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7394" r="17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3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60A8-2B9B-9EC2-3DCD-B0CA68C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Payline: The Blockchain Payment Gateway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E8E3-94E5-0E3D-CC7E-5521813F811A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Transparent Transactions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A5937-767E-DC15-3008-E8B8B2B602CF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Payline ensures transparency in financial transactions, utilizing blockchain technology for secure and immutable records.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C5806-42D4-0E1C-0DF6-4584CF6A252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IN"/>
              <a:t>Decentralized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BFEE4-DF8B-A86E-E85B-9A2422758BA2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/>
              <a:t>The payment gateway operates on a decentralized network, reducing the risk of fraud and enhancing reliability.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11EC22-1A7C-04F0-D1CE-7964F96E6C8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IN"/>
              <a:t>Efficient Processing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E5CEE3-9D58-6805-697D-693D22D931C6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/>
              <a:t>Payline offers fast and efficient payment processing, simplifying transactions for both merchants and customers.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DA3DE38-4958-CD23-5520-92F887A9557B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732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9422-7985-B082-C55F-4474691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of Payline with DealBazaar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BC7E-7A79-A8B5-6136-132777E37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Advantages of Integration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641DD-F37A-1A65-BB39-02DC06CE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The integration of Payline with DealBazaar streamlines payment processing, providing a seamless and secure checkout process.</a:t>
            </a:r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C594F41-EB0B-6E44-B5C3-7D126FEF5E1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BA64F-BB65-BAE4-1198-AA248E29EC5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Enhanced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1F244F-C6ED-C049-2615-E9BA79993077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Customers benefit from a frictionless payment experience, leading to increased satisfaction and loyalty.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D0A633-30F2-9DF3-140C-C142F8D4C155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Simplified Process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52B0AC-877F-BD2B-ECD3-FBD775AFD28A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The integration process is straightforward, offering merchants easy access to the benefits of blockchain-based payments.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6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E788-997B-50B6-185F-B0DEF6AF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Payline for DealBazaar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CF60-383F-C864-1DDB-1171DE17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Advantages for DealBazaar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15B66-81CA-2E24-F951-0D7C0F7C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DealBazaar achieves enhanced security and reduced transaction costs through the utilization of Payline's blockchain payment technology.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CA75F-3A4D-10A4-97E3-45AB75586A8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Customer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90E67-50D7-C2F2-24A1-B4C99A2ED5FE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Customers enjoy secure and efficient transactions, fostering trust and confidence in DealBazaar's payment processes.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D19444-7E10-BA29-3A39-4F0CE97A922B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Enhanced Security Measures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01617C-C42D-7D16-3708-46E6EC2C02FA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The use of blockchain technology provides robust security measures, safeguarding both merchants and customers from potential threats.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1071430-194B-56C3-D50D-C59267FCC60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121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E6D4-EC3B-2BD1-40D1-AAFF3F996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2" t="4256" r="1352" b="4119"/>
          <a:stretch/>
        </p:blipFill>
        <p:spPr>
          <a:xfrm>
            <a:off x="561191" y="1653988"/>
            <a:ext cx="11069618" cy="35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4A0F1-6CC3-F114-F5BB-B57C8B85D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" t="1412" r="1066" b="21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2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864F-C4E9-4A08-38E8-F66456EF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Security with AI integration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2E8F-98CF-FE16-D0BA-AE3BE8C8F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AI-Powered Security Measures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0526B-39AA-EE16-EA11-AD413081F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DealBazaar incorporates AI-driven security protocols to proactively identify and respond to potential cybersecurity threats.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547C5-8CCD-00F4-EEDF-4BFF3D09346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/>
              <a:t>Data Protection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FCC00C-9723-D5B2-B7CA-EDFBC405EE68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The integration of AI enhances data protection, continuously monitoring for suspicious activities and mitigating risks.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8AB83F-1605-C85D-F5E9-4198AE2732A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 dirty="0"/>
              <a:t>Fraud Prevention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5A5F12-24F0-19DE-1C5E-BD812E122A0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The combination of blockchain-based payments and AI-driven security establishes a comprehensive approach to safeguarding transactions and thereby minimizing risks of frauds.</a:t>
            </a:r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1CC20DD-46A9-2CE5-BD73-1ACC1CDEE79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2514" r="12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443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552401-D94C-495D-9962-5E7A7B19A834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Roboto</vt:lpstr>
      <vt:lpstr>Office Theme</vt:lpstr>
      <vt:lpstr>Drift</vt:lpstr>
      <vt:lpstr>DealBazaar with Payline</vt:lpstr>
      <vt:lpstr>Introduction to DealBazaar</vt:lpstr>
      <vt:lpstr>Payline: The Blockchain Payment Gateway</vt:lpstr>
      <vt:lpstr>Integration of Payline with DealBazaar</vt:lpstr>
      <vt:lpstr>Benefits of Payline for DealBazaar</vt:lpstr>
      <vt:lpstr>PowerPoint Presentation</vt:lpstr>
      <vt:lpstr>PowerPoint Presentation</vt:lpstr>
      <vt:lpstr>Improved Security with AI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DealBazaar with Payline</dc:title>
  <dc:creator>Keshav Verma</dc:creator>
  <cp:lastModifiedBy>Keshav Verma</cp:lastModifiedBy>
  <cp:revision>1</cp:revision>
  <dcterms:created xsi:type="dcterms:W3CDTF">2024-05-19T15:04:30Z</dcterms:created>
  <dcterms:modified xsi:type="dcterms:W3CDTF">2024-05-19T15:18:01Z</dcterms:modified>
</cp:coreProperties>
</file>