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5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3E6B3-A459-6A6C-9650-E8241AB53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4712DC-CB1E-6B8A-0BB8-4FE56C515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D418B9-B6B7-7B37-88FD-A183D62C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DCB0-5A46-4EF7-9F75-D966480FF2AA}" type="datetimeFigureOut">
              <a:rPr lang="fr-CH" smtClean="0"/>
              <a:t>01.10.2025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D208DD-5596-75B8-D658-B986758E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E37D46-FF18-5B3B-7F2D-44FDE056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E272-74E6-49FF-9539-715D387011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741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C9BA0-3398-10CC-ED69-5AD9380D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B763D1-1B09-0171-3C6B-3BA50EF83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559E73-D1CE-C8AB-34AF-376F6B23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DCB0-5A46-4EF7-9F75-D966480FF2AA}" type="datetimeFigureOut">
              <a:rPr lang="fr-CH" smtClean="0"/>
              <a:t>01.10.2025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80D4B1-DE2F-0745-2F79-7D459566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E8C8F2-CADD-F7DE-8156-27AC1EC0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E272-74E6-49FF-9539-715D387011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263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7B5F6D-5CE6-7CB8-16DE-A7EAEC7CF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017AE3-B873-687A-B56B-2BF53C3C6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D32E97-0CD3-F688-5817-473E25D3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DCB0-5A46-4EF7-9F75-D966480FF2AA}" type="datetimeFigureOut">
              <a:rPr lang="fr-CH" smtClean="0"/>
              <a:t>01.10.2025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07A53F-2886-57FA-7A25-8FC9EDC7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AF0E86-7DC9-E523-B13B-C6400B0C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E272-74E6-49FF-9539-715D387011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3821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CA89FC-9293-DEDE-8F60-F2188EC3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10D90B-7ABA-EE90-0020-B96E0F089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E862F9-8B64-3A95-30C8-39FD28E3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DCB0-5A46-4EF7-9F75-D966480FF2AA}" type="datetimeFigureOut">
              <a:rPr lang="fr-CH" smtClean="0"/>
              <a:t>01.10.2025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923B46-B8B2-3576-3288-D9C1878C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A9C687-CA97-9DC1-BA10-78383D36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E272-74E6-49FF-9539-715D387011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332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3A99B-DED5-BEBA-5740-C1F1C717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76A1BC-56B9-4832-243A-128079A8B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ECCBE0-0DD6-8138-E91E-02C21D91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DCB0-5A46-4EF7-9F75-D966480FF2AA}" type="datetimeFigureOut">
              <a:rPr lang="fr-CH" smtClean="0"/>
              <a:t>01.10.2025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79D5C-6E44-131C-C0F7-CDA02BDB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9E7EC7-5A86-7394-9E8C-6E2E64F7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E272-74E6-49FF-9539-715D387011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134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101D5-AF73-037C-6E7D-AE2538E1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541DE-3377-340A-4AEF-DD968CC45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2757C8-6CBF-807F-4EA9-6207BF465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A9482D-9E6B-4773-210F-1D19B35B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DCB0-5A46-4EF7-9F75-D966480FF2AA}" type="datetimeFigureOut">
              <a:rPr lang="fr-CH" smtClean="0"/>
              <a:t>01.10.2025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DF7556-D42A-17A5-CED7-3BD9018C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9A3567-E6D1-CBAE-635E-EFB91056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E272-74E6-49FF-9539-715D387011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182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E87F6-7979-2EDD-EFE0-37A5436E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4D3A8F-31D4-EF1A-7D5E-119DBCE66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2D6246-306F-94A6-AEC4-4A303953B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F99D4F-E492-901E-1E07-8BFA98DB6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08CA0A8-160F-FDE9-5942-C30D91DE2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C3F43C-CE3E-B49A-B668-F1734216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DCB0-5A46-4EF7-9F75-D966480FF2AA}" type="datetimeFigureOut">
              <a:rPr lang="fr-CH" smtClean="0"/>
              <a:t>01.10.2025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6923B8-8319-4BDA-514C-9A243753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7D3DD0-595C-C29E-3B49-5408C602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E272-74E6-49FF-9539-715D387011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758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9CB29-BFD7-7C44-2530-D1D2D71D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13B6B5-E640-9CB5-79E2-7BDA0A14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DCB0-5A46-4EF7-9F75-D966480FF2AA}" type="datetimeFigureOut">
              <a:rPr lang="fr-CH" smtClean="0"/>
              <a:t>01.10.2025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9796EC-EF75-03D7-5F91-C60D63F3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DBFA1E-A752-5B60-8B67-7D432F83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E272-74E6-49FF-9539-715D387011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430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F82B3F-DBAE-2626-C636-6753A69A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DCB0-5A46-4EF7-9F75-D966480FF2AA}" type="datetimeFigureOut">
              <a:rPr lang="fr-CH" smtClean="0"/>
              <a:t>01.10.2025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5152F0-E811-E9E5-52FE-34C3D0483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614007-E5E9-25F3-1F35-02CA9C2B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E272-74E6-49FF-9539-715D387011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724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50D57-BE18-C33B-F9C9-71DE7590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EAEEF2-830F-AFE6-1A44-F481A70D3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D779D1-CE35-9CD6-EB2F-1AA9C2A27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C13EBE-D99F-AA80-B053-103C83AF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DCB0-5A46-4EF7-9F75-D966480FF2AA}" type="datetimeFigureOut">
              <a:rPr lang="fr-CH" smtClean="0"/>
              <a:t>01.10.2025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24115D-6919-805C-3B32-5EEE49B5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F23D39-1D39-CD7F-4896-EDC8E0EA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E272-74E6-49FF-9539-715D387011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411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2DA36-D01F-8096-656B-DA7A9C3A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1E341A-BBB1-42C7-D0E8-E3599CF9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B1E9E4-B0B8-0067-C3D9-C66030DF9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C6885C-3178-80C6-CE1C-A71778A6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DCB0-5A46-4EF7-9F75-D966480FF2AA}" type="datetimeFigureOut">
              <a:rPr lang="fr-CH" smtClean="0"/>
              <a:t>01.10.2025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119D38-4503-5926-25A4-8F57D84C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9D9CCD-0B3B-91B1-6A8A-1A161E39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E272-74E6-49FF-9539-715D387011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085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0303F8-1EA7-1A96-E0F8-AD59F895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FBC2C3-6244-FC58-08AF-05FE8CEB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107F78-98C1-F1F2-E1F1-BF415EA84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59DCB0-5A46-4EF7-9F75-D966480FF2AA}" type="datetimeFigureOut">
              <a:rPr lang="fr-CH" smtClean="0"/>
              <a:t>01.10.2025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DF6432-8CAF-B3C4-4B35-3A75AC3A7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A0E942-1B79-8BF8-FFBE-DD23CFA28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EFE272-74E6-49FF-9539-715D387011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24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216E1155-37FE-6BB2-730E-938599348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97" y="671175"/>
            <a:ext cx="5268617" cy="35580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6C4833E-B280-3AB2-AB2B-360512FF2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630192"/>
            <a:ext cx="5556923" cy="3663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195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07200-A69A-0AA3-B79F-288D28C04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Pureté et immutabilité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CFE7BF-2450-3B1D-7F34-1312A456E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505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A1FDAE-5099-81BD-DF1C-F8A33BA9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Une fonction est dite pure 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557832-F2FC-DFA0-6C7B-42D285104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fr-CH" dirty="0"/>
              <a:t>Un appel avec une valeur X donne toujours la même valeur Y</a:t>
            </a:r>
          </a:p>
          <a:p>
            <a:r>
              <a:rPr lang="fr-CH" dirty="0"/>
              <a:t>Elle ne dépend que de ses propres paramètres</a:t>
            </a:r>
          </a:p>
          <a:p>
            <a:pPr lvl="1"/>
            <a:r>
              <a:rPr lang="fr-CH" dirty="0"/>
              <a:t>Pas de variable globale</a:t>
            </a:r>
          </a:p>
          <a:p>
            <a:pPr lvl="1"/>
            <a:endParaRPr lang="fr-CH" dirty="0"/>
          </a:p>
          <a:p>
            <a:endParaRPr lang="fr-CH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DC2F282A-A0CE-E7D2-45F3-4F3A6EF38A74}"/>
              </a:ext>
            </a:extLst>
          </p:cNvPr>
          <p:cNvSpPr txBox="1">
            <a:spLocks/>
          </p:cNvSpPr>
          <p:nvPr/>
        </p:nvSpPr>
        <p:spPr>
          <a:xfrm>
            <a:off x="838200" y="32363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Cela permet notamment de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E00E118-A42C-D74B-0F4F-425BDE1D852B}"/>
              </a:ext>
            </a:extLst>
          </p:cNvPr>
          <p:cNvSpPr txBox="1">
            <a:spLocks/>
          </p:cNvSpPr>
          <p:nvPr/>
        </p:nvSpPr>
        <p:spPr>
          <a:xfrm>
            <a:off x="838200" y="4369245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Paralléliser un travail</a:t>
            </a:r>
          </a:p>
          <a:p>
            <a:r>
              <a:rPr lang="fr-CH" dirty="0"/>
              <a:t>Éviter des "effets de bords" (bogues) liés à la modification de variable globale dont on ne mesure pas les éléments liés</a:t>
            </a:r>
          </a:p>
          <a:p>
            <a:pPr lvl="1"/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2126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2BC72-E8B7-F7B5-179B-BD53882E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Un élément immutable implique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855E05-476C-B4C5-C169-AE494BDE6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4661"/>
          </a:xfrm>
        </p:spPr>
        <p:txBody>
          <a:bodyPr>
            <a:normAutofit lnSpcReduction="10000"/>
          </a:bodyPr>
          <a:lstStyle/>
          <a:p>
            <a:r>
              <a:rPr lang="fr-CH" dirty="0"/>
              <a:t>Qu'il ne peut pas changer</a:t>
            </a:r>
          </a:p>
          <a:p>
            <a:pPr lvl="1"/>
            <a:r>
              <a:rPr lang="fr-CH" dirty="0"/>
              <a:t>Pour "changer" une valeur, on en créée un nouvelle:</a:t>
            </a:r>
          </a:p>
          <a:p>
            <a:pPr marL="457200" lvl="1" indent="0">
              <a:buNone/>
            </a:pPr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Exemples</a:t>
            </a:r>
          </a:p>
          <a:p>
            <a:pPr lvl="1"/>
            <a:r>
              <a:rPr lang="fr-CH" dirty="0"/>
              <a:t>Tuples (</a:t>
            </a:r>
            <a:r>
              <a:rPr lang="fr-CH" dirty="0" err="1"/>
              <a:t>ValueTuple</a:t>
            </a:r>
            <a:r>
              <a:rPr lang="fr-CH" dirty="0"/>
              <a:t> : mutable, </a:t>
            </a:r>
            <a:r>
              <a:rPr lang="fr-CH" dirty="0" err="1"/>
              <a:t>System.Tuple</a:t>
            </a:r>
            <a:r>
              <a:rPr lang="fr-CH" dirty="0"/>
              <a:t> immutable)</a:t>
            </a:r>
          </a:p>
          <a:p>
            <a:pPr lvl="1"/>
            <a:r>
              <a:rPr lang="fr-CH" dirty="0" err="1"/>
              <a:t>ImmutableList</a:t>
            </a:r>
            <a:r>
              <a:rPr lang="fr-CH" dirty="0"/>
              <a:t>, </a:t>
            </a:r>
            <a:r>
              <a:rPr lang="fr-CH" dirty="0" err="1"/>
              <a:t>ImmutableArray</a:t>
            </a:r>
            <a:r>
              <a:rPr lang="fr-CH" dirty="0"/>
              <a:t>, …</a:t>
            </a:r>
          </a:p>
          <a:p>
            <a:pPr lvl="1"/>
            <a:r>
              <a:rPr lang="fr-CH" dirty="0" err="1"/>
              <a:t>Const</a:t>
            </a:r>
            <a:r>
              <a:rPr lang="fr-CH" dirty="0"/>
              <a:t> / </a:t>
            </a:r>
            <a:r>
              <a:rPr lang="fr-CH" dirty="0" err="1"/>
              <a:t>Readonly</a:t>
            </a:r>
            <a:endParaRPr lang="fr-CH" dirty="0"/>
          </a:p>
          <a:p>
            <a:pPr lvl="1"/>
            <a:endParaRPr lang="fr-CH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8052C94-73D6-E9C2-C930-63106A368B5F}"/>
              </a:ext>
            </a:extLst>
          </p:cNvPr>
          <p:cNvSpPr txBox="1"/>
          <p:nvPr/>
        </p:nvSpPr>
        <p:spPr>
          <a:xfrm>
            <a:off x="838200" y="2702395"/>
            <a:ext cx="1098368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Tuple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gpsCoordinate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Tuple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.Create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(5,10);</a:t>
            </a: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gpsCoordinate.Item1++;</a:t>
            </a:r>
          </a:p>
          <a:p>
            <a:r>
              <a:rPr lang="fr-CH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gpsCoordinate</a:t>
            </a:r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CH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Tuple</a:t>
            </a:r>
            <a:r>
              <a:rPr lang="fr-CH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.Create</a:t>
            </a:r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(gpsCoordinate.Item1 + 1, gpsCoordinate.Item2 + 1);</a:t>
            </a:r>
          </a:p>
          <a:p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CH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CH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gpsCoordinate2</a:t>
            </a:r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(50, 100);</a:t>
            </a: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gpsCoordinate2.Item1++;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8412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FD53B-1D48-8D1D-D285-52127B51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Problème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01E32-6B30-A5DB-9642-A3CB3B267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004" y="4102938"/>
            <a:ext cx="10515600" cy="2546723"/>
          </a:xfrm>
        </p:spPr>
        <p:txBody>
          <a:bodyPr/>
          <a:lstStyle/>
          <a:p>
            <a:r>
              <a:rPr lang="fr-CH" dirty="0"/>
              <a:t>Avec un seul processus: tout va bien</a:t>
            </a:r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Si le travail est partagé par contre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85B84B-1EF5-AFE3-F568-C1A44B45BC1A}"/>
              </a:ext>
            </a:extLst>
          </p:cNvPr>
          <p:cNvSpPr txBox="1"/>
          <p:nvPr/>
        </p:nvSpPr>
        <p:spPr>
          <a:xfrm>
            <a:off x="945776" y="1507562"/>
            <a:ext cx="89591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data = 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n-NO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{ 1, 2, 3, 4, 5, 6, 7, 8, 9, 10 };</a:t>
            </a:r>
          </a:p>
          <a:p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CH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CH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sum</a:t>
            </a:r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</a:t>
            </a:r>
          </a:p>
          <a:p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CH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CH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SumImpure</a:t>
            </a:r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CH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CH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</a:t>
            </a:r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CH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sum</a:t>
            </a:r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CH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sum</a:t>
            </a:r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fr-CH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</a:t>
            </a:r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fr-CH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91F9312-E3D6-22B4-501C-FB5416335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847" y="2234016"/>
            <a:ext cx="2978728" cy="398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69268-A1FD-1D26-234D-DADB8349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Calcul distribué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502BDC-4D07-2490-3819-E5845981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Oops</a:t>
            </a:r>
            <a:r>
              <a:rPr lang="fr-CH" dirty="0"/>
              <a:t>..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6F13BD-7ED9-7CFE-E5B6-E5934307A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891" y="1456716"/>
            <a:ext cx="4069811" cy="503615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239FE08-1F3E-DC4D-D735-2DB611D84F49}"/>
              </a:ext>
            </a:extLst>
          </p:cNvPr>
          <p:cNvSpPr txBox="1"/>
          <p:nvPr/>
        </p:nvSpPr>
        <p:spPr>
          <a:xfrm>
            <a:off x="1045561" y="2979987"/>
            <a:ext cx="518042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CH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SumImpure</a:t>
            </a:r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CH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CH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</a:t>
            </a:r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CH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sum</a:t>
            </a:r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CH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sum</a:t>
            </a:r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fr-CH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</a:t>
            </a:r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SumPure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number1,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number2)</a:t>
            </a: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CH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number1 + number2;</a:t>
            </a: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5737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62B59F-6D14-EA62-8B41-9CC7DF70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Version pure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BEC9E2-08FA-2559-A3F0-1A8AC5372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Immutabilité et pureté</a:t>
            </a:r>
          </a:p>
          <a:p>
            <a:pPr lvl="1"/>
            <a:r>
              <a:rPr lang="fr-CH" dirty="0"/>
              <a:t>Évite des effets de bord</a:t>
            </a:r>
          </a:p>
          <a:p>
            <a:pPr lvl="1"/>
            <a:r>
              <a:rPr lang="fr-CH" dirty="0"/>
              <a:t>Réduit des bogues difficile à identifier</a:t>
            </a:r>
          </a:p>
          <a:p>
            <a:pPr lvl="1"/>
            <a:r>
              <a:rPr lang="fr-CH" dirty="0"/>
              <a:t>Est une force du paradigme fonctionnel</a:t>
            </a:r>
          </a:p>
          <a:p>
            <a:pPr lvl="1"/>
            <a:r>
              <a:rPr lang="fr-CH" dirty="0"/>
              <a:t>Sont à préférer partout ou cela est possible</a:t>
            </a:r>
          </a:p>
          <a:p>
            <a:pPr lvl="1"/>
            <a:r>
              <a:rPr lang="fr-CH" dirty="0"/>
              <a:t>N'impliquent pas un surcoût CPU tragique</a:t>
            </a:r>
          </a:p>
          <a:p>
            <a:r>
              <a:rPr lang="fr-CH" dirty="0"/>
              <a:t>Attention toutefois à des contextes</a:t>
            </a:r>
          </a:p>
          <a:p>
            <a:pPr lvl="1"/>
            <a:r>
              <a:rPr lang="fr-CH" dirty="0" err="1"/>
              <a:t>Realtime</a:t>
            </a:r>
            <a:r>
              <a:rPr lang="fr-CH" dirty="0"/>
              <a:t> (temps réel)</a:t>
            </a:r>
          </a:p>
          <a:p>
            <a:pPr lvl="1"/>
            <a:r>
              <a:rPr lang="fr-CH" dirty="0"/>
              <a:t>Embarqué (ressources limitées)</a:t>
            </a:r>
          </a:p>
          <a:p>
            <a:pPr lvl="1"/>
            <a:r>
              <a:rPr lang="fr-CH" dirty="0"/>
              <a:t>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5D417F-BF56-180A-4AD1-81C2CD885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132" y="1572649"/>
            <a:ext cx="3863667" cy="401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9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307</Words>
  <Application>Microsoft Office PowerPoint</Application>
  <PresentationFormat>Grand écran</PresentationFormat>
  <Paragraphs>60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Cascadia Mono</vt:lpstr>
      <vt:lpstr>Thème Office</vt:lpstr>
      <vt:lpstr>Présentation PowerPoint</vt:lpstr>
      <vt:lpstr>Pureté et immutabilité</vt:lpstr>
      <vt:lpstr>Une fonction est dite pure si</vt:lpstr>
      <vt:lpstr>Un élément immutable implique</vt:lpstr>
      <vt:lpstr>Problème ?</vt:lpstr>
      <vt:lpstr>Calcul distribué</vt:lpstr>
      <vt:lpstr>Version pure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Melly</dc:creator>
  <cp:lastModifiedBy>Jonathan Melly</cp:lastModifiedBy>
  <cp:revision>11</cp:revision>
  <dcterms:created xsi:type="dcterms:W3CDTF">2025-09-30T12:29:20Z</dcterms:created>
  <dcterms:modified xsi:type="dcterms:W3CDTF">2025-10-01T13:16:35Z</dcterms:modified>
</cp:coreProperties>
</file>