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D3E6B3-A459-6A6C-9650-E8241AB53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D4712DC-CB1E-6B8A-0BB8-4FE56C515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418B9-B6B7-7B37-88FD-A183D62CB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D208DD-5596-75B8-D658-B986758E3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37D46-FF18-5B3B-7F2D-44FDE056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41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C9BA0-3398-10CC-ED69-5AD9380D3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BB763D1-1B09-0171-3C6B-3BA50EF83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559E73-D1CE-C8AB-34AF-376F6B23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80D4B1-DE2F-0745-2F79-7D4595662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E8C8F2-CADD-F7DE-8156-27AC1EC0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263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7B5F6D-5CE6-7CB8-16DE-A7EAEC7CF9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017AE3-B873-687A-B56B-2BF53C3C6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D32E97-0CD3-F688-5817-473E25D3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07A53F-2886-57FA-7A25-8FC9EDC7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F0E86-7DC9-E523-B13B-C6400B0C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821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CA89FC-9293-DEDE-8F60-F2188EC3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910D90B-7ABA-EE90-0020-B96E0F089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E862F9-8B64-3A95-30C8-39FD28E3D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923B46-B8B2-3576-3288-D9C1878C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A9C687-CA97-9DC1-BA10-78383D3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32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A3A99B-DED5-BEBA-5740-C1F1C717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6A1BC-56B9-4832-243A-128079A8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ECCBE0-0DD6-8138-E91E-02C21D91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179D5C-6E44-131C-C0F7-CDA02BDB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E7EC7-5A86-7394-9E8C-6E2E64F7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13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101D5-AF73-037C-6E7D-AE2538E1D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B541DE-3377-340A-4AEF-DD968CC4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2757C8-6CBF-807F-4EA9-6207BF465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A9482D-9E6B-4773-210F-1D19B35B7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DF7556-D42A-17A5-CED7-3BD9018C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A3567-E6D1-CBAE-635E-EFB91056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1824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E87F6-7979-2EDD-EFE0-37A5436EA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4D3A8F-31D4-EF1A-7D5E-119DBCE6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2D6246-306F-94A6-AEC4-4A303953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1F99D4F-E492-901E-1E07-8BFA98DB6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8CA0A8-160F-FDE9-5942-C30D91DE2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5C3F43C-CE3E-B49A-B668-F1734216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6923B8-8319-4BDA-514C-9A243753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7D3DD0-595C-C29E-3B49-5408C60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6758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59CB29-BFD7-7C44-2530-D1D2D71D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313B6B5-E640-9CB5-79E2-7BDA0A14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9796EC-EF75-03D7-5F91-C60D63F3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BDBFA1E-A752-5B60-8B67-7D432F83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4308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F82B3F-DBAE-2626-C636-6753A69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B5152F0-E811-E9E5-52FE-34C3D0483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6614007-E5E9-25F3-1F35-02CA9C2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1724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350D57-BE18-C33B-F9C9-71DE7590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AEEF2-830F-AFE6-1A44-F481A70D3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D779D1-CE35-9CD6-EB2F-1AA9C2A27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C13EBE-D99F-AA80-B053-103C83AF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4115D-6919-805C-3B32-5EEE49B5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F23D39-1D39-CD7F-4896-EDC8E0E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04117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82DA36-D01F-8096-656B-DA7A9C3A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1E341A-BBB1-42C7-D0E8-E3599CF9B1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B1E9E4-B0B8-0067-C3D9-C66030DF9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6885C-3178-80C6-CE1C-A71778A6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119D38-4503-5926-25A4-8F57D84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9D9CCD-0B3B-91B1-6A8A-1A161E39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00856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20303F8-1EA7-1A96-E0F8-AD59F895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FBC2C3-6244-FC58-08AF-05FE8CE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107F78-98C1-F1F2-E1F1-BF415EA84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9DCB0-5A46-4EF7-9F75-D966480FF2AA}" type="datetimeFigureOut">
              <a:rPr lang="fr-CH" smtClean="0"/>
              <a:t>30.09.2025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DF6432-8CAF-B3C4-4B35-3A75AC3A7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A0E942-1B79-8BF8-FFBE-DD23CFA28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FE272-74E6-49FF-9539-715D387011BC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324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707200-A69A-0AA3-B79F-288D28C04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Pureté et immutabilité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3CFE7BF-2450-3B1D-7F34-1312A456E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650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A1FDAE-5099-81BD-DF1C-F8A33BA9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Une fonction est dite pure si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57832-F2FC-DFA0-6C7B-42D285104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fr-CH" dirty="0"/>
              <a:t>Un appel avec une valeur X donne toujours la même valeur Y</a:t>
            </a:r>
          </a:p>
          <a:p>
            <a:r>
              <a:rPr lang="fr-CH" dirty="0"/>
              <a:t>Elle ne dépend que de ses propres paramètres</a:t>
            </a:r>
          </a:p>
          <a:p>
            <a:pPr lvl="1"/>
            <a:r>
              <a:rPr lang="fr-CH" dirty="0"/>
              <a:t>Pas de variable globale</a:t>
            </a:r>
          </a:p>
          <a:p>
            <a:pPr lvl="1"/>
            <a:endParaRPr lang="fr-CH" dirty="0"/>
          </a:p>
          <a:p>
            <a:endParaRPr lang="fr-CH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DC2F282A-A0CE-E7D2-45F3-4F3A6EF38A74}"/>
              </a:ext>
            </a:extLst>
          </p:cNvPr>
          <p:cNvSpPr txBox="1">
            <a:spLocks/>
          </p:cNvSpPr>
          <p:nvPr/>
        </p:nvSpPr>
        <p:spPr>
          <a:xfrm>
            <a:off x="838200" y="32363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H" dirty="0"/>
              <a:t>Cela permet notamment de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1E00E118-A42C-D74B-0F4F-425BDE1D852B}"/>
              </a:ext>
            </a:extLst>
          </p:cNvPr>
          <p:cNvSpPr txBox="1">
            <a:spLocks/>
          </p:cNvSpPr>
          <p:nvPr/>
        </p:nvSpPr>
        <p:spPr>
          <a:xfrm>
            <a:off x="838200" y="4369245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Paralléliser un travail</a:t>
            </a:r>
          </a:p>
          <a:p>
            <a:r>
              <a:rPr lang="fr-CH" dirty="0"/>
              <a:t>Éviter des "effets de bords" (bogues) liés à la modification de variable globale dont on ne mesure pas les éléments liés</a:t>
            </a:r>
          </a:p>
          <a:p>
            <a:pPr lvl="1"/>
            <a:endParaRPr lang="fr-CH" dirty="0"/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21267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2BC72-E8B7-F7B5-179B-BD53882E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élément immutable implique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855E05-476C-B4C5-C169-AE494BDE6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Qu'il ne peut pas changer</a:t>
            </a:r>
          </a:p>
          <a:p>
            <a:r>
              <a:rPr lang="fr-CH" dirty="0"/>
              <a:t>Exemples</a:t>
            </a:r>
          </a:p>
          <a:p>
            <a:pPr lvl="1"/>
            <a:r>
              <a:rPr lang="fr-CH" dirty="0"/>
              <a:t>Tuples</a:t>
            </a:r>
          </a:p>
          <a:p>
            <a:pPr lvl="1"/>
            <a:r>
              <a:rPr lang="fr-CH" dirty="0" err="1"/>
              <a:t>ImmutableList</a:t>
            </a:r>
            <a:r>
              <a:rPr lang="fr-CH" dirty="0"/>
              <a:t>, </a:t>
            </a:r>
            <a:r>
              <a:rPr lang="fr-CH" dirty="0" err="1"/>
              <a:t>ImmutableArray</a:t>
            </a:r>
            <a:r>
              <a:rPr lang="fr-CH" dirty="0"/>
              <a:t>, …</a:t>
            </a:r>
          </a:p>
          <a:p>
            <a:pPr lvl="1"/>
            <a:r>
              <a:rPr lang="fr-CH" dirty="0" err="1"/>
              <a:t>Const</a:t>
            </a:r>
            <a:r>
              <a:rPr lang="fr-CH" dirty="0"/>
              <a:t> / </a:t>
            </a:r>
            <a:r>
              <a:rPr lang="fr-CH" dirty="0" err="1"/>
              <a:t>Readonly</a:t>
            </a:r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084123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84</Words>
  <Application>Microsoft Office PowerPoint</Application>
  <PresentationFormat>Grand écran</PresentationFormat>
  <Paragraphs>14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Pureté et immutabilité</vt:lpstr>
      <vt:lpstr>Une fonction est dite pure si</vt:lpstr>
      <vt:lpstr>Un élément immutable implique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Melly</dc:creator>
  <cp:lastModifiedBy>Jonathan Melly</cp:lastModifiedBy>
  <cp:revision>3</cp:revision>
  <dcterms:created xsi:type="dcterms:W3CDTF">2025-09-30T12:29:20Z</dcterms:created>
  <dcterms:modified xsi:type="dcterms:W3CDTF">2025-09-30T12:46:02Z</dcterms:modified>
</cp:coreProperties>
</file>