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12599988" cy="23399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CACA"/>
    <a:srgbClr val="00B3B3"/>
    <a:srgbClr val="018080"/>
    <a:srgbClr val="CFCCD6"/>
    <a:srgbClr val="B68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8FC568-E9AF-49E1-B5DF-3280526414D3}" v="20" dt="2025-06-20T21:15:30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25" d="100"/>
          <a:sy n="25" d="100"/>
        </p:scale>
        <p:origin x="37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aso Ghilardi (Staff)" userId="b9591c49-3913-47aa-a516-44e0ea4248a4" providerId="ADAL" clId="{DD8FC568-E9AF-49E1-B5DF-3280526414D3}"/>
    <pc:docChg chg="undo redo custSel addSld delSld modSld modMainMaster">
      <pc:chgData name="Tommaso Ghilardi (Staff)" userId="b9591c49-3913-47aa-a516-44e0ea4248a4" providerId="ADAL" clId="{DD8FC568-E9AF-49E1-B5DF-3280526414D3}" dt="2025-06-20T21:15:30.126" v="602"/>
      <pc:docMkLst>
        <pc:docMk/>
      </pc:docMkLst>
      <pc:sldChg chg="del">
        <pc:chgData name="Tommaso Ghilardi (Staff)" userId="b9591c49-3913-47aa-a516-44e0ea4248a4" providerId="ADAL" clId="{DD8FC568-E9AF-49E1-B5DF-3280526414D3}" dt="2025-06-20T20:42:34.878" v="0" actId="47"/>
        <pc:sldMkLst>
          <pc:docMk/>
          <pc:sldMk cId="109857222" sldId="256"/>
        </pc:sldMkLst>
      </pc:sldChg>
      <pc:sldChg chg="del">
        <pc:chgData name="Tommaso Ghilardi (Staff)" userId="b9591c49-3913-47aa-a516-44e0ea4248a4" providerId="ADAL" clId="{DD8FC568-E9AF-49E1-B5DF-3280526414D3}" dt="2025-06-20T20:42:36.823" v="1" actId="47"/>
        <pc:sldMkLst>
          <pc:docMk/>
          <pc:sldMk cId="3724613656" sldId="258"/>
        </pc:sldMkLst>
      </pc:sldChg>
      <pc:sldChg chg="addSp delSp modSp mod">
        <pc:chgData name="Tommaso Ghilardi (Staff)" userId="b9591c49-3913-47aa-a516-44e0ea4248a4" providerId="ADAL" clId="{DD8FC568-E9AF-49E1-B5DF-3280526414D3}" dt="2025-06-20T21:15:30.126" v="602"/>
        <pc:sldMkLst>
          <pc:docMk/>
          <pc:sldMk cId="1204861259" sldId="259"/>
        </pc:sldMkLst>
        <pc:spChg chg="mod">
          <ac:chgData name="Tommaso Ghilardi (Staff)" userId="b9591c49-3913-47aa-a516-44e0ea4248a4" providerId="ADAL" clId="{DD8FC568-E9AF-49E1-B5DF-3280526414D3}" dt="2025-06-20T21:15:26.601" v="600" actId="14100"/>
          <ac:spMkLst>
            <pc:docMk/>
            <pc:sldMk cId="1204861259" sldId="259"/>
            <ac:spMk id="2" creationId="{59FE5820-4E9E-A0B1-F1D5-2EEDB008C3B4}"/>
          </ac:spMkLst>
        </pc:spChg>
        <pc:spChg chg="mod">
          <ac:chgData name="Tommaso Ghilardi (Staff)" userId="b9591c49-3913-47aa-a516-44e0ea4248a4" providerId="ADAL" clId="{DD8FC568-E9AF-49E1-B5DF-3280526414D3}" dt="2025-06-20T21:15:26.601" v="600" actId="14100"/>
          <ac:spMkLst>
            <pc:docMk/>
            <pc:sldMk cId="1204861259" sldId="259"/>
            <ac:spMk id="3" creationId="{F259DA60-AAC8-0E20-BC36-16518F1F59C3}"/>
          </ac:spMkLst>
        </pc:spChg>
        <pc:spChg chg="mod">
          <ac:chgData name="Tommaso Ghilardi (Staff)" userId="b9591c49-3913-47aa-a516-44e0ea4248a4" providerId="ADAL" clId="{DD8FC568-E9AF-49E1-B5DF-3280526414D3}" dt="2025-06-20T21:15:26.601" v="600" actId="14100"/>
          <ac:spMkLst>
            <pc:docMk/>
            <pc:sldMk cId="1204861259" sldId="259"/>
            <ac:spMk id="5" creationId="{8E95A898-E0DB-0AD9-6995-B1CC6B13A8E8}"/>
          </ac:spMkLst>
        </pc:spChg>
        <pc:spChg chg="mod">
          <ac:chgData name="Tommaso Ghilardi (Staff)" userId="b9591c49-3913-47aa-a516-44e0ea4248a4" providerId="ADAL" clId="{DD8FC568-E9AF-49E1-B5DF-3280526414D3}" dt="2025-06-20T21:15:30.126" v="602"/>
          <ac:spMkLst>
            <pc:docMk/>
            <pc:sldMk cId="1204861259" sldId="259"/>
            <ac:spMk id="26" creationId="{C2A772B2-6018-65B9-7715-3165BFE95329}"/>
          </ac:spMkLst>
        </pc:spChg>
        <pc:spChg chg="add mod topLvl">
          <ac:chgData name="Tommaso Ghilardi (Staff)" userId="b9591c49-3913-47aa-a516-44e0ea4248a4" providerId="ADAL" clId="{DD8FC568-E9AF-49E1-B5DF-3280526414D3}" dt="2025-06-20T20:54:30.229" v="401" actId="165"/>
          <ac:spMkLst>
            <pc:docMk/>
            <pc:sldMk cId="1204861259" sldId="259"/>
            <ac:spMk id="30" creationId="{DABA1178-0AED-6BD9-6833-18B85CBA3928}"/>
          </ac:spMkLst>
        </pc:spChg>
        <pc:spChg chg="mod">
          <ac:chgData name="Tommaso Ghilardi (Staff)" userId="b9591c49-3913-47aa-a516-44e0ea4248a4" providerId="ADAL" clId="{DD8FC568-E9AF-49E1-B5DF-3280526414D3}" dt="2025-06-20T21:15:30.126" v="602"/>
          <ac:spMkLst>
            <pc:docMk/>
            <pc:sldMk cId="1204861259" sldId="259"/>
            <ac:spMk id="48" creationId="{849C065A-4043-C161-DE74-121C588F8857}"/>
          </ac:spMkLst>
        </pc:spChg>
        <pc:spChg chg="mod">
          <ac:chgData name="Tommaso Ghilardi (Staff)" userId="b9591c49-3913-47aa-a516-44e0ea4248a4" providerId="ADAL" clId="{DD8FC568-E9AF-49E1-B5DF-3280526414D3}" dt="2025-06-20T21:15:30.126" v="602"/>
          <ac:spMkLst>
            <pc:docMk/>
            <pc:sldMk cId="1204861259" sldId="259"/>
            <ac:spMk id="55" creationId="{A33C381B-0CBA-CC42-D550-53848452D7E8}"/>
          </ac:spMkLst>
        </pc:spChg>
        <pc:spChg chg="mod">
          <ac:chgData name="Tommaso Ghilardi (Staff)" userId="b9591c49-3913-47aa-a516-44e0ea4248a4" providerId="ADAL" clId="{DD8FC568-E9AF-49E1-B5DF-3280526414D3}" dt="2025-06-20T21:15:30.126" v="602"/>
          <ac:spMkLst>
            <pc:docMk/>
            <pc:sldMk cId="1204861259" sldId="259"/>
            <ac:spMk id="57" creationId="{1B192EA3-0B12-0FCF-65C3-F909257F0179}"/>
          </ac:spMkLst>
        </pc:spChg>
        <pc:spChg chg="mod">
          <ac:chgData name="Tommaso Ghilardi (Staff)" userId="b9591c49-3913-47aa-a516-44e0ea4248a4" providerId="ADAL" clId="{DD8FC568-E9AF-49E1-B5DF-3280526414D3}" dt="2025-06-20T21:15:26.601" v="600" actId="14100"/>
          <ac:spMkLst>
            <pc:docMk/>
            <pc:sldMk cId="1204861259" sldId="259"/>
            <ac:spMk id="58" creationId="{4E160251-1D3D-200F-EEAD-2831BA6E51D0}"/>
          </ac:spMkLst>
        </pc:spChg>
        <pc:spChg chg="mod">
          <ac:chgData name="Tommaso Ghilardi (Staff)" userId="b9591c49-3913-47aa-a516-44e0ea4248a4" providerId="ADAL" clId="{DD8FC568-E9AF-49E1-B5DF-3280526414D3}" dt="2025-06-20T21:04:47.382" v="500" actId="1076"/>
          <ac:spMkLst>
            <pc:docMk/>
            <pc:sldMk cId="1204861259" sldId="259"/>
            <ac:spMk id="65" creationId="{2494BF0C-0DB8-C853-EEC3-5B5DD27A8C95}"/>
          </ac:spMkLst>
        </pc:spChg>
        <pc:spChg chg="mod">
          <ac:chgData name="Tommaso Ghilardi (Staff)" userId="b9591c49-3913-47aa-a516-44e0ea4248a4" providerId="ADAL" clId="{DD8FC568-E9AF-49E1-B5DF-3280526414D3}" dt="2025-06-20T21:15:26.601" v="600" actId="14100"/>
          <ac:spMkLst>
            <pc:docMk/>
            <pc:sldMk cId="1204861259" sldId="259"/>
            <ac:spMk id="103" creationId="{514BFEF2-F09A-5EF0-9016-E27D545BD288}"/>
          </ac:spMkLst>
        </pc:spChg>
        <pc:spChg chg="mod">
          <ac:chgData name="Tommaso Ghilardi (Staff)" userId="b9591c49-3913-47aa-a516-44e0ea4248a4" providerId="ADAL" clId="{DD8FC568-E9AF-49E1-B5DF-3280526414D3}" dt="2025-06-20T21:15:30.126" v="602"/>
          <ac:spMkLst>
            <pc:docMk/>
            <pc:sldMk cId="1204861259" sldId="259"/>
            <ac:spMk id="160" creationId="{B2222571-968E-894D-6D45-885E4DE47874}"/>
          </ac:spMkLst>
        </pc:spChg>
        <pc:spChg chg="mod">
          <ac:chgData name="Tommaso Ghilardi (Staff)" userId="b9591c49-3913-47aa-a516-44e0ea4248a4" providerId="ADAL" clId="{DD8FC568-E9AF-49E1-B5DF-3280526414D3}" dt="2025-06-20T21:15:26.601" v="600" actId="14100"/>
          <ac:spMkLst>
            <pc:docMk/>
            <pc:sldMk cId="1204861259" sldId="259"/>
            <ac:spMk id="165" creationId="{BC6D7480-54BE-ECD4-86F9-3A31496088AD}"/>
          </ac:spMkLst>
        </pc:spChg>
        <pc:spChg chg="mod">
          <ac:chgData name="Tommaso Ghilardi (Staff)" userId="b9591c49-3913-47aa-a516-44e0ea4248a4" providerId="ADAL" clId="{DD8FC568-E9AF-49E1-B5DF-3280526414D3}" dt="2025-06-20T21:15:30.126" v="602"/>
          <ac:spMkLst>
            <pc:docMk/>
            <pc:sldMk cId="1204861259" sldId="259"/>
            <ac:spMk id="196" creationId="{C1C3F74D-6A03-6A67-BBE6-D5B5598A0FFA}"/>
          </ac:spMkLst>
        </pc:spChg>
        <pc:spChg chg="mod">
          <ac:chgData name="Tommaso Ghilardi (Staff)" userId="b9591c49-3913-47aa-a516-44e0ea4248a4" providerId="ADAL" clId="{DD8FC568-E9AF-49E1-B5DF-3280526414D3}" dt="2025-06-20T21:15:30.126" v="602"/>
          <ac:spMkLst>
            <pc:docMk/>
            <pc:sldMk cId="1204861259" sldId="259"/>
            <ac:spMk id="239" creationId="{7876BBDD-221C-11EA-1E6F-FB45260C78DB}"/>
          </ac:spMkLst>
        </pc:spChg>
        <pc:spChg chg="mod">
          <ac:chgData name="Tommaso Ghilardi (Staff)" userId="b9591c49-3913-47aa-a516-44e0ea4248a4" providerId="ADAL" clId="{DD8FC568-E9AF-49E1-B5DF-3280526414D3}" dt="2025-06-20T21:15:30.126" v="602"/>
          <ac:spMkLst>
            <pc:docMk/>
            <pc:sldMk cId="1204861259" sldId="259"/>
            <ac:spMk id="299" creationId="{F11FFD2E-9D97-684F-09C8-541B5D685DA1}"/>
          </ac:spMkLst>
        </pc:spChg>
        <pc:spChg chg="mod">
          <ac:chgData name="Tommaso Ghilardi (Staff)" userId="b9591c49-3913-47aa-a516-44e0ea4248a4" providerId="ADAL" clId="{DD8FC568-E9AF-49E1-B5DF-3280526414D3}" dt="2025-06-20T21:15:28.776" v="601" actId="14100"/>
          <ac:spMkLst>
            <pc:docMk/>
            <pc:sldMk cId="1204861259" sldId="259"/>
            <ac:spMk id="330" creationId="{DB3BD040-E00C-FAE1-2B1A-029C837600CC}"/>
          </ac:spMkLst>
        </pc:spChg>
        <pc:spChg chg="mod">
          <ac:chgData name="Tommaso Ghilardi (Staff)" userId="b9591c49-3913-47aa-a516-44e0ea4248a4" providerId="ADAL" clId="{DD8FC568-E9AF-49E1-B5DF-3280526414D3}" dt="2025-06-20T21:15:30.126" v="602"/>
          <ac:spMkLst>
            <pc:docMk/>
            <pc:sldMk cId="1204861259" sldId="259"/>
            <ac:spMk id="346" creationId="{FFE96F43-3BB3-4A97-8334-E14A1C6DF2E4}"/>
          </ac:spMkLst>
        </pc:spChg>
        <pc:spChg chg="mod">
          <ac:chgData name="Tommaso Ghilardi (Staff)" userId="b9591c49-3913-47aa-a516-44e0ea4248a4" providerId="ADAL" clId="{DD8FC568-E9AF-49E1-B5DF-3280526414D3}" dt="2025-06-20T21:08:18.754" v="525" actId="12789"/>
          <ac:spMkLst>
            <pc:docMk/>
            <pc:sldMk cId="1204861259" sldId="259"/>
            <ac:spMk id="351" creationId="{A23FAC7A-AEA1-C4F4-B2A1-2C49B13FF2EA}"/>
          </ac:spMkLst>
        </pc:spChg>
        <pc:spChg chg="mod">
          <ac:chgData name="Tommaso Ghilardi (Staff)" userId="b9591c49-3913-47aa-a516-44e0ea4248a4" providerId="ADAL" clId="{DD8FC568-E9AF-49E1-B5DF-3280526414D3}" dt="2025-06-20T21:15:26.601" v="600" actId="14100"/>
          <ac:spMkLst>
            <pc:docMk/>
            <pc:sldMk cId="1204861259" sldId="259"/>
            <ac:spMk id="356" creationId="{C9F13B50-9527-0075-46D8-BFCC47373EAD}"/>
          </ac:spMkLst>
        </pc:spChg>
        <pc:spChg chg="mod topLvl">
          <ac:chgData name="Tommaso Ghilardi (Staff)" userId="b9591c49-3913-47aa-a516-44e0ea4248a4" providerId="ADAL" clId="{DD8FC568-E9AF-49E1-B5DF-3280526414D3}" dt="2025-06-20T21:15:30.126" v="602"/>
          <ac:spMkLst>
            <pc:docMk/>
            <pc:sldMk cId="1204861259" sldId="259"/>
            <ac:spMk id="363" creationId="{8802F91F-81E1-35B0-72E4-B2933F3D0854}"/>
          </ac:spMkLst>
        </pc:spChg>
        <pc:spChg chg="del">
          <ac:chgData name="Tommaso Ghilardi (Staff)" userId="b9591c49-3913-47aa-a516-44e0ea4248a4" providerId="ADAL" clId="{DD8FC568-E9AF-49E1-B5DF-3280526414D3}" dt="2025-06-20T20:44:09.049" v="4" actId="478"/>
          <ac:spMkLst>
            <pc:docMk/>
            <pc:sldMk cId="1204861259" sldId="259"/>
            <ac:spMk id="373" creationId="{B1A3BA16-EF7C-B008-5994-1F4931BCDEFA}"/>
          </ac:spMkLst>
        </pc:spChg>
        <pc:spChg chg="del">
          <ac:chgData name="Tommaso Ghilardi (Staff)" userId="b9591c49-3913-47aa-a516-44e0ea4248a4" providerId="ADAL" clId="{DD8FC568-E9AF-49E1-B5DF-3280526414D3}" dt="2025-06-20T20:44:05.332" v="3" actId="478"/>
          <ac:spMkLst>
            <pc:docMk/>
            <pc:sldMk cId="1204861259" sldId="259"/>
            <ac:spMk id="375" creationId="{7BB376D7-9367-C1FE-CFCF-F5EDE4BD4349}"/>
          </ac:spMkLst>
        </pc:spChg>
        <pc:spChg chg="mod">
          <ac:chgData name="Tommaso Ghilardi (Staff)" userId="b9591c49-3913-47aa-a516-44e0ea4248a4" providerId="ADAL" clId="{DD8FC568-E9AF-49E1-B5DF-3280526414D3}" dt="2025-06-20T21:12:47.838" v="594"/>
          <ac:spMkLst>
            <pc:docMk/>
            <pc:sldMk cId="1204861259" sldId="259"/>
            <ac:spMk id="417" creationId="{76E48FA2-006F-3247-65ED-9636BD3CD63F}"/>
          </ac:spMkLst>
        </pc:spChg>
        <pc:grpChg chg="add del mod">
          <ac:chgData name="Tommaso Ghilardi (Staff)" userId="b9591c49-3913-47aa-a516-44e0ea4248a4" providerId="ADAL" clId="{DD8FC568-E9AF-49E1-B5DF-3280526414D3}" dt="2025-06-20T20:54:30.229" v="401" actId="165"/>
          <ac:grpSpMkLst>
            <pc:docMk/>
            <pc:sldMk cId="1204861259" sldId="259"/>
            <ac:grpSpMk id="85" creationId="{54505E70-3CF2-915B-6F98-4BEFB767D672}"/>
          </ac:grpSpMkLst>
        </pc:grpChg>
        <pc:picChg chg="mod">
          <ac:chgData name="Tommaso Ghilardi (Staff)" userId="b9591c49-3913-47aa-a516-44e0ea4248a4" providerId="ADAL" clId="{DD8FC568-E9AF-49E1-B5DF-3280526414D3}" dt="2025-06-20T20:50:20.695" v="359" actId="1076"/>
          <ac:picMkLst>
            <pc:docMk/>
            <pc:sldMk cId="1204861259" sldId="259"/>
            <ac:picMk id="386" creationId="{BD717E5A-5434-1F8D-7D9E-A5288B89B80C}"/>
          </ac:picMkLst>
        </pc:picChg>
        <pc:picChg chg="mod">
          <ac:chgData name="Tommaso Ghilardi (Staff)" userId="b9591c49-3913-47aa-a516-44e0ea4248a4" providerId="ADAL" clId="{DD8FC568-E9AF-49E1-B5DF-3280526414D3}" dt="2025-06-20T20:53:29.760" v="394" actId="1076"/>
          <ac:picMkLst>
            <pc:docMk/>
            <pc:sldMk cId="1204861259" sldId="259"/>
            <ac:picMk id="387" creationId="{36B14AC9-2130-4805-88CF-713B4CCA1387}"/>
          </ac:picMkLst>
        </pc:picChg>
        <pc:picChg chg="mod">
          <ac:chgData name="Tommaso Ghilardi (Staff)" userId="b9591c49-3913-47aa-a516-44e0ea4248a4" providerId="ADAL" clId="{DD8FC568-E9AF-49E1-B5DF-3280526414D3}" dt="2025-06-20T21:12:51.696" v="595" actId="1076"/>
          <ac:picMkLst>
            <pc:docMk/>
            <pc:sldMk cId="1204861259" sldId="259"/>
            <ac:picMk id="416" creationId="{E1D936E7-3C27-2F9A-0EA2-6E08058542BA}"/>
          </ac:picMkLst>
        </pc:picChg>
        <pc:cxnChg chg="add mod">
          <ac:chgData name="Tommaso Ghilardi (Staff)" userId="b9591c49-3913-47aa-a516-44e0ea4248a4" providerId="ADAL" clId="{DD8FC568-E9AF-49E1-B5DF-3280526414D3}" dt="2025-06-20T21:13:14.345" v="596" actId="14100"/>
          <ac:cxnSpMkLst>
            <pc:docMk/>
            <pc:sldMk cId="1204861259" sldId="259"/>
            <ac:cxnSpMk id="42" creationId="{923D3695-9DBE-3D1B-DC59-938531E5F785}"/>
          </ac:cxnSpMkLst>
        </pc:cxnChg>
        <pc:cxnChg chg="add mod">
          <ac:chgData name="Tommaso Ghilardi (Staff)" userId="b9591c49-3913-47aa-a516-44e0ea4248a4" providerId="ADAL" clId="{DD8FC568-E9AF-49E1-B5DF-3280526414D3}" dt="2025-06-20T21:08:26.255" v="526" actId="1076"/>
          <ac:cxnSpMkLst>
            <pc:docMk/>
            <pc:sldMk cId="1204861259" sldId="259"/>
            <ac:cxnSpMk id="47" creationId="{E69DB06F-ADD9-AE24-6FE4-0028A8CAE651}"/>
          </ac:cxnSpMkLst>
        </pc:cxnChg>
        <pc:cxnChg chg="add mod">
          <ac:chgData name="Tommaso Ghilardi (Staff)" userId="b9591c49-3913-47aa-a516-44e0ea4248a4" providerId="ADAL" clId="{DD8FC568-E9AF-49E1-B5DF-3280526414D3}" dt="2025-06-20T20:53:57.463" v="397" actId="12789"/>
          <ac:cxnSpMkLst>
            <pc:docMk/>
            <pc:sldMk cId="1204861259" sldId="259"/>
            <ac:cxnSpMk id="56" creationId="{C97FBE38-0C03-AEDE-25FA-A97A54C2C5E0}"/>
          </ac:cxnSpMkLst>
        </pc:cxnChg>
        <pc:cxnChg chg="add mod">
          <ac:chgData name="Tommaso Ghilardi (Staff)" userId="b9591c49-3913-47aa-a516-44e0ea4248a4" providerId="ADAL" clId="{DD8FC568-E9AF-49E1-B5DF-3280526414D3}" dt="2025-06-20T20:54:23.923" v="400" actId="14100"/>
          <ac:cxnSpMkLst>
            <pc:docMk/>
            <pc:sldMk cId="1204861259" sldId="259"/>
            <ac:cxnSpMk id="77" creationId="{2E35D636-21D5-9325-E9D6-D6ACAC5B026D}"/>
          </ac:cxnSpMkLst>
        </pc:cxnChg>
        <pc:cxnChg chg="mod">
          <ac:chgData name="Tommaso Ghilardi (Staff)" userId="b9591c49-3913-47aa-a516-44e0ea4248a4" providerId="ADAL" clId="{DD8FC568-E9AF-49E1-B5DF-3280526414D3}" dt="2025-06-20T21:04:47.382" v="500" actId="1076"/>
          <ac:cxnSpMkLst>
            <pc:docMk/>
            <pc:sldMk cId="1204861259" sldId="259"/>
            <ac:cxnSpMk id="100" creationId="{645C9CD4-97B6-5CC4-0FB0-C7D2E5EB8A7B}"/>
          </ac:cxnSpMkLst>
        </pc:cxnChg>
        <pc:cxnChg chg="mod">
          <ac:chgData name="Tommaso Ghilardi (Staff)" userId="b9591c49-3913-47aa-a516-44e0ea4248a4" providerId="ADAL" clId="{DD8FC568-E9AF-49E1-B5DF-3280526414D3}" dt="2025-06-20T21:00:48.961" v="487" actId="1076"/>
          <ac:cxnSpMkLst>
            <pc:docMk/>
            <pc:sldMk cId="1204861259" sldId="259"/>
            <ac:cxnSpMk id="307" creationId="{BE65BEE0-0544-C650-73DC-98AB2CC79ABA}"/>
          </ac:cxnSpMkLst>
        </pc:cxnChg>
        <pc:cxnChg chg="mod">
          <ac:chgData name="Tommaso Ghilardi (Staff)" userId="b9591c49-3913-47aa-a516-44e0ea4248a4" providerId="ADAL" clId="{DD8FC568-E9AF-49E1-B5DF-3280526414D3}" dt="2025-06-20T20:52:29.210" v="386" actId="12788"/>
          <ac:cxnSpMkLst>
            <pc:docMk/>
            <pc:sldMk cId="1204861259" sldId="259"/>
            <ac:cxnSpMk id="343" creationId="{E06000D3-D711-0BBA-5D19-B89FC97037D4}"/>
          </ac:cxnSpMkLst>
        </pc:cxnChg>
        <pc:cxnChg chg="mod">
          <ac:chgData name="Tommaso Ghilardi (Staff)" userId="b9591c49-3913-47aa-a516-44e0ea4248a4" providerId="ADAL" clId="{DD8FC568-E9AF-49E1-B5DF-3280526414D3}" dt="2025-06-20T20:52:29.210" v="386" actId="12788"/>
          <ac:cxnSpMkLst>
            <pc:docMk/>
            <pc:sldMk cId="1204861259" sldId="259"/>
            <ac:cxnSpMk id="347" creationId="{AF4EDED7-0A06-971D-8912-6A4A7F27074B}"/>
          </ac:cxnSpMkLst>
        </pc:cxnChg>
        <pc:cxnChg chg="mod">
          <ac:chgData name="Tommaso Ghilardi (Staff)" userId="b9591c49-3913-47aa-a516-44e0ea4248a4" providerId="ADAL" clId="{DD8FC568-E9AF-49E1-B5DF-3280526414D3}" dt="2025-06-20T20:52:29.210" v="386" actId="12788"/>
          <ac:cxnSpMkLst>
            <pc:docMk/>
            <pc:sldMk cId="1204861259" sldId="259"/>
            <ac:cxnSpMk id="352" creationId="{282AEBEC-1DD8-6A45-933A-BADBCAE0357F}"/>
          </ac:cxnSpMkLst>
        </pc:cxnChg>
        <pc:cxnChg chg="del mod">
          <ac:chgData name="Tommaso Ghilardi (Staff)" userId="b9591c49-3913-47aa-a516-44e0ea4248a4" providerId="ADAL" clId="{DD8FC568-E9AF-49E1-B5DF-3280526414D3}" dt="2025-06-20T21:01:00.272" v="489" actId="478"/>
          <ac:cxnSpMkLst>
            <pc:docMk/>
            <pc:sldMk cId="1204861259" sldId="259"/>
            <ac:cxnSpMk id="364" creationId="{B578139F-8CAD-EC39-D9B1-38FE28F6AD70}"/>
          </ac:cxnSpMkLst>
        </pc:cxnChg>
        <pc:cxnChg chg="mod">
          <ac:chgData name="Tommaso Ghilardi (Staff)" userId="b9591c49-3913-47aa-a516-44e0ea4248a4" providerId="ADAL" clId="{DD8FC568-E9AF-49E1-B5DF-3280526414D3}" dt="2025-06-20T20:53:37.241" v="395" actId="12789"/>
          <ac:cxnSpMkLst>
            <pc:docMk/>
            <pc:sldMk cId="1204861259" sldId="259"/>
            <ac:cxnSpMk id="370" creationId="{09BAB700-FCA3-C36D-3FD5-03A7F13FB4DF}"/>
          </ac:cxnSpMkLst>
        </pc:cxnChg>
        <pc:cxnChg chg="del mod">
          <ac:chgData name="Tommaso Ghilardi (Staff)" userId="b9591c49-3913-47aa-a516-44e0ea4248a4" providerId="ADAL" clId="{DD8FC568-E9AF-49E1-B5DF-3280526414D3}" dt="2025-06-20T20:45:14.668" v="111" actId="478"/>
          <ac:cxnSpMkLst>
            <pc:docMk/>
            <pc:sldMk cId="1204861259" sldId="259"/>
            <ac:cxnSpMk id="376" creationId="{81E537E7-E368-04A1-18A5-1CE97A1878C6}"/>
          </ac:cxnSpMkLst>
        </pc:cxnChg>
        <pc:cxnChg chg="mod">
          <ac:chgData name="Tommaso Ghilardi (Staff)" userId="b9591c49-3913-47aa-a516-44e0ea4248a4" providerId="ADAL" clId="{DD8FC568-E9AF-49E1-B5DF-3280526414D3}" dt="2025-06-20T21:12:47.838" v="594"/>
          <ac:cxnSpMkLst>
            <pc:docMk/>
            <pc:sldMk cId="1204861259" sldId="259"/>
            <ac:cxnSpMk id="380" creationId="{04D099B1-4708-0907-86EE-0EA2B535AC69}"/>
          </ac:cxnSpMkLst>
        </pc:cxnChg>
        <pc:cxnChg chg="del mod">
          <ac:chgData name="Tommaso Ghilardi (Staff)" userId="b9591c49-3913-47aa-a516-44e0ea4248a4" providerId="ADAL" clId="{DD8FC568-E9AF-49E1-B5DF-3280526414D3}" dt="2025-06-20T20:52:57.287" v="388" actId="478"/>
          <ac:cxnSpMkLst>
            <pc:docMk/>
            <pc:sldMk cId="1204861259" sldId="259"/>
            <ac:cxnSpMk id="383" creationId="{7731CD9F-7BD5-39AB-7910-731730F701A8}"/>
          </ac:cxnSpMkLst>
        </pc:cxnChg>
        <pc:cxnChg chg="mod">
          <ac:chgData name="Tommaso Ghilardi (Staff)" userId="b9591c49-3913-47aa-a516-44e0ea4248a4" providerId="ADAL" clId="{DD8FC568-E9AF-49E1-B5DF-3280526414D3}" dt="2025-06-20T21:00:52.504" v="488" actId="14100"/>
          <ac:cxnSpMkLst>
            <pc:docMk/>
            <pc:sldMk cId="1204861259" sldId="259"/>
            <ac:cxnSpMk id="389" creationId="{8314B267-93A5-13D4-BE50-F1F30FED0096}"/>
          </ac:cxnSpMkLst>
        </pc:cxnChg>
        <pc:cxnChg chg="mod">
          <ac:chgData name="Tommaso Ghilardi (Staff)" userId="b9591c49-3913-47aa-a516-44e0ea4248a4" providerId="ADAL" clId="{DD8FC568-E9AF-49E1-B5DF-3280526414D3}" dt="2025-06-20T21:04:52.029" v="501" actId="14100"/>
          <ac:cxnSpMkLst>
            <pc:docMk/>
            <pc:sldMk cId="1204861259" sldId="259"/>
            <ac:cxnSpMk id="411" creationId="{73575B55-D80E-AE6C-3CD3-BBC3AB232AF8}"/>
          </ac:cxnSpMkLst>
        </pc:cxnChg>
        <pc:cxnChg chg="del mod">
          <ac:chgData name="Tommaso Ghilardi (Staff)" userId="b9591c49-3913-47aa-a516-44e0ea4248a4" providerId="ADAL" clId="{DD8FC568-E9AF-49E1-B5DF-3280526414D3}" dt="2025-06-20T20:55:58.929" v="411" actId="478"/>
          <ac:cxnSpMkLst>
            <pc:docMk/>
            <pc:sldMk cId="1204861259" sldId="259"/>
            <ac:cxnSpMk id="419" creationId="{FAE534CC-4A99-F3E0-3D7E-900C6DED1E72}"/>
          </ac:cxnSpMkLst>
        </pc:cxnChg>
      </pc:sldChg>
      <pc:sldChg chg="add del">
        <pc:chgData name="Tommaso Ghilardi (Staff)" userId="b9591c49-3913-47aa-a516-44e0ea4248a4" providerId="ADAL" clId="{DD8FC568-E9AF-49E1-B5DF-3280526414D3}" dt="2025-06-20T21:05:42.567" v="502" actId="47"/>
        <pc:sldMkLst>
          <pc:docMk/>
          <pc:sldMk cId="2828694373" sldId="260"/>
        </pc:sldMkLst>
      </pc:sldChg>
      <pc:sldMasterChg chg="modSp modSldLayout">
        <pc:chgData name="Tommaso Ghilardi (Staff)" userId="b9591c49-3913-47aa-a516-44e0ea4248a4" providerId="ADAL" clId="{DD8FC568-E9AF-49E1-B5DF-3280526414D3}" dt="2025-06-20T21:15:30.126" v="602"/>
        <pc:sldMasterMkLst>
          <pc:docMk/>
          <pc:sldMasterMk cId="1786956075" sldId="2147483732"/>
        </pc:sldMasterMkLst>
        <pc:spChg chg="mod">
          <ac:chgData name="Tommaso Ghilardi (Staff)" userId="b9591c49-3913-47aa-a516-44e0ea4248a4" providerId="ADAL" clId="{DD8FC568-E9AF-49E1-B5DF-3280526414D3}" dt="2025-06-20T21:15:30.126" v="602"/>
          <ac:spMkLst>
            <pc:docMk/>
            <pc:sldMasterMk cId="1786956075" sldId="2147483732"/>
            <ac:spMk id="2" creationId="{00000000-0000-0000-0000-000000000000}"/>
          </ac:spMkLst>
        </pc:spChg>
        <pc:spChg chg="mod">
          <ac:chgData name="Tommaso Ghilardi (Staff)" userId="b9591c49-3913-47aa-a516-44e0ea4248a4" providerId="ADAL" clId="{DD8FC568-E9AF-49E1-B5DF-3280526414D3}" dt="2025-06-20T21:15:30.126" v="602"/>
          <ac:spMkLst>
            <pc:docMk/>
            <pc:sldMasterMk cId="1786956075" sldId="2147483732"/>
            <ac:spMk id="3" creationId="{00000000-0000-0000-0000-000000000000}"/>
          </ac:spMkLst>
        </pc:spChg>
        <pc:spChg chg="mod">
          <ac:chgData name="Tommaso Ghilardi (Staff)" userId="b9591c49-3913-47aa-a516-44e0ea4248a4" providerId="ADAL" clId="{DD8FC568-E9AF-49E1-B5DF-3280526414D3}" dt="2025-06-20T21:15:30.126" v="602"/>
          <ac:spMkLst>
            <pc:docMk/>
            <pc:sldMasterMk cId="1786956075" sldId="2147483732"/>
            <ac:spMk id="4" creationId="{00000000-0000-0000-0000-000000000000}"/>
          </ac:spMkLst>
        </pc:spChg>
        <pc:spChg chg="mod">
          <ac:chgData name="Tommaso Ghilardi (Staff)" userId="b9591c49-3913-47aa-a516-44e0ea4248a4" providerId="ADAL" clId="{DD8FC568-E9AF-49E1-B5DF-3280526414D3}" dt="2025-06-20T21:15:30.126" v="602"/>
          <ac:spMkLst>
            <pc:docMk/>
            <pc:sldMasterMk cId="1786956075" sldId="2147483732"/>
            <ac:spMk id="5" creationId="{00000000-0000-0000-0000-000000000000}"/>
          </ac:spMkLst>
        </pc:spChg>
        <pc:spChg chg="mod">
          <ac:chgData name="Tommaso Ghilardi (Staff)" userId="b9591c49-3913-47aa-a516-44e0ea4248a4" providerId="ADAL" clId="{DD8FC568-E9AF-49E1-B5DF-3280526414D3}" dt="2025-06-20T21:15:30.126" v="602"/>
          <ac:spMkLst>
            <pc:docMk/>
            <pc:sldMasterMk cId="1786956075" sldId="2147483732"/>
            <ac:spMk id="6" creationId="{00000000-0000-0000-0000-000000000000}"/>
          </ac:spMkLst>
        </pc:spChg>
        <pc:sldLayoutChg chg="modSp">
          <pc:chgData name="Tommaso Ghilardi (Staff)" userId="b9591c49-3913-47aa-a516-44e0ea4248a4" providerId="ADAL" clId="{DD8FC568-E9AF-49E1-B5DF-3280526414D3}" dt="2025-06-20T21:15:30.126" v="602"/>
          <pc:sldLayoutMkLst>
            <pc:docMk/>
            <pc:sldMasterMk cId="1786956075" sldId="2147483732"/>
            <pc:sldLayoutMk cId="3397466787" sldId="2147483733"/>
          </pc:sldLayoutMkLst>
          <pc:spChg chg="mod">
            <ac:chgData name="Tommaso Ghilardi (Staff)" userId="b9591c49-3913-47aa-a516-44e0ea4248a4" providerId="ADAL" clId="{DD8FC568-E9AF-49E1-B5DF-3280526414D3}" dt="2025-06-20T21:15:30.126" v="602"/>
            <ac:spMkLst>
              <pc:docMk/>
              <pc:sldMasterMk cId="1786956075" sldId="2147483732"/>
              <pc:sldLayoutMk cId="3397466787" sldId="2147483733"/>
              <ac:spMk id="2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30.126" v="602"/>
            <ac:spMkLst>
              <pc:docMk/>
              <pc:sldMasterMk cId="1786956075" sldId="2147483732"/>
              <pc:sldLayoutMk cId="3397466787" sldId="2147483733"/>
              <ac:spMk id="3" creationId="{00000000-0000-0000-0000-000000000000}"/>
            </ac:spMkLst>
          </pc:spChg>
        </pc:sldLayoutChg>
        <pc:sldLayoutChg chg="modSp">
          <pc:chgData name="Tommaso Ghilardi (Staff)" userId="b9591c49-3913-47aa-a516-44e0ea4248a4" providerId="ADAL" clId="{DD8FC568-E9AF-49E1-B5DF-3280526414D3}" dt="2025-06-20T21:15:30.126" v="602"/>
          <pc:sldLayoutMkLst>
            <pc:docMk/>
            <pc:sldMasterMk cId="1786956075" sldId="2147483732"/>
            <pc:sldLayoutMk cId="1388463586" sldId="2147483735"/>
          </pc:sldLayoutMkLst>
          <pc:spChg chg="mod">
            <ac:chgData name="Tommaso Ghilardi (Staff)" userId="b9591c49-3913-47aa-a516-44e0ea4248a4" providerId="ADAL" clId="{DD8FC568-E9AF-49E1-B5DF-3280526414D3}" dt="2025-06-20T21:15:30.126" v="602"/>
            <ac:spMkLst>
              <pc:docMk/>
              <pc:sldMasterMk cId="1786956075" sldId="2147483732"/>
              <pc:sldLayoutMk cId="1388463586" sldId="2147483735"/>
              <ac:spMk id="2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30.126" v="602"/>
            <ac:spMkLst>
              <pc:docMk/>
              <pc:sldMasterMk cId="1786956075" sldId="2147483732"/>
              <pc:sldLayoutMk cId="1388463586" sldId="2147483735"/>
              <ac:spMk id="3" creationId="{00000000-0000-0000-0000-000000000000}"/>
            </ac:spMkLst>
          </pc:spChg>
        </pc:sldLayoutChg>
        <pc:sldLayoutChg chg="modSp">
          <pc:chgData name="Tommaso Ghilardi (Staff)" userId="b9591c49-3913-47aa-a516-44e0ea4248a4" providerId="ADAL" clId="{DD8FC568-E9AF-49E1-B5DF-3280526414D3}" dt="2025-06-20T21:15:30.126" v="602"/>
          <pc:sldLayoutMkLst>
            <pc:docMk/>
            <pc:sldMasterMk cId="1786956075" sldId="2147483732"/>
            <pc:sldLayoutMk cId="4058901221" sldId="2147483736"/>
          </pc:sldLayoutMkLst>
          <pc:spChg chg="mod">
            <ac:chgData name="Tommaso Ghilardi (Staff)" userId="b9591c49-3913-47aa-a516-44e0ea4248a4" providerId="ADAL" clId="{DD8FC568-E9AF-49E1-B5DF-3280526414D3}" dt="2025-06-20T21:15:30.126" v="602"/>
            <ac:spMkLst>
              <pc:docMk/>
              <pc:sldMasterMk cId="1786956075" sldId="2147483732"/>
              <pc:sldLayoutMk cId="4058901221" sldId="2147483736"/>
              <ac:spMk id="3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30.126" v="602"/>
            <ac:spMkLst>
              <pc:docMk/>
              <pc:sldMasterMk cId="1786956075" sldId="2147483732"/>
              <pc:sldLayoutMk cId="4058901221" sldId="2147483736"/>
              <ac:spMk id="4" creationId="{00000000-0000-0000-0000-000000000000}"/>
            </ac:spMkLst>
          </pc:spChg>
        </pc:sldLayoutChg>
        <pc:sldLayoutChg chg="modSp">
          <pc:chgData name="Tommaso Ghilardi (Staff)" userId="b9591c49-3913-47aa-a516-44e0ea4248a4" providerId="ADAL" clId="{DD8FC568-E9AF-49E1-B5DF-3280526414D3}" dt="2025-06-20T21:15:30.126" v="602"/>
          <pc:sldLayoutMkLst>
            <pc:docMk/>
            <pc:sldMasterMk cId="1786956075" sldId="2147483732"/>
            <pc:sldLayoutMk cId="2797219153" sldId="2147483737"/>
          </pc:sldLayoutMkLst>
          <pc:spChg chg="mod">
            <ac:chgData name="Tommaso Ghilardi (Staff)" userId="b9591c49-3913-47aa-a516-44e0ea4248a4" providerId="ADAL" clId="{DD8FC568-E9AF-49E1-B5DF-3280526414D3}" dt="2025-06-20T21:15:30.126" v="602"/>
            <ac:spMkLst>
              <pc:docMk/>
              <pc:sldMasterMk cId="1786956075" sldId="2147483732"/>
              <pc:sldLayoutMk cId="2797219153" sldId="2147483737"/>
              <ac:spMk id="2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30.126" v="602"/>
            <ac:spMkLst>
              <pc:docMk/>
              <pc:sldMasterMk cId="1786956075" sldId="2147483732"/>
              <pc:sldLayoutMk cId="2797219153" sldId="2147483737"/>
              <ac:spMk id="3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30.126" v="602"/>
            <ac:spMkLst>
              <pc:docMk/>
              <pc:sldMasterMk cId="1786956075" sldId="2147483732"/>
              <pc:sldLayoutMk cId="2797219153" sldId="2147483737"/>
              <ac:spMk id="4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30.126" v="602"/>
            <ac:spMkLst>
              <pc:docMk/>
              <pc:sldMasterMk cId="1786956075" sldId="2147483732"/>
              <pc:sldLayoutMk cId="2797219153" sldId="2147483737"/>
              <ac:spMk id="5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30.126" v="602"/>
            <ac:spMkLst>
              <pc:docMk/>
              <pc:sldMasterMk cId="1786956075" sldId="2147483732"/>
              <pc:sldLayoutMk cId="2797219153" sldId="2147483737"/>
              <ac:spMk id="6" creationId="{00000000-0000-0000-0000-000000000000}"/>
            </ac:spMkLst>
          </pc:spChg>
        </pc:sldLayoutChg>
        <pc:sldLayoutChg chg="modSp">
          <pc:chgData name="Tommaso Ghilardi (Staff)" userId="b9591c49-3913-47aa-a516-44e0ea4248a4" providerId="ADAL" clId="{DD8FC568-E9AF-49E1-B5DF-3280526414D3}" dt="2025-06-20T21:15:30.126" v="602"/>
          <pc:sldLayoutMkLst>
            <pc:docMk/>
            <pc:sldMasterMk cId="1786956075" sldId="2147483732"/>
            <pc:sldLayoutMk cId="2744220517" sldId="2147483740"/>
          </pc:sldLayoutMkLst>
          <pc:spChg chg="mod">
            <ac:chgData name="Tommaso Ghilardi (Staff)" userId="b9591c49-3913-47aa-a516-44e0ea4248a4" providerId="ADAL" clId="{DD8FC568-E9AF-49E1-B5DF-3280526414D3}" dt="2025-06-20T21:15:30.126" v="602"/>
            <ac:spMkLst>
              <pc:docMk/>
              <pc:sldMasterMk cId="1786956075" sldId="2147483732"/>
              <pc:sldLayoutMk cId="2744220517" sldId="2147483740"/>
              <ac:spMk id="2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30.126" v="602"/>
            <ac:spMkLst>
              <pc:docMk/>
              <pc:sldMasterMk cId="1786956075" sldId="2147483732"/>
              <pc:sldLayoutMk cId="2744220517" sldId="2147483740"/>
              <ac:spMk id="3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30.126" v="602"/>
            <ac:spMkLst>
              <pc:docMk/>
              <pc:sldMasterMk cId="1786956075" sldId="2147483732"/>
              <pc:sldLayoutMk cId="2744220517" sldId="2147483740"/>
              <ac:spMk id="4" creationId="{00000000-0000-0000-0000-000000000000}"/>
            </ac:spMkLst>
          </pc:spChg>
        </pc:sldLayoutChg>
        <pc:sldLayoutChg chg="modSp">
          <pc:chgData name="Tommaso Ghilardi (Staff)" userId="b9591c49-3913-47aa-a516-44e0ea4248a4" providerId="ADAL" clId="{DD8FC568-E9AF-49E1-B5DF-3280526414D3}" dt="2025-06-20T21:15:30.126" v="602"/>
          <pc:sldLayoutMkLst>
            <pc:docMk/>
            <pc:sldMasterMk cId="1786956075" sldId="2147483732"/>
            <pc:sldLayoutMk cId="3653992267" sldId="2147483741"/>
          </pc:sldLayoutMkLst>
          <pc:spChg chg="mod">
            <ac:chgData name="Tommaso Ghilardi (Staff)" userId="b9591c49-3913-47aa-a516-44e0ea4248a4" providerId="ADAL" clId="{DD8FC568-E9AF-49E1-B5DF-3280526414D3}" dt="2025-06-20T21:15:30.126" v="602"/>
            <ac:spMkLst>
              <pc:docMk/>
              <pc:sldMasterMk cId="1786956075" sldId="2147483732"/>
              <pc:sldLayoutMk cId="3653992267" sldId="2147483741"/>
              <ac:spMk id="2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30.126" v="602"/>
            <ac:spMkLst>
              <pc:docMk/>
              <pc:sldMasterMk cId="1786956075" sldId="2147483732"/>
              <pc:sldLayoutMk cId="3653992267" sldId="2147483741"/>
              <ac:spMk id="3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30.126" v="602"/>
            <ac:spMkLst>
              <pc:docMk/>
              <pc:sldMasterMk cId="1786956075" sldId="2147483732"/>
              <pc:sldLayoutMk cId="3653992267" sldId="2147483741"/>
              <ac:spMk id="4" creationId="{00000000-0000-0000-0000-000000000000}"/>
            </ac:spMkLst>
          </pc:spChg>
        </pc:sldLayoutChg>
        <pc:sldLayoutChg chg="modSp">
          <pc:chgData name="Tommaso Ghilardi (Staff)" userId="b9591c49-3913-47aa-a516-44e0ea4248a4" providerId="ADAL" clId="{DD8FC568-E9AF-49E1-B5DF-3280526414D3}" dt="2025-06-20T21:15:30.126" v="602"/>
          <pc:sldLayoutMkLst>
            <pc:docMk/>
            <pc:sldMasterMk cId="1786956075" sldId="2147483732"/>
            <pc:sldLayoutMk cId="67552525" sldId="2147483743"/>
          </pc:sldLayoutMkLst>
          <pc:spChg chg="mod">
            <ac:chgData name="Tommaso Ghilardi (Staff)" userId="b9591c49-3913-47aa-a516-44e0ea4248a4" providerId="ADAL" clId="{DD8FC568-E9AF-49E1-B5DF-3280526414D3}" dt="2025-06-20T21:15:30.126" v="602"/>
            <ac:spMkLst>
              <pc:docMk/>
              <pc:sldMasterMk cId="1786956075" sldId="2147483732"/>
              <pc:sldLayoutMk cId="67552525" sldId="2147483743"/>
              <ac:spMk id="2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30.126" v="602"/>
            <ac:spMkLst>
              <pc:docMk/>
              <pc:sldMasterMk cId="1786956075" sldId="2147483732"/>
              <pc:sldLayoutMk cId="67552525" sldId="2147483743"/>
              <ac:spMk id="3" creationId="{00000000-0000-0000-0000-000000000000}"/>
            </ac:spMkLst>
          </pc:spChg>
        </pc:sldLayoutChg>
      </pc:sldMasterChg>
      <pc:sldMasterChg chg="modSp modSldLayout">
        <pc:chgData name="Tommaso Ghilardi (Staff)" userId="b9591c49-3913-47aa-a516-44e0ea4248a4" providerId="ADAL" clId="{DD8FC568-E9AF-49E1-B5DF-3280526414D3}" dt="2025-06-20T21:15:07.568" v="598"/>
        <pc:sldMasterMkLst>
          <pc:docMk/>
          <pc:sldMasterMk cId="609285299" sldId="2147483744"/>
        </pc:sldMasterMkLst>
        <pc:spChg chg="mod">
          <ac:chgData name="Tommaso Ghilardi (Staff)" userId="b9591c49-3913-47aa-a516-44e0ea4248a4" providerId="ADAL" clId="{DD8FC568-E9AF-49E1-B5DF-3280526414D3}" dt="2025-06-20T21:15:07.568" v="598"/>
          <ac:spMkLst>
            <pc:docMk/>
            <pc:sldMasterMk cId="609285299" sldId="2147483744"/>
            <ac:spMk id="2" creationId="{00000000-0000-0000-0000-000000000000}"/>
          </ac:spMkLst>
        </pc:spChg>
        <pc:spChg chg="mod">
          <ac:chgData name="Tommaso Ghilardi (Staff)" userId="b9591c49-3913-47aa-a516-44e0ea4248a4" providerId="ADAL" clId="{DD8FC568-E9AF-49E1-B5DF-3280526414D3}" dt="2025-06-20T21:15:07.568" v="598"/>
          <ac:spMkLst>
            <pc:docMk/>
            <pc:sldMasterMk cId="609285299" sldId="2147483744"/>
            <ac:spMk id="3" creationId="{00000000-0000-0000-0000-000000000000}"/>
          </ac:spMkLst>
        </pc:spChg>
        <pc:spChg chg="mod">
          <ac:chgData name="Tommaso Ghilardi (Staff)" userId="b9591c49-3913-47aa-a516-44e0ea4248a4" providerId="ADAL" clId="{DD8FC568-E9AF-49E1-B5DF-3280526414D3}" dt="2025-06-20T21:15:07.568" v="598"/>
          <ac:spMkLst>
            <pc:docMk/>
            <pc:sldMasterMk cId="609285299" sldId="2147483744"/>
            <ac:spMk id="4" creationId="{00000000-0000-0000-0000-000000000000}"/>
          </ac:spMkLst>
        </pc:spChg>
        <pc:spChg chg="mod">
          <ac:chgData name="Tommaso Ghilardi (Staff)" userId="b9591c49-3913-47aa-a516-44e0ea4248a4" providerId="ADAL" clId="{DD8FC568-E9AF-49E1-B5DF-3280526414D3}" dt="2025-06-20T21:15:07.568" v="598"/>
          <ac:spMkLst>
            <pc:docMk/>
            <pc:sldMasterMk cId="609285299" sldId="2147483744"/>
            <ac:spMk id="5" creationId="{00000000-0000-0000-0000-000000000000}"/>
          </ac:spMkLst>
        </pc:spChg>
        <pc:spChg chg="mod">
          <ac:chgData name="Tommaso Ghilardi (Staff)" userId="b9591c49-3913-47aa-a516-44e0ea4248a4" providerId="ADAL" clId="{DD8FC568-E9AF-49E1-B5DF-3280526414D3}" dt="2025-06-20T21:15:07.568" v="598"/>
          <ac:spMkLst>
            <pc:docMk/>
            <pc:sldMasterMk cId="609285299" sldId="2147483744"/>
            <ac:spMk id="6" creationId="{00000000-0000-0000-0000-000000000000}"/>
          </ac:spMkLst>
        </pc:spChg>
        <pc:sldLayoutChg chg="modSp">
          <pc:chgData name="Tommaso Ghilardi (Staff)" userId="b9591c49-3913-47aa-a516-44e0ea4248a4" providerId="ADAL" clId="{DD8FC568-E9AF-49E1-B5DF-3280526414D3}" dt="2025-06-20T21:15:07.568" v="598"/>
          <pc:sldLayoutMkLst>
            <pc:docMk/>
            <pc:sldMasterMk cId="609285299" sldId="2147483744"/>
            <pc:sldLayoutMk cId="1984065943" sldId="2147483745"/>
          </pc:sldLayoutMkLst>
          <pc:spChg chg="mod">
            <ac:chgData name="Tommaso Ghilardi (Staff)" userId="b9591c49-3913-47aa-a516-44e0ea4248a4" providerId="ADAL" clId="{DD8FC568-E9AF-49E1-B5DF-3280526414D3}" dt="2025-06-20T21:15:07.568" v="598"/>
            <ac:spMkLst>
              <pc:docMk/>
              <pc:sldMasterMk cId="609285299" sldId="2147483744"/>
              <pc:sldLayoutMk cId="1984065943" sldId="2147483745"/>
              <ac:spMk id="2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07.568" v="598"/>
            <ac:spMkLst>
              <pc:docMk/>
              <pc:sldMasterMk cId="609285299" sldId="2147483744"/>
              <pc:sldLayoutMk cId="1984065943" sldId="2147483745"/>
              <ac:spMk id="3" creationId="{00000000-0000-0000-0000-000000000000}"/>
            </ac:spMkLst>
          </pc:spChg>
        </pc:sldLayoutChg>
        <pc:sldLayoutChg chg="modSp">
          <pc:chgData name="Tommaso Ghilardi (Staff)" userId="b9591c49-3913-47aa-a516-44e0ea4248a4" providerId="ADAL" clId="{DD8FC568-E9AF-49E1-B5DF-3280526414D3}" dt="2025-06-20T21:15:07.568" v="598"/>
          <pc:sldLayoutMkLst>
            <pc:docMk/>
            <pc:sldMasterMk cId="609285299" sldId="2147483744"/>
            <pc:sldLayoutMk cId="653698925" sldId="2147483747"/>
          </pc:sldLayoutMkLst>
          <pc:spChg chg="mod">
            <ac:chgData name="Tommaso Ghilardi (Staff)" userId="b9591c49-3913-47aa-a516-44e0ea4248a4" providerId="ADAL" clId="{DD8FC568-E9AF-49E1-B5DF-3280526414D3}" dt="2025-06-20T21:15:07.568" v="598"/>
            <ac:spMkLst>
              <pc:docMk/>
              <pc:sldMasterMk cId="609285299" sldId="2147483744"/>
              <pc:sldLayoutMk cId="653698925" sldId="2147483747"/>
              <ac:spMk id="2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07.568" v="598"/>
            <ac:spMkLst>
              <pc:docMk/>
              <pc:sldMasterMk cId="609285299" sldId="2147483744"/>
              <pc:sldLayoutMk cId="653698925" sldId="2147483747"/>
              <ac:spMk id="3" creationId="{00000000-0000-0000-0000-000000000000}"/>
            </ac:spMkLst>
          </pc:spChg>
        </pc:sldLayoutChg>
        <pc:sldLayoutChg chg="modSp">
          <pc:chgData name="Tommaso Ghilardi (Staff)" userId="b9591c49-3913-47aa-a516-44e0ea4248a4" providerId="ADAL" clId="{DD8FC568-E9AF-49E1-B5DF-3280526414D3}" dt="2025-06-20T21:15:07.568" v="598"/>
          <pc:sldLayoutMkLst>
            <pc:docMk/>
            <pc:sldMasterMk cId="609285299" sldId="2147483744"/>
            <pc:sldLayoutMk cId="650711753" sldId="2147483748"/>
          </pc:sldLayoutMkLst>
          <pc:spChg chg="mod">
            <ac:chgData name="Tommaso Ghilardi (Staff)" userId="b9591c49-3913-47aa-a516-44e0ea4248a4" providerId="ADAL" clId="{DD8FC568-E9AF-49E1-B5DF-3280526414D3}" dt="2025-06-20T21:15:07.568" v="598"/>
            <ac:spMkLst>
              <pc:docMk/>
              <pc:sldMasterMk cId="609285299" sldId="2147483744"/>
              <pc:sldLayoutMk cId="650711753" sldId="2147483748"/>
              <ac:spMk id="3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07.568" v="598"/>
            <ac:spMkLst>
              <pc:docMk/>
              <pc:sldMasterMk cId="609285299" sldId="2147483744"/>
              <pc:sldLayoutMk cId="650711753" sldId="2147483748"/>
              <ac:spMk id="4" creationId="{00000000-0000-0000-0000-000000000000}"/>
            </ac:spMkLst>
          </pc:spChg>
        </pc:sldLayoutChg>
        <pc:sldLayoutChg chg="modSp">
          <pc:chgData name="Tommaso Ghilardi (Staff)" userId="b9591c49-3913-47aa-a516-44e0ea4248a4" providerId="ADAL" clId="{DD8FC568-E9AF-49E1-B5DF-3280526414D3}" dt="2025-06-20T21:15:07.568" v="598"/>
          <pc:sldLayoutMkLst>
            <pc:docMk/>
            <pc:sldMasterMk cId="609285299" sldId="2147483744"/>
            <pc:sldLayoutMk cId="381954735" sldId="2147483749"/>
          </pc:sldLayoutMkLst>
          <pc:spChg chg="mod">
            <ac:chgData name="Tommaso Ghilardi (Staff)" userId="b9591c49-3913-47aa-a516-44e0ea4248a4" providerId="ADAL" clId="{DD8FC568-E9AF-49E1-B5DF-3280526414D3}" dt="2025-06-20T21:15:07.568" v="598"/>
            <ac:spMkLst>
              <pc:docMk/>
              <pc:sldMasterMk cId="609285299" sldId="2147483744"/>
              <pc:sldLayoutMk cId="381954735" sldId="2147483749"/>
              <ac:spMk id="2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07.568" v="598"/>
            <ac:spMkLst>
              <pc:docMk/>
              <pc:sldMasterMk cId="609285299" sldId="2147483744"/>
              <pc:sldLayoutMk cId="381954735" sldId="2147483749"/>
              <ac:spMk id="3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07.568" v="598"/>
            <ac:spMkLst>
              <pc:docMk/>
              <pc:sldMasterMk cId="609285299" sldId="2147483744"/>
              <pc:sldLayoutMk cId="381954735" sldId="2147483749"/>
              <ac:spMk id="4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07.568" v="598"/>
            <ac:spMkLst>
              <pc:docMk/>
              <pc:sldMasterMk cId="609285299" sldId="2147483744"/>
              <pc:sldLayoutMk cId="381954735" sldId="2147483749"/>
              <ac:spMk id="5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07.568" v="598"/>
            <ac:spMkLst>
              <pc:docMk/>
              <pc:sldMasterMk cId="609285299" sldId="2147483744"/>
              <pc:sldLayoutMk cId="381954735" sldId="2147483749"/>
              <ac:spMk id="6" creationId="{00000000-0000-0000-0000-000000000000}"/>
            </ac:spMkLst>
          </pc:spChg>
        </pc:sldLayoutChg>
        <pc:sldLayoutChg chg="modSp">
          <pc:chgData name="Tommaso Ghilardi (Staff)" userId="b9591c49-3913-47aa-a516-44e0ea4248a4" providerId="ADAL" clId="{DD8FC568-E9AF-49E1-B5DF-3280526414D3}" dt="2025-06-20T21:15:07.568" v="598"/>
          <pc:sldLayoutMkLst>
            <pc:docMk/>
            <pc:sldMasterMk cId="609285299" sldId="2147483744"/>
            <pc:sldLayoutMk cId="1519690384" sldId="2147483752"/>
          </pc:sldLayoutMkLst>
          <pc:spChg chg="mod">
            <ac:chgData name="Tommaso Ghilardi (Staff)" userId="b9591c49-3913-47aa-a516-44e0ea4248a4" providerId="ADAL" clId="{DD8FC568-E9AF-49E1-B5DF-3280526414D3}" dt="2025-06-20T21:15:07.568" v="598"/>
            <ac:spMkLst>
              <pc:docMk/>
              <pc:sldMasterMk cId="609285299" sldId="2147483744"/>
              <pc:sldLayoutMk cId="1519690384" sldId="2147483752"/>
              <ac:spMk id="2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07.568" v="598"/>
            <ac:spMkLst>
              <pc:docMk/>
              <pc:sldMasterMk cId="609285299" sldId="2147483744"/>
              <pc:sldLayoutMk cId="1519690384" sldId="2147483752"/>
              <ac:spMk id="3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07.568" v="598"/>
            <ac:spMkLst>
              <pc:docMk/>
              <pc:sldMasterMk cId="609285299" sldId="2147483744"/>
              <pc:sldLayoutMk cId="1519690384" sldId="2147483752"/>
              <ac:spMk id="4" creationId="{00000000-0000-0000-0000-000000000000}"/>
            </ac:spMkLst>
          </pc:spChg>
        </pc:sldLayoutChg>
        <pc:sldLayoutChg chg="modSp">
          <pc:chgData name="Tommaso Ghilardi (Staff)" userId="b9591c49-3913-47aa-a516-44e0ea4248a4" providerId="ADAL" clId="{DD8FC568-E9AF-49E1-B5DF-3280526414D3}" dt="2025-06-20T21:15:07.568" v="598"/>
          <pc:sldLayoutMkLst>
            <pc:docMk/>
            <pc:sldMasterMk cId="609285299" sldId="2147483744"/>
            <pc:sldLayoutMk cId="736686146" sldId="2147483753"/>
          </pc:sldLayoutMkLst>
          <pc:spChg chg="mod">
            <ac:chgData name="Tommaso Ghilardi (Staff)" userId="b9591c49-3913-47aa-a516-44e0ea4248a4" providerId="ADAL" clId="{DD8FC568-E9AF-49E1-B5DF-3280526414D3}" dt="2025-06-20T21:15:07.568" v="598"/>
            <ac:spMkLst>
              <pc:docMk/>
              <pc:sldMasterMk cId="609285299" sldId="2147483744"/>
              <pc:sldLayoutMk cId="736686146" sldId="2147483753"/>
              <ac:spMk id="2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07.568" v="598"/>
            <ac:spMkLst>
              <pc:docMk/>
              <pc:sldMasterMk cId="609285299" sldId="2147483744"/>
              <pc:sldLayoutMk cId="736686146" sldId="2147483753"/>
              <ac:spMk id="3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07.568" v="598"/>
            <ac:spMkLst>
              <pc:docMk/>
              <pc:sldMasterMk cId="609285299" sldId="2147483744"/>
              <pc:sldLayoutMk cId="736686146" sldId="2147483753"/>
              <ac:spMk id="4" creationId="{00000000-0000-0000-0000-000000000000}"/>
            </ac:spMkLst>
          </pc:spChg>
        </pc:sldLayoutChg>
        <pc:sldLayoutChg chg="modSp">
          <pc:chgData name="Tommaso Ghilardi (Staff)" userId="b9591c49-3913-47aa-a516-44e0ea4248a4" providerId="ADAL" clId="{DD8FC568-E9AF-49E1-B5DF-3280526414D3}" dt="2025-06-20T21:15:07.568" v="598"/>
          <pc:sldLayoutMkLst>
            <pc:docMk/>
            <pc:sldMasterMk cId="609285299" sldId="2147483744"/>
            <pc:sldLayoutMk cId="1637115387" sldId="2147483755"/>
          </pc:sldLayoutMkLst>
          <pc:spChg chg="mod">
            <ac:chgData name="Tommaso Ghilardi (Staff)" userId="b9591c49-3913-47aa-a516-44e0ea4248a4" providerId="ADAL" clId="{DD8FC568-E9AF-49E1-B5DF-3280526414D3}" dt="2025-06-20T21:15:07.568" v="598"/>
            <ac:spMkLst>
              <pc:docMk/>
              <pc:sldMasterMk cId="609285299" sldId="2147483744"/>
              <pc:sldLayoutMk cId="1637115387" sldId="2147483755"/>
              <ac:spMk id="2" creationId="{00000000-0000-0000-0000-000000000000}"/>
            </ac:spMkLst>
          </pc:spChg>
          <pc:spChg chg="mod">
            <ac:chgData name="Tommaso Ghilardi (Staff)" userId="b9591c49-3913-47aa-a516-44e0ea4248a4" providerId="ADAL" clId="{DD8FC568-E9AF-49E1-B5DF-3280526414D3}" dt="2025-06-20T21:15:07.568" v="598"/>
            <ac:spMkLst>
              <pc:docMk/>
              <pc:sldMasterMk cId="609285299" sldId="2147483744"/>
              <pc:sldLayoutMk cId="1637115387" sldId="214748375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3829546"/>
            <a:ext cx="10709990" cy="8146580"/>
          </a:xfrm>
        </p:spPr>
        <p:txBody>
          <a:bodyPr anchor="b"/>
          <a:lstStyle>
            <a:lvl1pPr algn="ctr">
              <a:defRPr sz="82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5005" y="12290291"/>
            <a:ext cx="9449991" cy="5649520"/>
          </a:xfrm>
        </p:spPr>
        <p:txBody>
          <a:bodyPr/>
          <a:lstStyle>
            <a:lvl1pPr marL="0" indent="0" algn="ctr">
              <a:buNone/>
              <a:defRPr sz="3309"/>
            </a:lvl1pPr>
            <a:lvl2pPr marL="630106" indent="0" algn="ctr">
              <a:buNone/>
              <a:defRPr sz="2757"/>
            </a:lvl2pPr>
            <a:lvl3pPr marL="1260213" indent="0" algn="ctr">
              <a:buNone/>
              <a:defRPr sz="2481"/>
            </a:lvl3pPr>
            <a:lvl4pPr marL="1890319" indent="0" algn="ctr">
              <a:buNone/>
              <a:defRPr sz="2205"/>
            </a:lvl4pPr>
            <a:lvl5pPr marL="2520424" indent="0" algn="ctr">
              <a:buNone/>
              <a:defRPr sz="2205"/>
            </a:lvl5pPr>
            <a:lvl6pPr marL="3150532" indent="0" algn="ctr">
              <a:buNone/>
              <a:defRPr sz="2205"/>
            </a:lvl6pPr>
            <a:lvl7pPr marL="3780638" indent="0" algn="ctr">
              <a:buNone/>
              <a:defRPr sz="2205"/>
            </a:lvl7pPr>
            <a:lvl8pPr marL="4410743" indent="0" algn="ctr">
              <a:buNone/>
              <a:defRPr sz="2205"/>
            </a:lvl8pPr>
            <a:lvl9pPr marL="5040851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6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09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1245822"/>
            <a:ext cx="2716872" cy="19830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6" y="1245822"/>
            <a:ext cx="7993117" cy="19830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5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24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5833695"/>
            <a:ext cx="10867490" cy="9733645"/>
          </a:xfrm>
        </p:spPr>
        <p:txBody>
          <a:bodyPr anchor="b"/>
          <a:lstStyle>
            <a:lvl1pPr>
              <a:defRPr sz="82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15659424"/>
            <a:ext cx="10867490" cy="5118694"/>
          </a:xfrm>
        </p:spPr>
        <p:txBody>
          <a:bodyPr/>
          <a:lstStyle>
            <a:lvl1pPr marL="0" indent="0">
              <a:buNone/>
              <a:defRPr sz="3309">
                <a:solidFill>
                  <a:schemeClr val="tx1">
                    <a:tint val="82000"/>
                  </a:schemeClr>
                </a:solidFill>
              </a:defRPr>
            </a:lvl1pPr>
            <a:lvl2pPr marL="630106" indent="0">
              <a:buNone/>
              <a:defRPr sz="2757">
                <a:solidFill>
                  <a:schemeClr val="tx1">
                    <a:tint val="82000"/>
                  </a:schemeClr>
                </a:solidFill>
              </a:defRPr>
            </a:lvl2pPr>
            <a:lvl3pPr marL="1260213" indent="0">
              <a:buNone/>
              <a:defRPr sz="2481">
                <a:solidFill>
                  <a:schemeClr val="tx1">
                    <a:tint val="82000"/>
                  </a:schemeClr>
                </a:solidFill>
              </a:defRPr>
            </a:lvl3pPr>
            <a:lvl4pPr marL="1890319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4pPr>
            <a:lvl5pPr marL="2520424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5pPr>
            <a:lvl6pPr marL="3150532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6pPr>
            <a:lvl7pPr marL="3780638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7pPr>
            <a:lvl8pPr marL="4410743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8pPr>
            <a:lvl9pPr marL="5040851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46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6229100"/>
            <a:ext cx="5354995" cy="1484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50" y="6229100"/>
            <a:ext cx="5354995" cy="1484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90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245825"/>
            <a:ext cx="10867490" cy="4522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8" y="5736192"/>
            <a:ext cx="5330385" cy="2811218"/>
          </a:xfrm>
        </p:spPr>
        <p:txBody>
          <a:bodyPr anchor="b"/>
          <a:lstStyle>
            <a:lvl1pPr marL="0" indent="0">
              <a:buNone/>
              <a:defRPr sz="3309" b="1"/>
            </a:lvl1pPr>
            <a:lvl2pPr marL="630106" indent="0">
              <a:buNone/>
              <a:defRPr sz="2757" b="1"/>
            </a:lvl2pPr>
            <a:lvl3pPr marL="1260213" indent="0">
              <a:buNone/>
              <a:defRPr sz="2481" b="1"/>
            </a:lvl3pPr>
            <a:lvl4pPr marL="1890319" indent="0">
              <a:buNone/>
              <a:defRPr sz="2205" b="1"/>
            </a:lvl4pPr>
            <a:lvl5pPr marL="2520424" indent="0">
              <a:buNone/>
              <a:defRPr sz="2205" b="1"/>
            </a:lvl5pPr>
            <a:lvl6pPr marL="3150532" indent="0">
              <a:buNone/>
              <a:defRPr sz="2205" b="1"/>
            </a:lvl6pPr>
            <a:lvl7pPr marL="3780638" indent="0">
              <a:buNone/>
              <a:defRPr sz="2205" b="1"/>
            </a:lvl7pPr>
            <a:lvl8pPr marL="4410743" indent="0">
              <a:buNone/>
              <a:defRPr sz="2205" b="1"/>
            </a:lvl8pPr>
            <a:lvl9pPr marL="5040851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8" y="8547412"/>
            <a:ext cx="5330385" cy="125719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5736192"/>
            <a:ext cx="5356636" cy="2811218"/>
          </a:xfrm>
        </p:spPr>
        <p:txBody>
          <a:bodyPr anchor="b"/>
          <a:lstStyle>
            <a:lvl1pPr marL="0" indent="0">
              <a:buNone/>
              <a:defRPr sz="3309" b="1"/>
            </a:lvl1pPr>
            <a:lvl2pPr marL="630106" indent="0">
              <a:buNone/>
              <a:defRPr sz="2757" b="1"/>
            </a:lvl2pPr>
            <a:lvl3pPr marL="1260213" indent="0">
              <a:buNone/>
              <a:defRPr sz="2481" b="1"/>
            </a:lvl3pPr>
            <a:lvl4pPr marL="1890319" indent="0">
              <a:buNone/>
              <a:defRPr sz="2205" b="1"/>
            </a:lvl4pPr>
            <a:lvl5pPr marL="2520424" indent="0">
              <a:buNone/>
              <a:defRPr sz="2205" b="1"/>
            </a:lvl5pPr>
            <a:lvl6pPr marL="3150532" indent="0">
              <a:buNone/>
              <a:defRPr sz="2205" b="1"/>
            </a:lvl6pPr>
            <a:lvl7pPr marL="3780638" indent="0">
              <a:buNone/>
              <a:defRPr sz="2205" b="1"/>
            </a:lvl7pPr>
            <a:lvl8pPr marL="4410743" indent="0">
              <a:buNone/>
              <a:defRPr sz="2205" b="1"/>
            </a:lvl8pPr>
            <a:lvl9pPr marL="5040851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8547412"/>
            <a:ext cx="5356636" cy="125719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21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4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38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559985"/>
            <a:ext cx="4063824" cy="5459941"/>
          </a:xfrm>
        </p:spPr>
        <p:txBody>
          <a:bodyPr anchor="b"/>
          <a:lstStyle>
            <a:lvl1pPr>
              <a:defRPr sz="44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3369137"/>
            <a:ext cx="6378744" cy="16628989"/>
          </a:xfrm>
        </p:spPr>
        <p:txBody>
          <a:bodyPr/>
          <a:lstStyle>
            <a:lvl1pPr>
              <a:defRPr sz="4412"/>
            </a:lvl1pPr>
            <a:lvl2pPr>
              <a:defRPr sz="3859"/>
            </a:lvl2pPr>
            <a:lvl3pPr>
              <a:defRPr sz="3309"/>
            </a:lvl3pPr>
            <a:lvl4pPr>
              <a:defRPr sz="2757"/>
            </a:lvl4pPr>
            <a:lvl5pPr>
              <a:defRPr sz="2757"/>
            </a:lvl5pPr>
            <a:lvl6pPr>
              <a:defRPr sz="2757"/>
            </a:lvl6pPr>
            <a:lvl7pPr>
              <a:defRPr sz="2757"/>
            </a:lvl7pPr>
            <a:lvl8pPr>
              <a:defRPr sz="2757"/>
            </a:lvl8pPr>
            <a:lvl9pPr>
              <a:defRPr sz="27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7019928"/>
            <a:ext cx="4063824" cy="13005279"/>
          </a:xfrm>
        </p:spPr>
        <p:txBody>
          <a:bodyPr/>
          <a:lstStyle>
            <a:lvl1pPr marL="0" indent="0">
              <a:buNone/>
              <a:defRPr sz="2205"/>
            </a:lvl1pPr>
            <a:lvl2pPr marL="630106" indent="0">
              <a:buNone/>
              <a:defRPr sz="1929"/>
            </a:lvl2pPr>
            <a:lvl3pPr marL="1260213" indent="0">
              <a:buNone/>
              <a:defRPr sz="1654"/>
            </a:lvl3pPr>
            <a:lvl4pPr marL="1890319" indent="0">
              <a:buNone/>
              <a:defRPr sz="1378"/>
            </a:lvl4pPr>
            <a:lvl5pPr marL="2520424" indent="0">
              <a:buNone/>
              <a:defRPr sz="1378"/>
            </a:lvl5pPr>
            <a:lvl6pPr marL="3150532" indent="0">
              <a:buNone/>
              <a:defRPr sz="1378"/>
            </a:lvl6pPr>
            <a:lvl7pPr marL="3780638" indent="0">
              <a:buNone/>
              <a:defRPr sz="1378"/>
            </a:lvl7pPr>
            <a:lvl8pPr marL="4410743" indent="0">
              <a:buNone/>
              <a:defRPr sz="1378"/>
            </a:lvl8pPr>
            <a:lvl9pPr marL="5040851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22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559985"/>
            <a:ext cx="4063824" cy="5459941"/>
          </a:xfrm>
        </p:spPr>
        <p:txBody>
          <a:bodyPr anchor="b"/>
          <a:lstStyle>
            <a:lvl1pPr>
              <a:defRPr sz="44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3369137"/>
            <a:ext cx="6378744" cy="16628989"/>
          </a:xfrm>
        </p:spPr>
        <p:txBody>
          <a:bodyPr anchor="t"/>
          <a:lstStyle>
            <a:lvl1pPr marL="0" indent="0">
              <a:buNone/>
              <a:defRPr sz="4412"/>
            </a:lvl1pPr>
            <a:lvl2pPr marL="630106" indent="0">
              <a:buNone/>
              <a:defRPr sz="3859"/>
            </a:lvl2pPr>
            <a:lvl3pPr marL="1260213" indent="0">
              <a:buNone/>
              <a:defRPr sz="3309"/>
            </a:lvl3pPr>
            <a:lvl4pPr marL="1890319" indent="0">
              <a:buNone/>
              <a:defRPr sz="2757"/>
            </a:lvl4pPr>
            <a:lvl5pPr marL="2520424" indent="0">
              <a:buNone/>
              <a:defRPr sz="2757"/>
            </a:lvl5pPr>
            <a:lvl6pPr marL="3150532" indent="0">
              <a:buNone/>
              <a:defRPr sz="2757"/>
            </a:lvl6pPr>
            <a:lvl7pPr marL="3780638" indent="0">
              <a:buNone/>
              <a:defRPr sz="2757"/>
            </a:lvl7pPr>
            <a:lvl8pPr marL="4410743" indent="0">
              <a:buNone/>
              <a:defRPr sz="2757"/>
            </a:lvl8pPr>
            <a:lvl9pPr marL="5040851" indent="0">
              <a:buNone/>
              <a:defRPr sz="27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7019928"/>
            <a:ext cx="4063824" cy="13005279"/>
          </a:xfrm>
        </p:spPr>
        <p:txBody>
          <a:bodyPr/>
          <a:lstStyle>
            <a:lvl1pPr marL="0" indent="0">
              <a:buNone/>
              <a:defRPr sz="2205"/>
            </a:lvl1pPr>
            <a:lvl2pPr marL="630106" indent="0">
              <a:buNone/>
              <a:defRPr sz="1929"/>
            </a:lvl2pPr>
            <a:lvl3pPr marL="1260213" indent="0">
              <a:buNone/>
              <a:defRPr sz="1654"/>
            </a:lvl3pPr>
            <a:lvl4pPr marL="1890319" indent="0">
              <a:buNone/>
              <a:defRPr sz="1378"/>
            </a:lvl4pPr>
            <a:lvl5pPr marL="2520424" indent="0">
              <a:buNone/>
              <a:defRPr sz="1378"/>
            </a:lvl5pPr>
            <a:lvl6pPr marL="3150532" indent="0">
              <a:buNone/>
              <a:defRPr sz="1378"/>
            </a:lvl6pPr>
            <a:lvl7pPr marL="3780638" indent="0">
              <a:buNone/>
              <a:defRPr sz="1378"/>
            </a:lvl7pPr>
            <a:lvl8pPr marL="4410743" indent="0">
              <a:buNone/>
              <a:defRPr sz="1378"/>
            </a:lvl8pPr>
            <a:lvl9pPr marL="5040851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9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1245825"/>
            <a:ext cx="10867490" cy="4522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6229100"/>
            <a:ext cx="10867490" cy="14846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55" y="21688109"/>
            <a:ext cx="2834997" cy="124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21688109"/>
            <a:ext cx="4252496" cy="124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8" y="21688109"/>
            <a:ext cx="2834997" cy="124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5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6021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53" indent="-315053" algn="l" defTabSz="126021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9" kern="1200">
          <a:solidFill>
            <a:schemeClr val="tx1"/>
          </a:solidFill>
          <a:latin typeface="+mn-lt"/>
          <a:ea typeface="+mn-ea"/>
          <a:cs typeface="+mn-cs"/>
        </a:defRPr>
      </a:lvl1pPr>
      <a:lvl2pPr marL="945159" indent="-315053" algn="l" defTabSz="126021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9" kern="1200">
          <a:solidFill>
            <a:schemeClr val="tx1"/>
          </a:solidFill>
          <a:latin typeface="+mn-lt"/>
          <a:ea typeface="+mn-ea"/>
          <a:cs typeface="+mn-cs"/>
        </a:defRPr>
      </a:lvl2pPr>
      <a:lvl3pPr marL="1575266" indent="-315053" algn="l" defTabSz="126021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7" kern="1200">
          <a:solidFill>
            <a:schemeClr val="tx1"/>
          </a:solidFill>
          <a:latin typeface="+mn-lt"/>
          <a:ea typeface="+mn-ea"/>
          <a:cs typeface="+mn-cs"/>
        </a:defRPr>
      </a:lvl3pPr>
      <a:lvl4pPr marL="2205372" indent="-315053" algn="l" defTabSz="126021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1" kern="1200">
          <a:solidFill>
            <a:schemeClr val="tx1"/>
          </a:solidFill>
          <a:latin typeface="+mn-lt"/>
          <a:ea typeface="+mn-ea"/>
          <a:cs typeface="+mn-cs"/>
        </a:defRPr>
      </a:lvl4pPr>
      <a:lvl5pPr marL="2835478" indent="-315053" algn="l" defTabSz="126021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1" kern="1200">
          <a:solidFill>
            <a:schemeClr val="tx1"/>
          </a:solidFill>
          <a:latin typeface="+mn-lt"/>
          <a:ea typeface="+mn-ea"/>
          <a:cs typeface="+mn-cs"/>
        </a:defRPr>
      </a:lvl5pPr>
      <a:lvl6pPr marL="3465585" indent="-315053" algn="l" defTabSz="126021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1" kern="1200">
          <a:solidFill>
            <a:schemeClr val="tx1"/>
          </a:solidFill>
          <a:latin typeface="+mn-lt"/>
          <a:ea typeface="+mn-ea"/>
          <a:cs typeface="+mn-cs"/>
        </a:defRPr>
      </a:lvl6pPr>
      <a:lvl7pPr marL="4095691" indent="-315053" algn="l" defTabSz="126021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1" kern="1200">
          <a:solidFill>
            <a:schemeClr val="tx1"/>
          </a:solidFill>
          <a:latin typeface="+mn-lt"/>
          <a:ea typeface="+mn-ea"/>
          <a:cs typeface="+mn-cs"/>
        </a:defRPr>
      </a:lvl7pPr>
      <a:lvl8pPr marL="4725797" indent="-315053" algn="l" defTabSz="126021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1" kern="1200">
          <a:solidFill>
            <a:schemeClr val="tx1"/>
          </a:solidFill>
          <a:latin typeface="+mn-lt"/>
          <a:ea typeface="+mn-ea"/>
          <a:cs typeface="+mn-cs"/>
        </a:defRPr>
      </a:lvl8pPr>
      <a:lvl9pPr marL="5355904" indent="-315053" algn="l" defTabSz="126021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213" rtl="0" eaLnBrk="1" latinLnBrk="0" hangingPunct="1">
        <a:defRPr sz="2481" kern="1200">
          <a:solidFill>
            <a:schemeClr val="tx1"/>
          </a:solidFill>
          <a:latin typeface="+mn-lt"/>
          <a:ea typeface="+mn-ea"/>
          <a:cs typeface="+mn-cs"/>
        </a:defRPr>
      </a:lvl1pPr>
      <a:lvl2pPr marL="630106" algn="l" defTabSz="1260213" rtl="0" eaLnBrk="1" latinLnBrk="0" hangingPunct="1">
        <a:defRPr sz="2481" kern="1200">
          <a:solidFill>
            <a:schemeClr val="tx1"/>
          </a:solidFill>
          <a:latin typeface="+mn-lt"/>
          <a:ea typeface="+mn-ea"/>
          <a:cs typeface="+mn-cs"/>
        </a:defRPr>
      </a:lvl2pPr>
      <a:lvl3pPr marL="1260213" algn="l" defTabSz="1260213" rtl="0" eaLnBrk="1" latinLnBrk="0" hangingPunct="1">
        <a:defRPr sz="2481" kern="1200">
          <a:solidFill>
            <a:schemeClr val="tx1"/>
          </a:solidFill>
          <a:latin typeface="+mn-lt"/>
          <a:ea typeface="+mn-ea"/>
          <a:cs typeface="+mn-cs"/>
        </a:defRPr>
      </a:lvl3pPr>
      <a:lvl4pPr marL="1890319" algn="l" defTabSz="1260213" rtl="0" eaLnBrk="1" latinLnBrk="0" hangingPunct="1">
        <a:defRPr sz="2481" kern="1200">
          <a:solidFill>
            <a:schemeClr val="tx1"/>
          </a:solidFill>
          <a:latin typeface="+mn-lt"/>
          <a:ea typeface="+mn-ea"/>
          <a:cs typeface="+mn-cs"/>
        </a:defRPr>
      </a:lvl4pPr>
      <a:lvl5pPr marL="2520424" algn="l" defTabSz="1260213" rtl="0" eaLnBrk="1" latinLnBrk="0" hangingPunct="1">
        <a:defRPr sz="2481" kern="1200">
          <a:solidFill>
            <a:schemeClr val="tx1"/>
          </a:solidFill>
          <a:latin typeface="+mn-lt"/>
          <a:ea typeface="+mn-ea"/>
          <a:cs typeface="+mn-cs"/>
        </a:defRPr>
      </a:lvl5pPr>
      <a:lvl6pPr marL="3150532" algn="l" defTabSz="1260213" rtl="0" eaLnBrk="1" latinLnBrk="0" hangingPunct="1">
        <a:defRPr sz="2481" kern="1200">
          <a:solidFill>
            <a:schemeClr val="tx1"/>
          </a:solidFill>
          <a:latin typeface="+mn-lt"/>
          <a:ea typeface="+mn-ea"/>
          <a:cs typeface="+mn-cs"/>
        </a:defRPr>
      </a:lvl6pPr>
      <a:lvl7pPr marL="3780638" algn="l" defTabSz="1260213" rtl="0" eaLnBrk="1" latinLnBrk="0" hangingPunct="1">
        <a:defRPr sz="2481" kern="1200">
          <a:solidFill>
            <a:schemeClr val="tx1"/>
          </a:solidFill>
          <a:latin typeface="+mn-lt"/>
          <a:ea typeface="+mn-ea"/>
          <a:cs typeface="+mn-cs"/>
        </a:defRPr>
      </a:lvl7pPr>
      <a:lvl8pPr marL="4410743" algn="l" defTabSz="1260213" rtl="0" eaLnBrk="1" latinLnBrk="0" hangingPunct="1">
        <a:defRPr sz="2481" kern="1200">
          <a:solidFill>
            <a:schemeClr val="tx1"/>
          </a:solidFill>
          <a:latin typeface="+mn-lt"/>
          <a:ea typeface="+mn-ea"/>
          <a:cs typeface="+mn-cs"/>
        </a:defRPr>
      </a:lvl8pPr>
      <a:lvl9pPr marL="5040851" algn="l" defTabSz="1260213" rtl="0" eaLnBrk="1" latinLnBrk="0" hangingPunct="1">
        <a:defRPr sz="24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ommasoghilardi.github.io/DevStart/Workshops/ProgramInstallation.html#installing-python-packages" TargetMode="External"/><Relationship Id="rId13" Type="http://schemas.openxmlformats.org/officeDocument/2006/relationships/image" Target="../media/image7.svg"/><Relationship Id="rId18" Type="http://schemas.openxmlformats.org/officeDocument/2006/relationships/hyperlink" Target="https://tommasoghilardi.github.io/DevStart/Workshops/ProgramInstallation.html#psychopy" TargetMode="External"/><Relationship Id="rId3" Type="http://schemas.openxmlformats.org/officeDocument/2006/relationships/image" Target="../media/image1.png"/><Relationship Id="rId21" Type="http://schemas.openxmlformats.org/officeDocument/2006/relationships/hyperlink" Target="https://devstart-workshops.neetocal.com/eye-tracking-workshop-fordevelopmental-scientists" TargetMode="External"/><Relationship Id="rId7" Type="http://schemas.openxmlformats.org/officeDocument/2006/relationships/hyperlink" Target="https://tommasoghilardi.github.io/DevStart/Workshops/ProgramInstallation.html#miniconda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hyperlink" Target="https://tommasoghilardi.github.io/DevStart/Workshops/" TargetMode="External"/><Relationship Id="rId16" Type="http://schemas.openxmlformats.org/officeDocument/2006/relationships/hyperlink" Target="https://media.tenor.com/Iccl_wfwIdwAAAAM/despicable-me-minions.gif" TargetMode="External"/><Relationship Id="rId20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sychopy.org/" TargetMode="External"/><Relationship Id="rId11" Type="http://schemas.openxmlformats.org/officeDocument/2006/relationships/image" Target="../media/image5.svg"/><Relationship Id="rId5" Type="http://schemas.openxmlformats.org/officeDocument/2006/relationships/image" Target="../media/image3.png"/><Relationship Id="rId15" Type="http://schemas.openxmlformats.org/officeDocument/2006/relationships/hyperlink" Target="https://tommasoghilardi.github.io/DevStart/Workshops/ProgramInstallation.html#check-psychopy-installation" TargetMode="External"/><Relationship Id="rId10" Type="http://schemas.openxmlformats.org/officeDocument/2006/relationships/image" Target="../media/image4.png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hyperlink" Target="https://tommasoghilardi.github.io/DevStart/Workshops/ProgramInstallation.html#sec-installspyder" TargetMode="External"/><Relationship Id="rId14" Type="http://schemas.openxmlformats.org/officeDocument/2006/relationships/hyperlink" Target="https://tommasoghilardi.github.io/DevStart/Workshops/ProgramInstallation.html#psychopy-standalo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C0C43-5A0B-1D73-4654-283632BC1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121799D-109E-A478-7875-C80A23992661}"/>
              </a:ext>
            </a:extLst>
          </p:cNvPr>
          <p:cNvCxnSpPr>
            <a:cxnSpLocks/>
          </p:cNvCxnSpPr>
          <p:nvPr/>
        </p:nvCxnSpPr>
        <p:spPr>
          <a:xfrm>
            <a:off x="1196284" y="4117131"/>
            <a:ext cx="0" cy="336618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14BFEF2-F09A-5EF0-9016-E27D545BD288}"/>
              </a:ext>
            </a:extLst>
          </p:cNvPr>
          <p:cNvSpPr/>
          <p:nvPr/>
        </p:nvSpPr>
        <p:spPr>
          <a:xfrm>
            <a:off x="586685" y="7464164"/>
            <a:ext cx="6993060" cy="6344123"/>
          </a:xfrm>
          <a:custGeom>
            <a:avLst/>
            <a:gdLst>
              <a:gd name="connsiteX0" fmla="*/ 0 w 6993060"/>
              <a:gd name="connsiteY0" fmla="*/ 1057375 h 6344123"/>
              <a:gd name="connsiteX1" fmla="*/ 1057375 w 6993060"/>
              <a:gd name="connsiteY1" fmla="*/ 0 h 6344123"/>
              <a:gd name="connsiteX2" fmla="*/ 5935685 w 6993060"/>
              <a:gd name="connsiteY2" fmla="*/ 0 h 6344123"/>
              <a:gd name="connsiteX3" fmla="*/ 6993060 w 6993060"/>
              <a:gd name="connsiteY3" fmla="*/ 1057375 h 6344123"/>
              <a:gd name="connsiteX4" fmla="*/ 6993060 w 6993060"/>
              <a:gd name="connsiteY4" fmla="*/ 5286748 h 6344123"/>
              <a:gd name="connsiteX5" fmla="*/ 5935685 w 6993060"/>
              <a:gd name="connsiteY5" fmla="*/ 6344123 h 6344123"/>
              <a:gd name="connsiteX6" fmla="*/ 1057375 w 6993060"/>
              <a:gd name="connsiteY6" fmla="*/ 6344123 h 6344123"/>
              <a:gd name="connsiteX7" fmla="*/ 0 w 6993060"/>
              <a:gd name="connsiteY7" fmla="*/ 5286748 h 6344123"/>
              <a:gd name="connsiteX8" fmla="*/ 0 w 6993060"/>
              <a:gd name="connsiteY8" fmla="*/ 1057375 h 634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3060" h="6344123" fill="none" extrusionOk="0">
                <a:moveTo>
                  <a:pt x="0" y="1057375"/>
                </a:moveTo>
                <a:cubicBezTo>
                  <a:pt x="-60561" y="477605"/>
                  <a:pt x="531519" y="-5293"/>
                  <a:pt x="1057375" y="0"/>
                </a:cubicBezTo>
                <a:cubicBezTo>
                  <a:pt x="2116667" y="-76428"/>
                  <a:pt x="3752908" y="-98079"/>
                  <a:pt x="5935685" y="0"/>
                </a:cubicBezTo>
                <a:cubicBezTo>
                  <a:pt x="6524873" y="63497"/>
                  <a:pt x="6968540" y="463983"/>
                  <a:pt x="6993060" y="1057375"/>
                </a:cubicBezTo>
                <a:cubicBezTo>
                  <a:pt x="6951845" y="2382990"/>
                  <a:pt x="6953692" y="3286752"/>
                  <a:pt x="6993060" y="5286748"/>
                </a:cubicBezTo>
                <a:cubicBezTo>
                  <a:pt x="7007187" y="5797354"/>
                  <a:pt x="6550860" y="6369229"/>
                  <a:pt x="5935685" y="6344123"/>
                </a:cubicBezTo>
                <a:cubicBezTo>
                  <a:pt x="4448310" y="6298176"/>
                  <a:pt x="3439954" y="6423284"/>
                  <a:pt x="1057375" y="6344123"/>
                </a:cubicBezTo>
                <a:cubicBezTo>
                  <a:pt x="484614" y="6349510"/>
                  <a:pt x="9299" y="5856011"/>
                  <a:pt x="0" y="5286748"/>
                </a:cubicBezTo>
                <a:cubicBezTo>
                  <a:pt x="-115066" y="3472893"/>
                  <a:pt x="-133801" y="2523496"/>
                  <a:pt x="0" y="1057375"/>
                </a:cubicBezTo>
                <a:close/>
              </a:path>
              <a:path w="6993060" h="6344123" stroke="0" extrusionOk="0">
                <a:moveTo>
                  <a:pt x="0" y="1057375"/>
                </a:moveTo>
                <a:cubicBezTo>
                  <a:pt x="-46154" y="477060"/>
                  <a:pt x="589817" y="1886"/>
                  <a:pt x="1057375" y="0"/>
                </a:cubicBezTo>
                <a:cubicBezTo>
                  <a:pt x="3248863" y="-105081"/>
                  <a:pt x="4850310" y="-87976"/>
                  <a:pt x="5935685" y="0"/>
                </a:cubicBezTo>
                <a:cubicBezTo>
                  <a:pt x="6495971" y="25466"/>
                  <a:pt x="7028361" y="459963"/>
                  <a:pt x="6993060" y="1057375"/>
                </a:cubicBezTo>
                <a:cubicBezTo>
                  <a:pt x="6991198" y="2382450"/>
                  <a:pt x="6923752" y="3534660"/>
                  <a:pt x="6993060" y="5286748"/>
                </a:cubicBezTo>
                <a:cubicBezTo>
                  <a:pt x="6915135" y="5808595"/>
                  <a:pt x="6509173" y="6423106"/>
                  <a:pt x="5935685" y="6344123"/>
                </a:cubicBezTo>
                <a:cubicBezTo>
                  <a:pt x="5069552" y="6465151"/>
                  <a:pt x="2167028" y="6464214"/>
                  <a:pt x="1057375" y="6344123"/>
                </a:cubicBezTo>
                <a:cubicBezTo>
                  <a:pt x="535190" y="6358217"/>
                  <a:pt x="-8383" y="5887224"/>
                  <a:pt x="0" y="5286748"/>
                </a:cubicBezTo>
                <a:cubicBezTo>
                  <a:pt x="101500" y="3996144"/>
                  <a:pt x="-52494" y="2116837"/>
                  <a:pt x="0" y="1057375"/>
                </a:cubicBezTo>
                <a:close/>
              </a:path>
            </a:pathLst>
          </a:custGeom>
          <a:solidFill>
            <a:srgbClr val="00B3B3">
              <a:alpha val="69804"/>
            </a:srgbClr>
          </a:solidFill>
          <a:ln w="28575">
            <a:solidFill>
              <a:srgbClr val="018080"/>
            </a:solidFill>
            <a:extLst>
              <a:ext uri="{C807C97D-BFC1-408E-A445-0C87EB9F89A2}">
                <ask:lineSketchStyleProps xmlns:ask="http://schemas.microsoft.com/office/drawing/2018/sketchyshapes" sd="18975987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python and libraries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E5820-4E9E-A0B1-F1D5-2EEDB008C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2055"/>
            <a:ext cx="12599988" cy="1961165"/>
          </a:xfrm>
        </p:spPr>
        <p:txBody>
          <a:bodyPr anchor="t">
            <a:noAutofit/>
          </a:bodyPr>
          <a:lstStyle/>
          <a:p>
            <a:r>
              <a:rPr lang="en-GB" sz="4001" dirty="0">
                <a:latin typeface="Arial" panose="020B0604020202020204" pitchFamily="34" charset="0"/>
                <a:cs typeface="Arial" panose="020B0604020202020204" pitchFamily="34" charset="0"/>
              </a:rPr>
              <a:t>Getting Started:</a:t>
            </a:r>
            <a:br>
              <a:rPr lang="en-GB" sz="400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001" dirty="0">
                <a:latin typeface="Arial" panose="020B0604020202020204" pitchFamily="34" charset="0"/>
                <a:cs typeface="Arial" panose="020B0604020202020204" pitchFamily="34" charset="0"/>
              </a:rPr>
              <a:t>Installing Python and </a:t>
            </a:r>
            <a:r>
              <a:rPr lang="en-GB" sz="4001" dirty="0" err="1">
                <a:latin typeface="Arial" panose="020B0604020202020204" pitchFamily="34" charset="0"/>
                <a:cs typeface="Arial" panose="020B0604020202020204" pitchFamily="34" charset="0"/>
              </a:rPr>
              <a:t>PsychoPy</a:t>
            </a:r>
            <a:endParaRPr lang="en-GB" sz="4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A blue hexagon with a black and white hexagon with a black and white hexagon with a black and white hexagon with a black and white circular object with a round&#10;&#10;AI-generated content may be incorrect.">
            <a:hlinkClick r:id="rId2"/>
            <a:extLst>
              <a:ext uri="{FF2B5EF4-FFF2-40B4-BE49-F238E27FC236}">
                <a16:creationId xmlns:a16="http://schemas.microsoft.com/office/drawing/2014/main" id="{BC084F83-2B7D-4036-2DCD-49AFF9BD8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60" y="186269"/>
            <a:ext cx="1665476" cy="1935283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FDA4C11F-CEFF-5B07-784A-28BB3173A2B9}"/>
              </a:ext>
            </a:extLst>
          </p:cNvPr>
          <p:cNvGrpSpPr/>
          <p:nvPr/>
        </p:nvGrpSpPr>
        <p:grpSpPr>
          <a:xfrm>
            <a:off x="842589" y="1058796"/>
            <a:ext cx="1316220" cy="1993183"/>
            <a:chOff x="842588" y="2206604"/>
            <a:chExt cx="1316220" cy="19931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2E918A6-F3F5-3ED1-DF79-FBCDFB897995}"/>
                </a:ext>
              </a:extLst>
            </p:cNvPr>
            <p:cNvGrpSpPr/>
            <p:nvPr/>
          </p:nvGrpSpPr>
          <p:grpSpPr>
            <a:xfrm>
              <a:off x="883806" y="2206604"/>
              <a:ext cx="1275002" cy="1481551"/>
              <a:chOff x="1108464" y="603225"/>
              <a:chExt cx="1665476" cy="1935282"/>
            </a:xfrm>
          </p:grpSpPr>
          <p:pic>
            <p:nvPicPr>
              <p:cNvPr id="25" name="Picture 24" descr="A blue hexagon with a black and white hexagon with a black and white hexagon with a black and white hexagon with a black and white circular object with a round&#10;&#10;AI-generated content may be incorrect.">
                <a:extLst>
                  <a:ext uri="{FF2B5EF4-FFF2-40B4-BE49-F238E27FC236}">
                    <a16:creationId xmlns:a16="http://schemas.microsoft.com/office/drawing/2014/main" id="{1BC21C0E-2690-84FC-F06D-2F2B897510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8464" y="603225"/>
                <a:ext cx="1665476" cy="1935282"/>
              </a:xfrm>
              <a:prstGeom prst="rect">
                <a:avLst/>
              </a:prstGeom>
            </p:spPr>
          </p:pic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C2A772B2-6018-65B9-7715-3165BFE95329}"/>
                  </a:ext>
                </a:extLst>
              </p:cNvPr>
              <p:cNvSpPr/>
              <p:nvPr/>
            </p:nvSpPr>
            <p:spPr>
              <a:xfrm rot="5400000">
                <a:off x="1106091" y="812095"/>
                <a:ext cx="1670219" cy="1521431"/>
              </a:xfrm>
              <a:prstGeom prst="hexagon">
                <a:avLst/>
              </a:prstGeom>
              <a:solidFill>
                <a:srgbClr val="00B3B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D35F70-7021-935B-E5AA-78B6ABD8AA0A}"/>
                </a:ext>
              </a:extLst>
            </p:cNvPr>
            <p:cNvSpPr txBox="1"/>
            <p:nvPr/>
          </p:nvSpPr>
          <p:spPr>
            <a:xfrm>
              <a:off x="842588" y="2317376"/>
              <a:ext cx="1016246" cy="646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1" dirty="0"/>
                <a:t>Start</a:t>
              </a:r>
              <a:r>
                <a:rPr lang="en-GB" sz="3601" dirty="0"/>
                <a:t> 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DC4525-3A14-E169-E355-674CEECE3784}"/>
                </a:ext>
              </a:extLst>
            </p:cNvPr>
            <p:cNvSpPr/>
            <p:nvPr/>
          </p:nvSpPr>
          <p:spPr>
            <a:xfrm>
              <a:off x="1364258" y="3266722"/>
              <a:ext cx="314096" cy="933064"/>
            </a:xfrm>
            <a:custGeom>
              <a:avLst/>
              <a:gdLst>
                <a:gd name="connsiteX0" fmla="*/ 291681 w 439240"/>
                <a:gd name="connsiteY0" fmla="*/ 0 h 1188720"/>
                <a:gd name="connsiteX1" fmla="*/ 70701 w 439240"/>
                <a:gd name="connsiteY1" fmla="*/ 243840 h 1188720"/>
                <a:gd name="connsiteX2" fmla="*/ 421221 w 439240"/>
                <a:gd name="connsiteY2" fmla="*/ 358140 h 1188720"/>
                <a:gd name="connsiteX3" fmla="*/ 360261 w 439240"/>
                <a:gd name="connsiteY3" fmla="*/ 685800 h 1188720"/>
                <a:gd name="connsiteX4" fmla="*/ 116421 w 439240"/>
                <a:gd name="connsiteY4" fmla="*/ 609600 h 1188720"/>
                <a:gd name="connsiteX5" fmla="*/ 2121 w 439240"/>
                <a:gd name="connsiteY5" fmla="*/ 769620 h 1188720"/>
                <a:gd name="connsiteX6" fmla="*/ 207861 w 439240"/>
                <a:gd name="connsiteY6" fmla="*/ 891540 h 1188720"/>
                <a:gd name="connsiteX7" fmla="*/ 245961 w 439240"/>
                <a:gd name="connsiteY7" fmla="*/ 1188720 h 1188720"/>
                <a:gd name="connsiteX8" fmla="*/ 245961 w 439240"/>
                <a:gd name="connsiteY8" fmla="*/ 1188720 h 1188720"/>
                <a:gd name="connsiteX0" fmla="*/ 181235 w 439240"/>
                <a:gd name="connsiteY0" fmla="*/ 0 h 1217455"/>
                <a:gd name="connsiteX1" fmla="*/ 70701 w 439240"/>
                <a:gd name="connsiteY1" fmla="*/ 272575 h 1217455"/>
                <a:gd name="connsiteX2" fmla="*/ 421221 w 439240"/>
                <a:gd name="connsiteY2" fmla="*/ 386875 h 1217455"/>
                <a:gd name="connsiteX3" fmla="*/ 360261 w 439240"/>
                <a:gd name="connsiteY3" fmla="*/ 714535 h 1217455"/>
                <a:gd name="connsiteX4" fmla="*/ 116421 w 439240"/>
                <a:gd name="connsiteY4" fmla="*/ 638335 h 1217455"/>
                <a:gd name="connsiteX5" fmla="*/ 2121 w 439240"/>
                <a:gd name="connsiteY5" fmla="*/ 798355 h 1217455"/>
                <a:gd name="connsiteX6" fmla="*/ 207861 w 439240"/>
                <a:gd name="connsiteY6" fmla="*/ 920275 h 1217455"/>
                <a:gd name="connsiteX7" fmla="*/ 245961 w 439240"/>
                <a:gd name="connsiteY7" fmla="*/ 1217455 h 1217455"/>
                <a:gd name="connsiteX8" fmla="*/ 245961 w 439240"/>
                <a:gd name="connsiteY8" fmla="*/ 1217455 h 1217455"/>
                <a:gd name="connsiteX0" fmla="*/ 181235 w 439240"/>
                <a:gd name="connsiteY0" fmla="*/ 0 h 1217455"/>
                <a:gd name="connsiteX1" fmla="*/ 70701 w 439240"/>
                <a:gd name="connsiteY1" fmla="*/ 272575 h 1217455"/>
                <a:gd name="connsiteX2" fmla="*/ 421221 w 439240"/>
                <a:gd name="connsiteY2" fmla="*/ 386875 h 1217455"/>
                <a:gd name="connsiteX3" fmla="*/ 360261 w 439240"/>
                <a:gd name="connsiteY3" fmla="*/ 714535 h 1217455"/>
                <a:gd name="connsiteX4" fmla="*/ 116421 w 439240"/>
                <a:gd name="connsiteY4" fmla="*/ 638335 h 1217455"/>
                <a:gd name="connsiteX5" fmla="*/ 2121 w 439240"/>
                <a:gd name="connsiteY5" fmla="*/ 798355 h 1217455"/>
                <a:gd name="connsiteX6" fmla="*/ 207861 w 439240"/>
                <a:gd name="connsiteY6" fmla="*/ 920275 h 1217455"/>
                <a:gd name="connsiteX7" fmla="*/ 245961 w 439240"/>
                <a:gd name="connsiteY7" fmla="*/ 1217455 h 1217455"/>
                <a:gd name="connsiteX8" fmla="*/ 245961 w 439240"/>
                <a:gd name="connsiteY8" fmla="*/ 1217455 h 1217455"/>
                <a:gd name="connsiteX0" fmla="*/ 181235 w 433578"/>
                <a:gd name="connsiteY0" fmla="*/ 0 h 1217455"/>
                <a:gd name="connsiteX1" fmla="*/ 150679 w 433578"/>
                <a:gd name="connsiteY1" fmla="*/ 268469 h 1217455"/>
                <a:gd name="connsiteX2" fmla="*/ 421221 w 433578"/>
                <a:gd name="connsiteY2" fmla="*/ 386875 h 1217455"/>
                <a:gd name="connsiteX3" fmla="*/ 360261 w 433578"/>
                <a:gd name="connsiteY3" fmla="*/ 714535 h 1217455"/>
                <a:gd name="connsiteX4" fmla="*/ 116421 w 433578"/>
                <a:gd name="connsiteY4" fmla="*/ 638335 h 1217455"/>
                <a:gd name="connsiteX5" fmla="*/ 2121 w 433578"/>
                <a:gd name="connsiteY5" fmla="*/ 798355 h 1217455"/>
                <a:gd name="connsiteX6" fmla="*/ 207861 w 433578"/>
                <a:gd name="connsiteY6" fmla="*/ 920275 h 1217455"/>
                <a:gd name="connsiteX7" fmla="*/ 245961 w 433578"/>
                <a:gd name="connsiteY7" fmla="*/ 1217455 h 1217455"/>
                <a:gd name="connsiteX8" fmla="*/ 245961 w 433578"/>
                <a:gd name="connsiteY8" fmla="*/ 1217455 h 1217455"/>
                <a:gd name="connsiteX0" fmla="*/ 86023 w 433578"/>
                <a:gd name="connsiteY0" fmla="*/ 0 h 1196930"/>
                <a:gd name="connsiteX1" fmla="*/ 150679 w 433578"/>
                <a:gd name="connsiteY1" fmla="*/ 247944 h 1196930"/>
                <a:gd name="connsiteX2" fmla="*/ 421221 w 433578"/>
                <a:gd name="connsiteY2" fmla="*/ 366350 h 1196930"/>
                <a:gd name="connsiteX3" fmla="*/ 360261 w 433578"/>
                <a:gd name="connsiteY3" fmla="*/ 694010 h 1196930"/>
                <a:gd name="connsiteX4" fmla="*/ 116421 w 433578"/>
                <a:gd name="connsiteY4" fmla="*/ 617810 h 1196930"/>
                <a:gd name="connsiteX5" fmla="*/ 2121 w 433578"/>
                <a:gd name="connsiteY5" fmla="*/ 777830 h 1196930"/>
                <a:gd name="connsiteX6" fmla="*/ 207861 w 433578"/>
                <a:gd name="connsiteY6" fmla="*/ 899750 h 1196930"/>
                <a:gd name="connsiteX7" fmla="*/ 245961 w 433578"/>
                <a:gd name="connsiteY7" fmla="*/ 1196930 h 1196930"/>
                <a:gd name="connsiteX8" fmla="*/ 245961 w 433578"/>
                <a:gd name="connsiteY8" fmla="*/ 1196930 h 1196930"/>
                <a:gd name="connsiteX0" fmla="*/ 86023 w 433578"/>
                <a:gd name="connsiteY0" fmla="*/ 0 h 1196930"/>
                <a:gd name="connsiteX1" fmla="*/ 150679 w 433578"/>
                <a:gd name="connsiteY1" fmla="*/ 247944 h 1196930"/>
                <a:gd name="connsiteX2" fmla="*/ 421221 w 433578"/>
                <a:gd name="connsiteY2" fmla="*/ 366350 h 1196930"/>
                <a:gd name="connsiteX3" fmla="*/ 360261 w 433578"/>
                <a:gd name="connsiteY3" fmla="*/ 694010 h 1196930"/>
                <a:gd name="connsiteX4" fmla="*/ 116421 w 433578"/>
                <a:gd name="connsiteY4" fmla="*/ 617810 h 1196930"/>
                <a:gd name="connsiteX5" fmla="*/ 2121 w 433578"/>
                <a:gd name="connsiteY5" fmla="*/ 777830 h 1196930"/>
                <a:gd name="connsiteX6" fmla="*/ 207861 w 433578"/>
                <a:gd name="connsiteY6" fmla="*/ 899750 h 1196930"/>
                <a:gd name="connsiteX7" fmla="*/ 245961 w 433578"/>
                <a:gd name="connsiteY7" fmla="*/ 1196930 h 1196930"/>
                <a:gd name="connsiteX8" fmla="*/ 245961 w 433578"/>
                <a:gd name="connsiteY8" fmla="*/ 1196930 h 119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578" h="1196930">
                  <a:moveTo>
                    <a:pt x="86023" y="0"/>
                  </a:moveTo>
                  <a:cubicBezTo>
                    <a:pt x="75184" y="149546"/>
                    <a:pt x="94813" y="186886"/>
                    <a:pt x="150679" y="247944"/>
                  </a:cubicBezTo>
                  <a:cubicBezTo>
                    <a:pt x="206545" y="309002"/>
                    <a:pt x="386291" y="292006"/>
                    <a:pt x="421221" y="366350"/>
                  </a:cubicBezTo>
                  <a:cubicBezTo>
                    <a:pt x="456151" y="440694"/>
                    <a:pt x="411061" y="652100"/>
                    <a:pt x="360261" y="694010"/>
                  </a:cubicBezTo>
                  <a:cubicBezTo>
                    <a:pt x="309461" y="735920"/>
                    <a:pt x="176111" y="603840"/>
                    <a:pt x="116421" y="617810"/>
                  </a:cubicBezTo>
                  <a:cubicBezTo>
                    <a:pt x="56731" y="631780"/>
                    <a:pt x="-13119" y="730840"/>
                    <a:pt x="2121" y="777830"/>
                  </a:cubicBezTo>
                  <a:cubicBezTo>
                    <a:pt x="17361" y="824820"/>
                    <a:pt x="167221" y="829900"/>
                    <a:pt x="207861" y="899750"/>
                  </a:cubicBezTo>
                  <a:cubicBezTo>
                    <a:pt x="248501" y="969600"/>
                    <a:pt x="245961" y="1196930"/>
                    <a:pt x="245961" y="1196930"/>
                  </a:cubicBezTo>
                  <a:lnTo>
                    <a:pt x="245961" y="1196930"/>
                  </a:lnTo>
                </a:path>
              </a:pathLst>
            </a:custGeom>
            <a:ln w="285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1C20727-3121-1F5A-00C4-DC6F898AB33F}"/>
              </a:ext>
            </a:extLst>
          </p:cNvPr>
          <p:cNvSpPr/>
          <p:nvPr/>
        </p:nvSpPr>
        <p:spPr>
          <a:xfrm>
            <a:off x="334458" y="3099485"/>
            <a:ext cx="2946400" cy="933064"/>
          </a:xfrm>
          <a:custGeom>
            <a:avLst/>
            <a:gdLst>
              <a:gd name="connsiteX0" fmla="*/ 0 w 2946400"/>
              <a:gd name="connsiteY0" fmla="*/ 155514 h 933064"/>
              <a:gd name="connsiteX1" fmla="*/ 155514 w 2946400"/>
              <a:gd name="connsiteY1" fmla="*/ 0 h 933064"/>
              <a:gd name="connsiteX2" fmla="*/ 2790886 w 2946400"/>
              <a:gd name="connsiteY2" fmla="*/ 0 h 933064"/>
              <a:gd name="connsiteX3" fmla="*/ 2946400 w 2946400"/>
              <a:gd name="connsiteY3" fmla="*/ 155514 h 933064"/>
              <a:gd name="connsiteX4" fmla="*/ 2946400 w 2946400"/>
              <a:gd name="connsiteY4" fmla="*/ 777550 h 933064"/>
              <a:gd name="connsiteX5" fmla="*/ 2790886 w 2946400"/>
              <a:gd name="connsiteY5" fmla="*/ 933064 h 933064"/>
              <a:gd name="connsiteX6" fmla="*/ 155514 w 2946400"/>
              <a:gd name="connsiteY6" fmla="*/ 933064 h 933064"/>
              <a:gd name="connsiteX7" fmla="*/ 0 w 2946400"/>
              <a:gd name="connsiteY7" fmla="*/ 777550 h 933064"/>
              <a:gd name="connsiteX8" fmla="*/ 0 w 2946400"/>
              <a:gd name="connsiteY8" fmla="*/ 155514 h 93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6400" h="933064" fill="none" extrusionOk="0">
                <a:moveTo>
                  <a:pt x="0" y="155514"/>
                </a:moveTo>
                <a:cubicBezTo>
                  <a:pt x="-8048" y="70184"/>
                  <a:pt x="74966" y="-486"/>
                  <a:pt x="155514" y="0"/>
                </a:cubicBezTo>
                <a:cubicBezTo>
                  <a:pt x="1051336" y="-76428"/>
                  <a:pt x="2165823" y="-98079"/>
                  <a:pt x="2790886" y="0"/>
                </a:cubicBezTo>
                <a:cubicBezTo>
                  <a:pt x="2876980" y="2503"/>
                  <a:pt x="2944214" y="68786"/>
                  <a:pt x="2946400" y="155514"/>
                </a:cubicBezTo>
                <a:cubicBezTo>
                  <a:pt x="2970210" y="297823"/>
                  <a:pt x="2982455" y="679469"/>
                  <a:pt x="2946400" y="777550"/>
                </a:cubicBezTo>
                <a:cubicBezTo>
                  <a:pt x="2947268" y="858928"/>
                  <a:pt x="2889605" y="943388"/>
                  <a:pt x="2790886" y="933064"/>
                </a:cubicBezTo>
                <a:cubicBezTo>
                  <a:pt x="2327533" y="887117"/>
                  <a:pt x="1291844" y="1012225"/>
                  <a:pt x="155514" y="933064"/>
                </a:cubicBezTo>
                <a:cubicBezTo>
                  <a:pt x="83589" y="939773"/>
                  <a:pt x="895" y="862022"/>
                  <a:pt x="0" y="777550"/>
                </a:cubicBezTo>
                <a:cubicBezTo>
                  <a:pt x="-34836" y="696349"/>
                  <a:pt x="-37461" y="303571"/>
                  <a:pt x="0" y="155514"/>
                </a:cubicBezTo>
                <a:close/>
              </a:path>
              <a:path w="2946400" h="933064" stroke="0" extrusionOk="0">
                <a:moveTo>
                  <a:pt x="0" y="155514"/>
                </a:moveTo>
                <a:cubicBezTo>
                  <a:pt x="-11026" y="70500"/>
                  <a:pt x="73652" y="65"/>
                  <a:pt x="155514" y="0"/>
                </a:cubicBezTo>
                <a:cubicBezTo>
                  <a:pt x="1023292" y="-105081"/>
                  <a:pt x="2135233" y="-87976"/>
                  <a:pt x="2790886" y="0"/>
                </a:cubicBezTo>
                <a:cubicBezTo>
                  <a:pt x="2868307" y="9103"/>
                  <a:pt x="2949090" y="68602"/>
                  <a:pt x="2946400" y="155514"/>
                </a:cubicBezTo>
                <a:cubicBezTo>
                  <a:pt x="2993777" y="403035"/>
                  <a:pt x="2961083" y="491454"/>
                  <a:pt x="2946400" y="777550"/>
                </a:cubicBezTo>
                <a:cubicBezTo>
                  <a:pt x="2945062" y="862371"/>
                  <a:pt x="2875710" y="941078"/>
                  <a:pt x="2790886" y="933064"/>
                </a:cubicBezTo>
                <a:cubicBezTo>
                  <a:pt x="2297271" y="1054092"/>
                  <a:pt x="803845" y="1053155"/>
                  <a:pt x="155514" y="933064"/>
                </a:cubicBezTo>
                <a:cubicBezTo>
                  <a:pt x="80892" y="935634"/>
                  <a:pt x="-2898" y="869144"/>
                  <a:pt x="0" y="777550"/>
                </a:cubicBezTo>
                <a:cubicBezTo>
                  <a:pt x="-26978" y="704200"/>
                  <a:pt x="-29100" y="223968"/>
                  <a:pt x="0" y="155514"/>
                </a:cubicBezTo>
                <a:close/>
              </a:path>
            </a:pathLst>
          </a:custGeom>
          <a:solidFill>
            <a:srgbClr val="00B3B3">
              <a:alpha val="69804"/>
            </a:srgbClr>
          </a:solidFill>
          <a:ln w="28575">
            <a:solidFill>
              <a:srgbClr val="018080"/>
            </a:solidFill>
            <a:extLst>
              <a:ext uri="{C807C97D-BFC1-408E-A445-0C87EB9F89A2}">
                <ask:lineSketchStyleProps xmlns:ask="http://schemas.microsoft.com/office/drawing/2018/sketchyshapes" sd="18975987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have python installed on your laptop??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49C065A-4043-C161-DE74-121C588F8857}"/>
              </a:ext>
            </a:extLst>
          </p:cNvPr>
          <p:cNvSpPr/>
          <p:nvPr/>
        </p:nvSpPr>
        <p:spPr>
          <a:xfrm>
            <a:off x="5215052" y="3162435"/>
            <a:ext cx="2169886" cy="800385"/>
          </a:xfrm>
          <a:custGeom>
            <a:avLst/>
            <a:gdLst>
              <a:gd name="connsiteX0" fmla="*/ 0 w 2169886"/>
              <a:gd name="connsiteY0" fmla="*/ 133400 h 800385"/>
              <a:gd name="connsiteX1" fmla="*/ 133400 w 2169886"/>
              <a:gd name="connsiteY1" fmla="*/ 0 h 800385"/>
              <a:gd name="connsiteX2" fmla="*/ 2036486 w 2169886"/>
              <a:gd name="connsiteY2" fmla="*/ 0 h 800385"/>
              <a:gd name="connsiteX3" fmla="*/ 2169886 w 2169886"/>
              <a:gd name="connsiteY3" fmla="*/ 133400 h 800385"/>
              <a:gd name="connsiteX4" fmla="*/ 2169886 w 2169886"/>
              <a:gd name="connsiteY4" fmla="*/ 666985 h 800385"/>
              <a:gd name="connsiteX5" fmla="*/ 2036486 w 2169886"/>
              <a:gd name="connsiteY5" fmla="*/ 800385 h 800385"/>
              <a:gd name="connsiteX6" fmla="*/ 133400 w 2169886"/>
              <a:gd name="connsiteY6" fmla="*/ 800385 h 800385"/>
              <a:gd name="connsiteX7" fmla="*/ 0 w 2169886"/>
              <a:gd name="connsiteY7" fmla="*/ 666985 h 800385"/>
              <a:gd name="connsiteX8" fmla="*/ 0 w 2169886"/>
              <a:gd name="connsiteY8" fmla="*/ 133400 h 80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9886" h="800385" fill="none" extrusionOk="0">
                <a:moveTo>
                  <a:pt x="0" y="133400"/>
                </a:moveTo>
                <a:cubicBezTo>
                  <a:pt x="-12316" y="60579"/>
                  <a:pt x="70143" y="-949"/>
                  <a:pt x="133400" y="0"/>
                </a:cubicBezTo>
                <a:cubicBezTo>
                  <a:pt x="341835" y="-76428"/>
                  <a:pt x="1522549" y="-98079"/>
                  <a:pt x="2036486" y="0"/>
                </a:cubicBezTo>
                <a:cubicBezTo>
                  <a:pt x="2111109" y="11542"/>
                  <a:pt x="2157844" y="55098"/>
                  <a:pt x="2169886" y="133400"/>
                </a:cubicBezTo>
                <a:cubicBezTo>
                  <a:pt x="2200992" y="331832"/>
                  <a:pt x="2181003" y="478725"/>
                  <a:pt x="2169886" y="666985"/>
                </a:cubicBezTo>
                <a:cubicBezTo>
                  <a:pt x="2172206" y="728610"/>
                  <a:pt x="2121290" y="809340"/>
                  <a:pt x="2036486" y="800385"/>
                </a:cubicBezTo>
                <a:cubicBezTo>
                  <a:pt x="1427208" y="754438"/>
                  <a:pt x="783847" y="879546"/>
                  <a:pt x="133400" y="800385"/>
                </a:cubicBezTo>
                <a:cubicBezTo>
                  <a:pt x="64466" y="802663"/>
                  <a:pt x="4732" y="733175"/>
                  <a:pt x="0" y="666985"/>
                </a:cubicBezTo>
                <a:cubicBezTo>
                  <a:pt x="-26008" y="591570"/>
                  <a:pt x="-14521" y="241989"/>
                  <a:pt x="0" y="133400"/>
                </a:cubicBezTo>
                <a:close/>
              </a:path>
              <a:path w="2169886" h="800385" stroke="0" extrusionOk="0">
                <a:moveTo>
                  <a:pt x="0" y="133400"/>
                </a:moveTo>
                <a:cubicBezTo>
                  <a:pt x="-2867" y="59952"/>
                  <a:pt x="68604" y="144"/>
                  <a:pt x="133400" y="0"/>
                </a:cubicBezTo>
                <a:cubicBezTo>
                  <a:pt x="721041" y="-105081"/>
                  <a:pt x="1314595" y="-87976"/>
                  <a:pt x="2036486" y="0"/>
                </a:cubicBezTo>
                <a:cubicBezTo>
                  <a:pt x="2106056" y="4414"/>
                  <a:pt x="2182040" y="55098"/>
                  <a:pt x="2169886" y="133400"/>
                </a:cubicBezTo>
                <a:cubicBezTo>
                  <a:pt x="2193958" y="194341"/>
                  <a:pt x="2191955" y="589192"/>
                  <a:pt x="2169886" y="666985"/>
                </a:cubicBezTo>
                <a:cubicBezTo>
                  <a:pt x="2158988" y="731972"/>
                  <a:pt x="2108903" y="809860"/>
                  <a:pt x="2036486" y="800385"/>
                </a:cubicBezTo>
                <a:cubicBezTo>
                  <a:pt x="1414766" y="921413"/>
                  <a:pt x="532600" y="920476"/>
                  <a:pt x="133400" y="800385"/>
                </a:cubicBezTo>
                <a:cubicBezTo>
                  <a:pt x="72682" y="803340"/>
                  <a:pt x="-6665" y="753782"/>
                  <a:pt x="0" y="666985"/>
                </a:cubicBezTo>
                <a:cubicBezTo>
                  <a:pt x="21550" y="594021"/>
                  <a:pt x="-1566" y="394616"/>
                  <a:pt x="0" y="133400"/>
                </a:cubicBezTo>
                <a:close/>
              </a:path>
            </a:pathLst>
          </a:custGeom>
          <a:solidFill>
            <a:srgbClr val="00B3B3">
              <a:alpha val="69804"/>
            </a:srgbClr>
          </a:solidFill>
          <a:ln w="28575">
            <a:solidFill>
              <a:srgbClr val="018080"/>
            </a:solidFill>
            <a:extLst>
              <a:ext uri="{C807C97D-BFC1-408E-A445-0C87EB9F89A2}">
                <ask:lineSketchStyleProps xmlns:ask="http://schemas.microsoft.com/office/drawing/2018/sketchyshapes" sd="18975987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have Windows or Mac?</a:t>
            </a:r>
          </a:p>
        </p:txBody>
      </p:sp>
      <p:pic>
        <p:nvPicPr>
          <p:cNvPr id="49" name="Picture 4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35BD1B9-A455-2674-E7A6-DB5DA19E5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52" y="4105947"/>
            <a:ext cx="551182" cy="551182"/>
          </a:xfrm>
          <a:prstGeom prst="rect">
            <a:avLst/>
          </a:prstGeom>
        </p:spPr>
      </p:pic>
      <p:pic>
        <p:nvPicPr>
          <p:cNvPr id="50" name="Picture 4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331558C-EC38-AAF0-7C34-4769F1C21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63" y="3086216"/>
            <a:ext cx="444125" cy="444125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33C381B-0CBA-CC42-D550-53848452D7E8}"/>
              </a:ext>
            </a:extLst>
          </p:cNvPr>
          <p:cNvSpPr/>
          <p:nvPr/>
        </p:nvSpPr>
        <p:spPr>
          <a:xfrm>
            <a:off x="9406433" y="2869794"/>
            <a:ext cx="3054135" cy="1365903"/>
          </a:xfrm>
          <a:custGeom>
            <a:avLst/>
            <a:gdLst>
              <a:gd name="connsiteX0" fmla="*/ 0 w 3054135"/>
              <a:gd name="connsiteY0" fmla="*/ 227655 h 1365903"/>
              <a:gd name="connsiteX1" fmla="*/ 227655 w 3054135"/>
              <a:gd name="connsiteY1" fmla="*/ 0 h 1365903"/>
              <a:gd name="connsiteX2" fmla="*/ 2826480 w 3054135"/>
              <a:gd name="connsiteY2" fmla="*/ 0 h 1365903"/>
              <a:gd name="connsiteX3" fmla="*/ 3054135 w 3054135"/>
              <a:gd name="connsiteY3" fmla="*/ 227655 h 1365903"/>
              <a:gd name="connsiteX4" fmla="*/ 3054135 w 3054135"/>
              <a:gd name="connsiteY4" fmla="*/ 1138248 h 1365903"/>
              <a:gd name="connsiteX5" fmla="*/ 2826480 w 3054135"/>
              <a:gd name="connsiteY5" fmla="*/ 1365903 h 1365903"/>
              <a:gd name="connsiteX6" fmla="*/ 227655 w 3054135"/>
              <a:gd name="connsiteY6" fmla="*/ 1365903 h 1365903"/>
              <a:gd name="connsiteX7" fmla="*/ 0 w 3054135"/>
              <a:gd name="connsiteY7" fmla="*/ 1138248 h 1365903"/>
              <a:gd name="connsiteX8" fmla="*/ 0 w 3054135"/>
              <a:gd name="connsiteY8" fmla="*/ 227655 h 136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4135" h="1365903" fill="none" extrusionOk="0">
                <a:moveTo>
                  <a:pt x="0" y="227655"/>
                </a:moveTo>
                <a:cubicBezTo>
                  <a:pt x="-19646" y="103288"/>
                  <a:pt x="121263" y="-1761"/>
                  <a:pt x="227655" y="0"/>
                </a:cubicBezTo>
                <a:cubicBezTo>
                  <a:pt x="831145" y="-76428"/>
                  <a:pt x="2338159" y="-98079"/>
                  <a:pt x="2826480" y="0"/>
                </a:cubicBezTo>
                <a:cubicBezTo>
                  <a:pt x="2952925" y="8703"/>
                  <a:pt x="3034842" y="94513"/>
                  <a:pt x="3054135" y="227655"/>
                </a:cubicBezTo>
                <a:cubicBezTo>
                  <a:pt x="3000761" y="528335"/>
                  <a:pt x="3081332" y="958397"/>
                  <a:pt x="3054135" y="1138248"/>
                </a:cubicBezTo>
                <a:cubicBezTo>
                  <a:pt x="3056887" y="1249684"/>
                  <a:pt x="2971670" y="1381561"/>
                  <a:pt x="2826480" y="1365903"/>
                </a:cubicBezTo>
                <a:cubicBezTo>
                  <a:pt x="1652894" y="1319956"/>
                  <a:pt x="704159" y="1445064"/>
                  <a:pt x="227655" y="1365903"/>
                </a:cubicBezTo>
                <a:cubicBezTo>
                  <a:pt x="111664" y="1370583"/>
                  <a:pt x="10638" y="1247152"/>
                  <a:pt x="0" y="1138248"/>
                </a:cubicBezTo>
                <a:cubicBezTo>
                  <a:pt x="5990" y="732830"/>
                  <a:pt x="-60514" y="377704"/>
                  <a:pt x="0" y="227655"/>
                </a:cubicBezTo>
                <a:close/>
              </a:path>
              <a:path w="3054135" h="1365903" stroke="0" extrusionOk="0">
                <a:moveTo>
                  <a:pt x="0" y="227655"/>
                </a:moveTo>
                <a:cubicBezTo>
                  <a:pt x="-10599" y="102765"/>
                  <a:pt x="106756" y="78"/>
                  <a:pt x="227655" y="0"/>
                </a:cubicBezTo>
                <a:cubicBezTo>
                  <a:pt x="778905" y="-105081"/>
                  <a:pt x="1849345" y="-87976"/>
                  <a:pt x="2826480" y="0"/>
                </a:cubicBezTo>
                <a:cubicBezTo>
                  <a:pt x="2943304" y="9575"/>
                  <a:pt x="3056114" y="101172"/>
                  <a:pt x="3054135" y="227655"/>
                </a:cubicBezTo>
                <a:cubicBezTo>
                  <a:pt x="2972594" y="663281"/>
                  <a:pt x="3127945" y="888862"/>
                  <a:pt x="3054135" y="1138248"/>
                </a:cubicBezTo>
                <a:cubicBezTo>
                  <a:pt x="3042403" y="1254625"/>
                  <a:pt x="2951242" y="1373200"/>
                  <a:pt x="2826480" y="1365903"/>
                </a:cubicBezTo>
                <a:cubicBezTo>
                  <a:pt x="2523450" y="1486931"/>
                  <a:pt x="1346265" y="1485994"/>
                  <a:pt x="227655" y="1365903"/>
                </a:cubicBezTo>
                <a:cubicBezTo>
                  <a:pt x="126228" y="1371447"/>
                  <a:pt x="-6506" y="1276787"/>
                  <a:pt x="0" y="1138248"/>
                </a:cubicBezTo>
                <a:cubicBezTo>
                  <a:pt x="64282" y="786015"/>
                  <a:pt x="39522" y="457399"/>
                  <a:pt x="0" y="227655"/>
                </a:cubicBezTo>
                <a:close/>
              </a:path>
            </a:pathLst>
          </a:custGeom>
          <a:solidFill>
            <a:srgbClr val="00B3B3">
              <a:alpha val="69804"/>
            </a:srgbClr>
          </a:solidFill>
          <a:ln w="28575">
            <a:solidFill>
              <a:srgbClr val="018080"/>
            </a:solidFill>
            <a:extLst>
              <a:ext uri="{C807C97D-BFC1-408E-A445-0C87EB9F89A2}">
                <ask:lineSketchStyleProps xmlns:ask="http://schemas.microsoft.com/office/drawing/2018/sketchyshapes" sd="18975987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Are you expert in Python?</a:t>
            </a:r>
          </a:p>
          <a:p>
            <a:pPr algn="just"/>
            <a:r>
              <a:rPr lang="en-GB" sz="160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 you know what a python environment is? Do you know how to create one with specific python version??)</a:t>
            </a:r>
            <a:endParaRPr lang="en-US" sz="160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B192EA3-0B12-0FCF-65C3-F909257F0179}"/>
              </a:ext>
            </a:extLst>
          </p:cNvPr>
          <p:cNvSpPr/>
          <p:nvPr/>
        </p:nvSpPr>
        <p:spPr>
          <a:xfrm>
            <a:off x="5977157" y="5227556"/>
            <a:ext cx="1989545" cy="915727"/>
          </a:xfrm>
          <a:custGeom>
            <a:avLst/>
            <a:gdLst>
              <a:gd name="connsiteX0" fmla="*/ 0 w 1989545"/>
              <a:gd name="connsiteY0" fmla="*/ 152624 h 915727"/>
              <a:gd name="connsiteX1" fmla="*/ 152624 w 1989545"/>
              <a:gd name="connsiteY1" fmla="*/ 0 h 915727"/>
              <a:gd name="connsiteX2" fmla="*/ 1836921 w 1989545"/>
              <a:gd name="connsiteY2" fmla="*/ 0 h 915727"/>
              <a:gd name="connsiteX3" fmla="*/ 1989545 w 1989545"/>
              <a:gd name="connsiteY3" fmla="*/ 152624 h 915727"/>
              <a:gd name="connsiteX4" fmla="*/ 1989545 w 1989545"/>
              <a:gd name="connsiteY4" fmla="*/ 763103 h 915727"/>
              <a:gd name="connsiteX5" fmla="*/ 1836921 w 1989545"/>
              <a:gd name="connsiteY5" fmla="*/ 915727 h 915727"/>
              <a:gd name="connsiteX6" fmla="*/ 152624 w 1989545"/>
              <a:gd name="connsiteY6" fmla="*/ 915727 h 915727"/>
              <a:gd name="connsiteX7" fmla="*/ 0 w 1989545"/>
              <a:gd name="connsiteY7" fmla="*/ 763103 h 915727"/>
              <a:gd name="connsiteX8" fmla="*/ 0 w 1989545"/>
              <a:gd name="connsiteY8" fmla="*/ 152624 h 915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9545" h="915727" fill="none" extrusionOk="0">
                <a:moveTo>
                  <a:pt x="0" y="152624"/>
                </a:moveTo>
                <a:cubicBezTo>
                  <a:pt x="-15256" y="69390"/>
                  <a:pt x="72963" y="-422"/>
                  <a:pt x="152624" y="0"/>
                </a:cubicBezTo>
                <a:cubicBezTo>
                  <a:pt x="483165" y="121515"/>
                  <a:pt x="1588910" y="-103710"/>
                  <a:pt x="1836921" y="0"/>
                </a:cubicBezTo>
                <a:cubicBezTo>
                  <a:pt x="1921535" y="3919"/>
                  <a:pt x="1986382" y="67117"/>
                  <a:pt x="1989545" y="152624"/>
                </a:cubicBezTo>
                <a:cubicBezTo>
                  <a:pt x="1935676" y="365296"/>
                  <a:pt x="1956031" y="474743"/>
                  <a:pt x="1989545" y="763103"/>
                </a:cubicBezTo>
                <a:cubicBezTo>
                  <a:pt x="1991518" y="837150"/>
                  <a:pt x="1931743" y="924199"/>
                  <a:pt x="1836921" y="915727"/>
                </a:cubicBezTo>
                <a:cubicBezTo>
                  <a:pt x="1454947" y="808961"/>
                  <a:pt x="567342" y="1031236"/>
                  <a:pt x="152624" y="915727"/>
                </a:cubicBezTo>
                <a:cubicBezTo>
                  <a:pt x="77015" y="919899"/>
                  <a:pt x="1407" y="845170"/>
                  <a:pt x="0" y="763103"/>
                </a:cubicBezTo>
                <a:cubicBezTo>
                  <a:pt x="-43321" y="634107"/>
                  <a:pt x="-6001" y="292999"/>
                  <a:pt x="0" y="152624"/>
                </a:cubicBezTo>
                <a:close/>
              </a:path>
              <a:path w="1989545" h="915727" stroke="0" extrusionOk="0">
                <a:moveTo>
                  <a:pt x="0" y="152624"/>
                </a:moveTo>
                <a:cubicBezTo>
                  <a:pt x="-10791" y="69187"/>
                  <a:pt x="74587" y="101"/>
                  <a:pt x="152624" y="0"/>
                </a:cubicBezTo>
                <a:cubicBezTo>
                  <a:pt x="445119" y="-94817"/>
                  <a:pt x="1141088" y="-88985"/>
                  <a:pt x="1836921" y="0"/>
                </a:cubicBezTo>
                <a:cubicBezTo>
                  <a:pt x="1914792" y="6903"/>
                  <a:pt x="1996242" y="65782"/>
                  <a:pt x="1989545" y="152624"/>
                </a:cubicBezTo>
                <a:cubicBezTo>
                  <a:pt x="1992424" y="439508"/>
                  <a:pt x="1958481" y="701961"/>
                  <a:pt x="1989545" y="763103"/>
                </a:cubicBezTo>
                <a:cubicBezTo>
                  <a:pt x="1981170" y="840718"/>
                  <a:pt x="1920098" y="924129"/>
                  <a:pt x="1836921" y="915727"/>
                </a:cubicBezTo>
                <a:cubicBezTo>
                  <a:pt x="1503029" y="962626"/>
                  <a:pt x="917067" y="1040094"/>
                  <a:pt x="152624" y="915727"/>
                </a:cubicBezTo>
                <a:cubicBezTo>
                  <a:pt x="69788" y="916059"/>
                  <a:pt x="-3822" y="854919"/>
                  <a:pt x="0" y="763103"/>
                </a:cubicBezTo>
                <a:cubicBezTo>
                  <a:pt x="-29208" y="557660"/>
                  <a:pt x="-5023" y="384708"/>
                  <a:pt x="0" y="152624"/>
                </a:cubicBezTo>
                <a:close/>
              </a:path>
            </a:pathLst>
          </a:custGeom>
          <a:solidFill>
            <a:srgbClr val="00B3B3">
              <a:alpha val="69804"/>
            </a:srgbClr>
          </a:solidFill>
          <a:ln w="28575">
            <a:solidFill>
              <a:srgbClr val="018080"/>
            </a:solidFill>
            <a:extLst>
              <a:ext uri="{C807C97D-BFC1-408E-A445-0C87EB9F89A2}">
                <ask:lineSketchStyleProps xmlns:ask="http://schemas.microsoft.com/office/drawing/2018/sketchyshapes" sd="18975987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you install python using </a:t>
            </a:r>
            <a:r>
              <a:rPr lang="en-GB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miniconda</a:t>
            </a:r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E160251-1D3D-200F-EEAD-2831BA6E51D0}"/>
              </a:ext>
            </a:extLst>
          </p:cNvPr>
          <p:cNvSpPr/>
          <p:nvPr/>
        </p:nvSpPr>
        <p:spPr>
          <a:xfrm>
            <a:off x="8600898" y="5698112"/>
            <a:ext cx="3928900" cy="4435006"/>
          </a:xfrm>
          <a:custGeom>
            <a:avLst/>
            <a:gdLst>
              <a:gd name="connsiteX0" fmla="*/ 0 w 3928900"/>
              <a:gd name="connsiteY0" fmla="*/ 654830 h 4435006"/>
              <a:gd name="connsiteX1" fmla="*/ 654830 w 3928900"/>
              <a:gd name="connsiteY1" fmla="*/ 0 h 4435006"/>
              <a:gd name="connsiteX2" fmla="*/ 3274070 w 3928900"/>
              <a:gd name="connsiteY2" fmla="*/ 0 h 4435006"/>
              <a:gd name="connsiteX3" fmla="*/ 3928900 w 3928900"/>
              <a:gd name="connsiteY3" fmla="*/ 654830 h 4435006"/>
              <a:gd name="connsiteX4" fmla="*/ 3928900 w 3928900"/>
              <a:gd name="connsiteY4" fmla="*/ 3780176 h 4435006"/>
              <a:gd name="connsiteX5" fmla="*/ 3274070 w 3928900"/>
              <a:gd name="connsiteY5" fmla="*/ 4435006 h 4435006"/>
              <a:gd name="connsiteX6" fmla="*/ 654830 w 3928900"/>
              <a:gd name="connsiteY6" fmla="*/ 4435006 h 4435006"/>
              <a:gd name="connsiteX7" fmla="*/ 0 w 3928900"/>
              <a:gd name="connsiteY7" fmla="*/ 3780176 h 4435006"/>
              <a:gd name="connsiteX8" fmla="*/ 0 w 3928900"/>
              <a:gd name="connsiteY8" fmla="*/ 654830 h 443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8900" h="4435006" fill="none" extrusionOk="0">
                <a:moveTo>
                  <a:pt x="0" y="654830"/>
                </a:moveTo>
                <a:cubicBezTo>
                  <a:pt x="-17947" y="294422"/>
                  <a:pt x="309759" y="-1510"/>
                  <a:pt x="654830" y="0"/>
                </a:cubicBezTo>
                <a:cubicBezTo>
                  <a:pt x="1429390" y="-76428"/>
                  <a:pt x="2342719" y="-98079"/>
                  <a:pt x="3274070" y="0"/>
                </a:cubicBezTo>
                <a:cubicBezTo>
                  <a:pt x="3640162" y="54043"/>
                  <a:pt x="3865666" y="268883"/>
                  <a:pt x="3928900" y="654830"/>
                </a:cubicBezTo>
                <a:cubicBezTo>
                  <a:pt x="3887685" y="1850126"/>
                  <a:pt x="3889532" y="3147919"/>
                  <a:pt x="3928900" y="3780176"/>
                </a:cubicBezTo>
                <a:cubicBezTo>
                  <a:pt x="3934105" y="4114799"/>
                  <a:pt x="3679804" y="4470474"/>
                  <a:pt x="3274070" y="4435006"/>
                </a:cubicBezTo>
                <a:cubicBezTo>
                  <a:pt x="2810530" y="4389059"/>
                  <a:pt x="948849" y="4514167"/>
                  <a:pt x="654830" y="4435006"/>
                </a:cubicBezTo>
                <a:cubicBezTo>
                  <a:pt x="316038" y="4445991"/>
                  <a:pt x="12109" y="4122675"/>
                  <a:pt x="0" y="3780176"/>
                </a:cubicBezTo>
                <a:cubicBezTo>
                  <a:pt x="-115066" y="2384067"/>
                  <a:pt x="-133801" y="2156061"/>
                  <a:pt x="0" y="654830"/>
                </a:cubicBezTo>
                <a:close/>
              </a:path>
              <a:path w="3928900" h="4435006" stroke="0" extrusionOk="0">
                <a:moveTo>
                  <a:pt x="0" y="654830"/>
                </a:moveTo>
                <a:cubicBezTo>
                  <a:pt x="-52858" y="297365"/>
                  <a:pt x="298704" y="90"/>
                  <a:pt x="654830" y="0"/>
                </a:cubicBezTo>
                <a:cubicBezTo>
                  <a:pt x="1000695" y="-105081"/>
                  <a:pt x="2499838" y="-87976"/>
                  <a:pt x="3274070" y="0"/>
                </a:cubicBezTo>
                <a:cubicBezTo>
                  <a:pt x="3610626" y="26983"/>
                  <a:pt x="3956057" y="282838"/>
                  <a:pt x="3928900" y="654830"/>
                </a:cubicBezTo>
                <a:cubicBezTo>
                  <a:pt x="3927038" y="1469574"/>
                  <a:pt x="3859592" y="2583975"/>
                  <a:pt x="3928900" y="3780176"/>
                </a:cubicBezTo>
                <a:cubicBezTo>
                  <a:pt x="3905220" y="4122950"/>
                  <a:pt x="3628320" y="4490782"/>
                  <a:pt x="3274070" y="4435006"/>
                </a:cubicBezTo>
                <a:cubicBezTo>
                  <a:pt x="2642382" y="4556034"/>
                  <a:pt x="1831832" y="4555097"/>
                  <a:pt x="654830" y="4435006"/>
                </a:cubicBezTo>
                <a:cubicBezTo>
                  <a:pt x="302478" y="4437128"/>
                  <a:pt x="-12634" y="4166704"/>
                  <a:pt x="0" y="3780176"/>
                </a:cubicBezTo>
                <a:cubicBezTo>
                  <a:pt x="101500" y="2918937"/>
                  <a:pt x="-52494" y="2154952"/>
                  <a:pt x="0" y="654830"/>
                </a:cubicBezTo>
                <a:close/>
              </a:path>
            </a:pathLst>
          </a:custGeom>
          <a:solidFill>
            <a:srgbClr val="00B3B3">
              <a:alpha val="69804"/>
            </a:srgbClr>
          </a:solidFill>
          <a:ln w="28575">
            <a:solidFill>
              <a:srgbClr val="018080"/>
            </a:solidFill>
            <a:extLst>
              <a:ext uri="{C807C97D-BFC1-408E-A445-0C87EB9F89A2}">
                <ask:lineSketchStyleProps xmlns:ask="http://schemas.microsoft.com/office/drawing/2018/sketchyshapes" sd="18975987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you are already an expert, we will leave it to you to install the required packages.</a:t>
            </a:r>
          </a:p>
          <a:p>
            <a:pPr algn="just"/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suggest you to have for the following the tutorials on the website is 2 environments: </a:t>
            </a:r>
          </a:p>
          <a:p>
            <a:pPr algn="just"/>
            <a:endParaRPr lang="en-GB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71" indent="-342971" algn="just">
              <a:buFont typeface="+mj-lt"/>
              <a:buAutoNum type="arabicPeriod"/>
            </a:pPr>
            <a:r>
              <a:rPr lang="en-GB" sz="160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have at least pandas, </a:t>
            </a:r>
            <a:r>
              <a:rPr lang="en-GB" sz="160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GB" sz="160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matplotlib, seaborn, and I2MC installed</a:t>
            </a:r>
          </a:p>
          <a:p>
            <a:pPr marL="342971" indent="-342971" algn="just">
              <a:buFont typeface="+mj-lt"/>
              <a:buAutoNum type="arabicPeriod"/>
            </a:pPr>
            <a:endParaRPr lang="en-GB" sz="160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71" indent="-342971" algn="just">
              <a:buFont typeface="+mj-lt"/>
              <a:buAutoNum type="arabicPeriod"/>
            </a:pPr>
            <a:r>
              <a:rPr lang="en-GB" sz="160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have </a:t>
            </a:r>
            <a:r>
              <a:rPr lang="en-GB" sz="160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PsychoPy</a:t>
            </a:r>
            <a:r>
              <a:rPr lang="en-GB" sz="160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installed (you can also install </a:t>
            </a:r>
            <a:r>
              <a:rPr lang="en-GB" sz="160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PsychoPy</a:t>
            </a:r>
            <a:r>
              <a:rPr lang="en-GB" sz="160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standalone software)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54A040C-17DD-D52D-6A55-EB28C20F2B3D}"/>
              </a:ext>
            </a:extLst>
          </p:cNvPr>
          <p:cNvSpPr/>
          <p:nvPr/>
        </p:nvSpPr>
        <p:spPr>
          <a:xfrm>
            <a:off x="4858236" y="14513183"/>
            <a:ext cx="2473602" cy="766473"/>
          </a:xfrm>
          <a:custGeom>
            <a:avLst/>
            <a:gdLst>
              <a:gd name="connsiteX0" fmla="*/ 0 w 2473602"/>
              <a:gd name="connsiteY0" fmla="*/ 49169 h 766473"/>
              <a:gd name="connsiteX1" fmla="*/ 49169 w 2473602"/>
              <a:gd name="connsiteY1" fmla="*/ 0 h 766473"/>
              <a:gd name="connsiteX2" fmla="*/ 2424433 w 2473602"/>
              <a:gd name="connsiteY2" fmla="*/ 0 h 766473"/>
              <a:gd name="connsiteX3" fmla="*/ 2473602 w 2473602"/>
              <a:gd name="connsiteY3" fmla="*/ 49169 h 766473"/>
              <a:gd name="connsiteX4" fmla="*/ 2473602 w 2473602"/>
              <a:gd name="connsiteY4" fmla="*/ 717304 h 766473"/>
              <a:gd name="connsiteX5" fmla="*/ 2424433 w 2473602"/>
              <a:gd name="connsiteY5" fmla="*/ 766473 h 766473"/>
              <a:gd name="connsiteX6" fmla="*/ 49169 w 2473602"/>
              <a:gd name="connsiteY6" fmla="*/ 766473 h 766473"/>
              <a:gd name="connsiteX7" fmla="*/ 0 w 2473602"/>
              <a:gd name="connsiteY7" fmla="*/ 717304 h 766473"/>
              <a:gd name="connsiteX8" fmla="*/ 0 w 2473602"/>
              <a:gd name="connsiteY8" fmla="*/ 49169 h 76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3602" h="766473" fill="none" extrusionOk="0">
                <a:moveTo>
                  <a:pt x="0" y="49169"/>
                </a:moveTo>
                <a:cubicBezTo>
                  <a:pt x="-2861" y="22213"/>
                  <a:pt x="24671" y="-242"/>
                  <a:pt x="49169" y="0"/>
                </a:cubicBezTo>
                <a:cubicBezTo>
                  <a:pt x="376166" y="-76428"/>
                  <a:pt x="1342672" y="-98079"/>
                  <a:pt x="2424433" y="0"/>
                </a:cubicBezTo>
                <a:cubicBezTo>
                  <a:pt x="2451789" y="2449"/>
                  <a:pt x="2470673" y="20889"/>
                  <a:pt x="2473602" y="49169"/>
                </a:cubicBezTo>
                <a:cubicBezTo>
                  <a:pt x="2520901" y="237746"/>
                  <a:pt x="2430162" y="550059"/>
                  <a:pt x="2473602" y="717304"/>
                </a:cubicBezTo>
                <a:cubicBezTo>
                  <a:pt x="2474301" y="740829"/>
                  <a:pt x="2454385" y="768723"/>
                  <a:pt x="2424433" y="766473"/>
                </a:cubicBezTo>
                <a:cubicBezTo>
                  <a:pt x="1826520" y="720526"/>
                  <a:pt x="1174532" y="845634"/>
                  <a:pt x="49169" y="766473"/>
                </a:cubicBezTo>
                <a:cubicBezTo>
                  <a:pt x="22984" y="766939"/>
                  <a:pt x="2047" y="741221"/>
                  <a:pt x="0" y="717304"/>
                </a:cubicBezTo>
                <a:cubicBezTo>
                  <a:pt x="-9920" y="574839"/>
                  <a:pt x="-30620" y="258783"/>
                  <a:pt x="0" y="49169"/>
                </a:cubicBezTo>
                <a:close/>
              </a:path>
              <a:path w="2473602" h="766473" stroke="0" extrusionOk="0">
                <a:moveTo>
                  <a:pt x="0" y="49169"/>
                </a:moveTo>
                <a:cubicBezTo>
                  <a:pt x="-4470" y="22368"/>
                  <a:pt x="26214" y="68"/>
                  <a:pt x="49169" y="0"/>
                </a:cubicBezTo>
                <a:cubicBezTo>
                  <a:pt x="861578" y="-105081"/>
                  <a:pt x="2115733" y="-87976"/>
                  <a:pt x="2424433" y="0"/>
                </a:cubicBezTo>
                <a:cubicBezTo>
                  <a:pt x="2449609" y="2127"/>
                  <a:pt x="2475515" y="21286"/>
                  <a:pt x="2473602" y="49169"/>
                </a:cubicBezTo>
                <a:cubicBezTo>
                  <a:pt x="2531394" y="353965"/>
                  <a:pt x="2521470" y="572011"/>
                  <a:pt x="2473602" y="717304"/>
                </a:cubicBezTo>
                <a:cubicBezTo>
                  <a:pt x="2471390" y="742696"/>
                  <a:pt x="2451532" y="766896"/>
                  <a:pt x="2424433" y="766473"/>
                </a:cubicBezTo>
                <a:cubicBezTo>
                  <a:pt x="1664382" y="887501"/>
                  <a:pt x="975401" y="886564"/>
                  <a:pt x="49169" y="766473"/>
                </a:cubicBezTo>
                <a:cubicBezTo>
                  <a:pt x="26868" y="767580"/>
                  <a:pt x="-2448" y="749279"/>
                  <a:pt x="0" y="717304"/>
                </a:cubicBezTo>
                <a:cubicBezTo>
                  <a:pt x="46635" y="576615"/>
                  <a:pt x="38062" y="145100"/>
                  <a:pt x="0" y="49169"/>
                </a:cubicBezTo>
                <a:close/>
              </a:path>
            </a:pathLst>
          </a:custGeom>
          <a:solidFill>
            <a:srgbClr val="00B3B3">
              <a:alpha val="69804"/>
            </a:srgbClr>
          </a:solidFill>
          <a:ln w="28575">
            <a:solidFill>
              <a:srgbClr val="018080"/>
            </a:solidFill>
            <a:extLst>
              <a:ext uri="{C807C97D-BFC1-408E-A445-0C87EB9F89A2}">
                <ask:lineSketchStyleProps xmlns:ask="http://schemas.microsoft.com/office/drawing/2018/sketchyshapes" sd="189759870">
                  <a:prstGeom prst="roundRect">
                    <a:avLst>
                      <a:gd name="adj" fmla="val 6415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 problems installing </a:t>
            </a:r>
            <a:r>
              <a:rPr lang="en-GB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Pyschopy</a:t>
            </a:r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94BF0C-0DB8-C853-EEC3-5B5DD27A8C95}"/>
              </a:ext>
            </a:extLst>
          </p:cNvPr>
          <p:cNvSpPr/>
          <p:nvPr/>
        </p:nvSpPr>
        <p:spPr>
          <a:xfrm>
            <a:off x="1749854" y="4546565"/>
            <a:ext cx="3300348" cy="2292088"/>
          </a:xfrm>
          <a:custGeom>
            <a:avLst/>
            <a:gdLst>
              <a:gd name="connsiteX0" fmla="*/ 0 w 3300348"/>
              <a:gd name="connsiteY0" fmla="*/ 382022 h 2292088"/>
              <a:gd name="connsiteX1" fmla="*/ 382022 w 3300348"/>
              <a:gd name="connsiteY1" fmla="*/ 0 h 2292088"/>
              <a:gd name="connsiteX2" fmla="*/ 2918326 w 3300348"/>
              <a:gd name="connsiteY2" fmla="*/ 0 h 2292088"/>
              <a:gd name="connsiteX3" fmla="*/ 3300348 w 3300348"/>
              <a:gd name="connsiteY3" fmla="*/ 382022 h 2292088"/>
              <a:gd name="connsiteX4" fmla="*/ 3300348 w 3300348"/>
              <a:gd name="connsiteY4" fmla="*/ 1910066 h 2292088"/>
              <a:gd name="connsiteX5" fmla="*/ 2918326 w 3300348"/>
              <a:gd name="connsiteY5" fmla="*/ 2292088 h 2292088"/>
              <a:gd name="connsiteX6" fmla="*/ 382022 w 3300348"/>
              <a:gd name="connsiteY6" fmla="*/ 2292088 h 2292088"/>
              <a:gd name="connsiteX7" fmla="*/ 0 w 3300348"/>
              <a:gd name="connsiteY7" fmla="*/ 1910066 h 2292088"/>
              <a:gd name="connsiteX8" fmla="*/ 0 w 3300348"/>
              <a:gd name="connsiteY8" fmla="*/ 382022 h 22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00348" h="2292088" fill="none" extrusionOk="0">
                <a:moveTo>
                  <a:pt x="0" y="382022"/>
                </a:moveTo>
                <a:cubicBezTo>
                  <a:pt x="-28763" y="173032"/>
                  <a:pt x="185303" y="-1299"/>
                  <a:pt x="382022" y="0"/>
                </a:cubicBezTo>
                <a:cubicBezTo>
                  <a:pt x="932152" y="-76428"/>
                  <a:pt x="2649872" y="-98079"/>
                  <a:pt x="2918326" y="0"/>
                </a:cubicBezTo>
                <a:cubicBezTo>
                  <a:pt x="3131540" y="27141"/>
                  <a:pt x="3280560" y="163435"/>
                  <a:pt x="3300348" y="382022"/>
                </a:cubicBezTo>
                <a:cubicBezTo>
                  <a:pt x="3363022" y="1041434"/>
                  <a:pt x="3223641" y="1213873"/>
                  <a:pt x="3300348" y="1910066"/>
                </a:cubicBezTo>
                <a:cubicBezTo>
                  <a:pt x="3301745" y="2113797"/>
                  <a:pt x="3151449" y="2309900"/>
                  <a:pt x="2918326" y="2292088"/>
                </a:cubicBezTo>
                <a:cubicBezTo>
                  <a:pt x="2002713" y="2246141"/>
                  <a:pt x="1209759" y="2371249"/>
                  <a:pt x="382022" y="2292088"/>
                </a:cubicBezTo>
                <a:cubicBezTo>
                  <a:pt x="177654" y="2295268"/>
                  <a:pt x="11963" y="2102129"/>
                  <a:pt x="0" y="1910066"/>
                </a:cubicBezTo>
                <a:cubicBezTo>
                  <a:pt x="-40766" y="1190307"/>
                  <a:pt x="-17620" y="1133547"/>
                  <a:pt x="0" y="382022"/>
                </a:cubicBezTo>
                <a:close/>
              </a:path>
              <a:path w="3300348" h="2292088" stroke="0" extrusionOk="0">
                <a:moveTo>
                  <a:pt x="0" y="382022"/>
                </a:moveTo>
                <a:cubicBezTo>
                  <a:pt x="-13050" y="172071"/>
                  <a:pt x="175760" y="77"/>
                  <a:pt x="382022" y="0"/>
                </a:cubicBezTo>
                <a:cubicBezTo>
                  <a:pt x="1513307" y="-105081"/>
                  <a:pt x="1716909" y="-87976"/>
                  <a:pt x="2918326" y="0"/>
                </a:cubicBezTo>
                <a:cubicBezTo>
                  <a:pt x="3106506" y="24518"/>
                  <a:pt x="3329291" y="160018"/>
                  <a:pt x="3300348" y="382022"/>
                </a:cubicBezTo>
                <a:cubicBezTo>
                  <a:pt x="3425701" y="692125"/>
                  <a:pt x="3304174" y="1712891"/>
                  <a:pt x="3300348" y="1910066"/>
                </a:cubicBezTo>
                <a:cubicBezTo>
                  <a:pt x="3291738" y="2114187"/>
                  <a:pt x="3128516" y="2298080"/>
                  <a:pt x="2918326" y="2292088"/>
                </a:cubicBezTo>
                <a:cubicBezTo>
                  <a:pt x="1715154" y="2413116"/>
                  <a:pt x="1181275" y="2412179"/>
                  <a:pt x="382022" y="2292088"/>
                </a:cubicBezTo>
                <a:cubicBezTo>
                  <a:pt x="181625" y="2294503"/>
                  <a:pt x="-14757" y="2150104"/>
                  <a:pt x="0" y="1910066"/>
                </a:cubicBezTo>
                <a:cubicBezTo>
                  <a:pt x="26620" y="1715084"/>
                  <a:pt x="30345" y="815601"/>
                  <a:pt x="0" y="382022"/>
                </a:cubicBezTo>
                <a:close/>
              </a:path>
            </a:pathLst>
          </a:custGeom>
          <a:solidFill>
            <a:srgbClr val="00B3B3">
              <a:alpha val="69804"/>
            </a:srgbClr>
          </a:solidFill>
          <a:ln w="28575">
            <a:solidFill>
              <a:srgbClr val="018080"/>
            </a:solidFill>
            <a:extLst>
              <a:ext uri="{C807C97D-BFC1-408E-A445-0C87EB9F89A2}">
                <ask:lineSketchStyleProps xmlns:ask="http://schemas.microsoft.com/office/drawing/2018/sketchyshapes" sd="18975987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Uninstall python</a:t>
            </a:r>
          </a:p>
          <a:p>
            <a:pPr algn="just"/>
            <a:r>
              <a:rPr lang="en-GB" sz="160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recommend installing Python following our guidelines. This ensures compatibility with our tutorials and helps us provide better support. Multiple Python versions can cause conflicts.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BB41AC41-9D2D-A15B-EEB6-DD578D9FA467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7384937" y="3552741"/>
            <a:ext cx="2021484" cy="9880"/>
          </a:xfrm>
          <a:prstGeom prst="curvedConnector3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45C9CD4-97B6-5CC4-0FB0-C7D2E5EB8A7B}"/>
              </a:ext>
            </a:extLst>
          </p:cNvPr>
          <p:cNvCxnSpPr>
            <a:cxnSpLocks/>
            <a:stCxn id="57" idx="1"/>
            <a:endCxn id="65" idx="3"/>
          </p:cNvCxnSpPr>
          <p:nvPr/>
        </p:nvCxnSpPr>
        <p:spPr>
          <a:xfrm flipH="1">
            <a:off x="5050201" y="5685415"/>
            <a:ext cx="926952" cy="71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B2222571-968E-894D-6D45-885E4DE47874}"/>
              </a:ext>
            </a:extLst>
          </p:cNvPr>
          <p:cNvSpPr/>
          <p:nvPr/>
        </p:nvSpPr>
        <p:spPr>
          <a:xfrm>
            <a:off x="882828" y="8189479"/>
            <a:ext cx="3353402" cy="1005057"/>
          </a:xfrm>
          <a:custGeom>
            <a:avLst/>
            <a:gdLst>
              <a:gd name="connsiteX0" fmla="*/ 0 w 3353402"/>
              <a:gd name="connsiteY0" fmla="*/ 167513 h 1005057"/>
              <a:gd name="connsiteX1" fmla="*/ 167513 w 3353402"/>
              <a:gd name="connsiteY1" fmla="*/ 0 h 1005057"/>
              <a:gd name="connsiteX2" fmla="*/ 710821 w 3353402"/>
              <a:gd name="connsiteY2" fmla="*/ 0 h 1005057"/>
              <a:gd name="connsiteX3" fmla="*/ 1254128 w 3353402"/>
              <a:gd name="connsiteY3" fmla="*/ 0 h 1005057"/>
              <a:gd name="connsiteX4" fmla="*/ 1797436 w 3353402"/>
              <a:gd name="connsiteY4" fmla="*/ 0 h 1005057"/>
              <a:gd name="connsiteX5" fmla="*/ 2310560 w 3353402"/>
              <a:gd name="connsiteY5" fmla="*/ 0 h 1005057"/>
              <a:gd name="connsiteX6" fmla="*/ 3185889 w 3353402"/>
              <a:gd name="connsiteY6" fmla="*/ 0 h 1005057"/>
              <a:gd name="connsiteX7" fmla="*/ 3353402 w 3353402"/>
              <a:gd name="connsiteY7" fmla="*/ 167513 h 1005057"/>
              <a:gd name="connsiteX8" fmla="*/ 3353402 w 3353402"/>
              <a:gd name="connsiteY8" fmla="*/ 837544 h 1005057"/>
              <a:gd name="connsiteX9" fmla="*/ 3185889 w 3353402"/>
              <a:gd name="connsiteY9" fmla="*/ 1005057 h 1005057"/>
              <a:gd name="connsiteX10" fmla="*/ 2521846 w 3353402"/>
              <a:gd name="connsiteY10" fmla="*/ 1005057 h 1005057"/>
              <a:gd name="connsiteX11" fmla="*/ 1948355 w 3353402"/>
              <a:gd name="connsiteY11" fmla="*/ 1005057 h 1005057"/>
              <a:gd name="connsiteX12" fmla="*/ 1374863 w 3353402"/>
              <a:gd name="connsiteY12" fmla="*/ 1005057 h 1005057"/>
              <a:gd name="connsiteX13" fmla="*/ 861739 w 3353402"/>
              <a:gd name="connsiteY13" fmla="*/ 1005057 h 1005057"/>
              <a:gd name="connsiteX14" fmla="*/ 167513 w 3353402"/>
              <a:gd name="connsiteY14" fmla="*/ 1005057 h 1005057"/>
              <a:gd name="connsiteX15" fmla="*/ 0 w 3353402"/>
              <a:gd name="connsiteY15" fmla="*/ 837544 h 1005057"/>
              <a:gd name="connsiteX16" fmla="*/ 0 w 3353402"/>
              <a:gd name="connsiteY16" fmla="*/ 167513 h 100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3402" h="1005057" fill="none" extrusionOk="0">
                <a:moveTo>
                  <a:pt x="0" y="167513"/>
                </a:moveTo>
                <a:cubicBezTo>
                  <a:pt x="11800" y="90425"/>
                  <a:pt x="62122" y="1638"/>
                  <a:pt x="167513" y="0"/>
                </a:cubicBezTo>
                <a:cubicBezTo>
                  <a:pt x="371922" y="5453"/>
                  <a:pt x="449342" y="-2209"/>
                  <a:pt x="710821" y="0"/>
                </a:cubicBezTo>
                <a:cubicBezTo>
                  <a:pt x="972300" y="2209"/>
                  <a:pt x="1005398" y="26767"/>
                  <a:pt x="1254128" y="0"/>
                </a:cubicBezTo>
                <a:cubicBezTo>
                  <a:pt x="1502858" y="-26767"/>
                  <a:pt x="1533381" y="12570"/>
                  <a:pt x="1797436" y="0"/>
                </a:cubicBezTo>
                <a:cubicBezTo>
                  <a:pt x="2061491" y="-12570"/>
                  <a:pt x="2094508" y="-14618"/>
                  <a:pt x="2310560" y="0"/>
                </a:cubicBezTo>
                <a:cubicBezTo>
                  <a:pt x="2526612" y="14618"/>
                  <a:pt x="3005111" y="356"/>
                  <a:pt x="3185889" y="0"/>
                </a:cubicBezTo>
                <a:cubicBezTo>
                  <a:pt x="3264307" y="-445"/>
                  <a:pt x="3353677" y="83027"/>
                  <a:pt x="3353402" y="167513"/>
                </a:cubicBezTo>
                <a:cubicBezTo>
                  <a:pt x="3371324" y="380995"/>
                  <a:pt x="3358700" y="640575"/>
                  <a:pt x="3353402" y="837544"/>
                </a:cubicBezTo>
                <a:cubicBezTo>
                  <a:pt x="3336666" y="919053"/>
                  <a:pt x="3262402" y="998069"/>
                  <a:pt x="3185889" y="1005057"/>
                </a:cubicBezTo>
                <a:cubicBezTo>
                  <a:pt x="2980304" y="1020291"/>
                  <a:pt x="2663264" y="1003444"/>
                  <a:pt x="2521846" y="1005057"/>
                </a:cubicBezTo>
                <a:cubicBezTo>
                  <a:pt x="2380428" y="1006670"/>
                  <a:pt x="2126625" y="999320"/>
                  <a:pt x="1948355" y="1005057"/>
                </a:cubicBezTo>
                <a:cubicBezTo>
                  <a:pt x="1770085" y="1010794"/>
                  <a:pt x="1543175" y="1005352"/>
                  <a:pt x="1374863" y="1005057"/>
                </a:cubicBezTo>
                <a:cubicBezTo>
                  <a:pt x="1206551" y="1004762"/>
                  <a:pt x="1067905" y="999515"/>
                  <a:pt x="861739" y="1005057"/>
                </a:cubicBezTo>
                <a:cubicBezTo>
                  <a:pt x="655573" y="1010599"/>
                  <a:pt x="367168" y="992450"/>
                  <a:pt x="167513" y="1005057"/>
                </a:cubicBezTo>
                <a:cubicBezTo>
                  <a:pt x="81871" y="1016300"/>
                  <a:pt x="-117" y="919870"/>
                  <a:pt x="0" y="837544"/>
                </a:cubicBezTo>
                <a:cubicBezTo>
                  <a:pt x="30465" y="695075"/>
                  <a:pt x="30987" y="447547"/>
                  <a:pt x="0" y="167513"/>
                </a:cubicBezTo>
                <a:close/>
              </a:path>
              <a:path w="3353402" h="1005057" stroke="0" extrusionOk="0">
                <a:moveTo>
                  <a:pt x="0" y="167513"/>
                </a:moveTo>
                <a:cubicBezTo>
                  <a:pt x="13561" y="87556"/>
                  <a:pt x="83054" y="-2238"/>
                  <a:pt x="167513" y="0"/>
                </a:cubicBezTo>
                <a:cubicBezTo>
                  <a:pt x="492252" y="-3501"/>
                  <a:pt x="576403" y="-15943"/>
                  <a:pt x="831556" y="0"/>
                </a:cubicBezTo>
                <a:cubicBezTo>
                  <a:pt x="1086709" y="15943"/>
                  <a:pt x="1144298" y="-20099"/>
                  <a:pt x="1344680" y="0"/>
                </a:cubicBezTo>
                <a:cubicBezTo>
                  <a:pt x="1545062" y="20099"/>
                  <a:pt x="1743879" y="-14511"/>
                  <a:pt x="1918171" y="0"/>
                </a:cubicBezTo>
                <a:cubicBezTo>
                  <a:pt x="2092463" y="14511"/>
                  <a:pt x="2255483" y="29286"/>
                  <a:pt x="2582214" y="0"/>
                </a:cubicBezTo>
                <a:cubicBezTo>
                  <a:pt x="2908945" y="-29286"/>
                  <a:pt x="2974681" y="-20396"/>
                  <a:pt x="3185889" y="0"/>
                </a:cubicBezTo>
                <a:cubicBezTo>
                  <a:pt x="3263040" y="13573"/>
                  <a:pt x="3357414" y="74794"/>
                  <a:pt x="3353402" y="167513"/>
                </a:cubicBezTo>
                <a:cubicBezTo>
                  <a:pt x="3346402" y="443141"/>
                  <a:pt x="3383876" y="628502"/>
                  <a:pt x="3353402" y="837544"/>
                </a:cubicBezTo>
                <a:cubicBezTo>
                  <a:pt x="3342516" y="911722"/>
                  <a:pt x="3273739" y="989241"/>
                  <a:pt x="3185889" y="1005057"/>
                </a:cubicBezTo>
                <a:cubicBezTo>
                  <a:pt x="3017904" y="1037659"/>
                  <a:pt x="2815413" y="1020214"/>
                  <a:pt x="2521846" y="1005057"/>
                </a:cubicBezTo>
                <a:cubicBezTo>
                  <a:pt x="2228279" y="989900"/>
                  <a:pt x="2258326" y="1021239"/>
                  <a:pt x="2008722" y="1005057"/>
                </a:cubicBezTo>
                <a:cubicBezTo>
                  <a:pt x="1759118" y="988875"/>
                  <a:pt x="1641081" y="988797"/>
                  <a:pt x="1344680" y="1005057"/>
                </a:cubicBezTo>
                <a:cubicBezTo>
                  <a:pt x="1048279" y="1021317"/>
                  <a:pt x="893477" y="1031592"/>
                  <a:pt x="771188" y="1005057"/>
                </a:cubicBezTo>
                <a:cubicBezTo>
                  <a:pt x="648899" y="978522"/>
                  <a:pt x="395123" y="1003041"/>
                  <a:pt x="167513" y="1005057"/>
                </a:cubicBezTo>
                <a:cubicBezTo>
                  <a:pt x="63566" y="987363"/>
                  <a:pt x="-17978" y="941674"/>
                  <a:pt x="0" y="837544"/>
                </a:cubicBezTo>
                <a:cubicBezTo>
                  <a:pt x="-2611" y="613974"/>
                  <a:pt x="28973" y="331886"/>
                  <a:pt x="0" y="167513"/>
                </a:cubicBezTo>
                <a:close/>
              </a:path>
            </a:pathLst>
          </a:custGeom>
          <a:solidFill>
            <a:srgbClr val="018080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32255413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favourite way to install python is by using </a:t>
            </a:r>
            <a:r>
              <a:rPr lang="en-GB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miniconda</a:t>
            </a:r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65" name="Rectangle: Rounded Corners 164">
            <a:hlinkClick r:id="rId7"/>
            <a:extLst>
              <a:ext uri="{FF2B5EF4-FFF2-40B4-BE49-F238E27FC236}">
                <a16:creationId xmlns:a16="http://schemas.microsoft.com/office/drawing/2014/main" id="{BC6D7480-54BE-ECD4-86F9-3A31496088AD}"/>
              </a:ext>
            </a:extLst>
          </p:cNvPr>
          <p:cNvSpPr/>
          <p:nvPr/>
        </p:nvSpPr>
        <p:spPr>
          <a:xfrm>
            <a:off x="5189127" y="8317011"/>
            <a:ext cx="1782788" cy="749974"/>
          </a:xfrm>
          <a:custGeom>
            <a:avLst/>
            <a:gdLst>
              <a:gd name="connsiteX0" fmla="*/ 0 w 1782788"/>
              <a:gd name="connsiteY0" fmla="*/ 124998 h 749974"/>
              <a:gd name="connsiteX1" fmla="*/ 124998 w 1782788"/>
              <a:gd name="connsiteY1" fmla="*/ 0 h 749974"/>
              <a:gd name="connsiteX2" fmla="*/ 651257 w 1782788"/>
              <a:gd name="connsiteY2" fmla="*/ 0 h 749974"/>
              <a:gd name="connsiteX3" fmla="*/ 1131531 w 1782788"/>
              <a:gd name="connsiteY3" fmla="*/ 0 h 749974"/>
              <a:gd name="connsiteX4" fmla="*/ 1657790 w 1782788"/>
              <a:gd name="connsiteY4" fmla="*/ 0 h 749974"/>
              <a:gd name="connsiteX5" fmla="*/ 1782788 w 1782788"/>
              <a:gd name="connsiteY5" fmla="*/ 124998 h 749974"/>
              <a:gd name="connsiteX6" fmla="*/ 1782788 w 1782788"/>
              <a:gd name="connsiteY6" fmla="*/ 624976 h 749974"/>
              <a:gd name="connsiteX7" fmla="*/ 1657790 w 1782788"/>
              <a:gd name="connsiteY7" fmla="*/ 749974 h 749974"/>
              <a:gd name="connsiteX8" fmla="*/ 1116203 w 1782788"/>
              <a:gd name="connsiteY8" fmla="*/ 749974 h 749974"/>
              <a:gd name="connsiteX9" fmla="*/ 620601 w 1782788"/>
              <a:gd name="connsiteY9" fmla="*/ 749974 h 749974"/>
              <a:gd name="connsiteX10" fmla="*/ 124998 w 1782788"/>
              <a:gd name="connsiteY10" fmla="*/ 749974 h 749974"/>
              <a:gd name="connsiteX11" fmla="*/ 0 w 1782788"/>
              <a:gd name="connsiteY11" fmla="*/ 624976 h 749974"/>
              <a:gd name="connsiteX12" fmla="*/ 0 w 1782788"/>
              <a:gd name="connsiteY12" fmla="*/ 124998 h 74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2788" h="749974" fill="none" extrusionOk="0">
                <a:moveTo>
                  <a:pt x="0" y="124998"/>
                </a:moveTo>
                <a:cubicBezTo>
                  <a:pt x="-3373" y="43390"/>
                  <a:pt x="53381" y="-4265"/>
                  <a:pt x="124998" y="0"/>
                </a:cubicBezTo>
                <a:cubicBezTo>
                  <a:pt x="275109" y="-24386"/>
                  <a:pt x="421085" y="14950"/>
                  <a:pt x="651257" y="0"/>
                </a:cubicBezTo>
                <a:cubicBezTo>
                  <a:pt x="881429" y="-14950"/>
                  <a:pt x="922669" y="12793"/>
                  <a:pt x="1131531" y="0"/>
                </a:cubicBezTo>
                <a:cubicBezTo>
                  <a:pt x="1340393" y="-12793"/>
                  <a:pt x="1551537" y="5511"/>
                  <a:pt x="1657790" y="0"/>
                </a:cubicBezTo>
                <a:cubicBezTo>
                  <a:pt x="1732148" y="-2280"/>
                  <a:pt x="1774868" y="59915"/>
                  <a:pt x="1782788" y="124998"/>
                </a:cubicBezTo>
                <a:cubicBezTo>
                  <a:pt x="1787322" y="248373"/>
                  <a:pt x="1766519" y="385938"/>
                  <a:pt x="1782788" y="624976"/>
                </a:cubicBezTo>
                <a:cubicBezTo>
                  <a:pt x="1781557" y="698889"/>
                  <a:pt x="1737059" y="751832"/>
                  <a:pt x="1657790" y="749974"/>
                </a:cubicBezTo>
                <a:cubicBezTo>
                  <a:pt x="1421553" y="755119"/>
                  <a:pt x="1277369" y="751570"/>
                  <a:pt x="1116203" y="749974"/>
                </a:cubicBezTo>
                <a:cubicBezTo>
                  <a:pt x="955037" y="748378"/>
                  <a:pt x="843591" y="750469"/>
                  <a:pt x="620601" y="749974"/>
                </a:cubicBezTo>
                <a:cubicBezTo>
                  <a:pt x="397611" y="749479"/>
                  <a:pt x="307890" y="768819"/>
                  <a:pt x="124998" y="749974"/>
                </a:cubicBezTo>
                <a:cubicBezTo>
                  <a:pt x="57534" y="750194"/>
                  <a:pt x="-5440" y="691788"/>
                  <a:pt x="0" y="624976"/>
                </a:cubicBezTo>
                <a:cubicBezTo>
                  <a:pt x="10861" y="488155"/>
                  <a:pt x="-17411" y="312983"/>
                  <a:pt x="0" y="124998"/>
                </a:cubicBezTo>
                <a:close/>
              </a:path>
              <a:path w="1782788" h="749974" stroke="0" extrusionOk="0">
                <a:moveTo>
                  <a:pt x="0" y="124998"/>
                </a:moveTo>
                <a:cubicBezTo>
                  <a:pt x="12289" y="67344"/>
                  <a:pt x="58610" y="-735"/>
                  <a:pt x="124998" y="0"/>
                </a:cubicBezTo>
                <a:cubicBezTo>
                  <a:pt x="266123" y="-18535"/>
                  <a:pt x="445869" y="-25497"/>
                  <a:pt x="666585" y="0"/>
                </a:cubicBezTo>
                <a:cubicBezTo>
                  <a:pt x="887301" y="25497"/>
                  <a:pt x="1035289" y="-1383"/>
                  <a:pt x="1131531" y="0"/>
                </a:cubicBezTo>
                <a:cubicBezTo>
                  <a:pt x="1227773" y="1383"/>
                  <a:pt x="1438771" y="-5756"/>
                  <a:pt x="1657790" y="0"/>
                </a:cubicBezTo>
                <a:cubicBezTo>
                  <a:pt x="1729205" y="7663"/>
                  <a:pt x="1768038" y="56021"/>
                  <a:pt x="1782788" y="124998"/>
                </a:cubicBezTo>
                <a:cubicBezTo>
                  <a:pt x="1779184" y="244358"/>
                  <a:pt x="1807417" y="489721"/>
                  <a:pt x="1782788" y="624976"/>
                </a:cubicBezTo>
                <a:cubicBezTo>
                  <a:pt x="1788819" y="683787"/>
                  <a:pt x="1732993" y="758777"/>
                  <a:pt x="1657790" y="749974"/>
                </a:cubicBezTo>
                <a:cubicBezTo>
                  <a:pt x="1460117" y="729601"/>
                  <a:pt x="1375175" y="736688"/>
                  <a:pt x="1116203" y="749974"/>
                </a:cubicBezTo>
                <a:cubicBezTo>
                  <a:pt x="857231" y="763260"/>
                  <a:pt x="758555" y="754721"/>
                  <a:pt x="635929" y="749974"/>
                </a:cubicBezTo>
                <a:cubicBezTo>
                  <a:pt x="513303" y="745227"/>
                  <a:pt x="347132" y="766127"/>
                  <a:pt x="124998" y="749974"/>
                </a:cubicBezTo>
                <a:cubicBezTo>
                  <a:pt x="53905" y="757336"/>
                  <a:pt x="-5429" y="694847"/>
                  <a:pt x="0" y="624976"/>
                </a:cubicBezTo>
                <a:cubicBezTo>
                  <a:pt x="-13230" y="482339"/>
                  <a:pt x="2135" y="268212"/>
                  <a:pt x="0" y="124998"/>
                </a:cubicBezTo>
                <a:close/>
              </a:path>
            </a:pathLst>
          </a:custGeom>
          <a:solidFill>
            <a:srgbClr val="018080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32255413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for instructions</a:t>
            </a:r>
          </a:p>
        </p:txBody>
      </p:sp>
      <p:sp>
        <p:nvSpPr>
          <p:cNvPr id="167" name="Rectangle: Rounded Corners 166">
            <a:hlinkClick r:id="rId8"/>
            <a:extLst>
              <a:ext uri="{FF2B5EF4-FFF2-40B4-BE49-F238E27FC236}">
                <a16:creationId xmlns:a16="http://schemas.microsoft.com/office/drawing/2014/main" id="{FAAE532B-1C0A-3127-2E51-95994AD9CDD8}"/>
              </a:ext>
            </a:extLst>
          </p:cNvPr>
          <p:cNvSpPr/>
          <p:nvPr/>
        </p:nvSpPr>
        <p:spPr>
          <a:xfrm>
            <a:off x="5211632" y="9705028"/>
            <a:ext cx="1782788" cy="749974"/>
          </a:xfrm>
          <a:custGeom>
            <a:avLst/>
            <a:gdLst>
              <a:gd name="connsiteX0" fmla="*/ 0 w 1782788"/>
              <a:gd name="connsiteY0" fmla="*/ 124998 h 749974"/>
              <a:gd name="connsiteX1" fmla="*/ 124998 w 1782788"/>
              <a:gd name="connsiteY1" fmla="*/ 0 h 749974"/>
              <a:gd name="connsiteX2" fmla="*/ 651257 w 1782788"/>
              <a:gd name="connsiteY2" fmla="*/ 0 h 749974"/>
              <a:gd name="connsiteX3" fmla="*/ 1131531 w 1782788"/>
              <a:gd name="connsiteY3" fmla="*/ 0 h 749974"/>
              <a:gd name="connsiteX4" fmla="*/ 1657790 w 1782788"/>
              <a:gd name="connsiteY4" fmla="*/ 0 h 749974"/>
              <a:gd name="connsiteX5" fmla="*/ 1782788 w 1782788"/>
              <a:gd name="connsiteY5" fmla="*/ 124998 h 749974"/>
              <a:gd name="connsiteX6" fmla="*/ 1782788 w 1782788"/>
              <a:gd name="connsiteY6" fmla="*/ 624976 h 749974"/>
              <a:gd name="connsiteX7" fmla="*/ 1657790 w 1782788"/>
              <a:gd name="connsiteY7" fmla="*/ 749974 h 749974"/>
              <a:gd name="connsiteX8" fmla="*/ 1116203 w 1782788"/>
              <a:gd name="connsiteY8" fmla="*/ 749974 h 749974"/>
              <a:gd name="connsiteX9" fmla="*/ 620601 w 1782788"/>
              <a:gd name="connsiteY9" fmla="*/ 749974 h 749974"/>
              <a:gd name="connsiteX10" fmla="*/ 124998 w 1782788"/>
              <a:gd name="connsiteY10" fmla="*/ 749974 h 749974"/>
              <a:gd name="connsiteX11" fmla="*/ 0 w 1782788"/>
              <a:gd name="connsiteY11" fmla="*/ 624976 h 749974"/>
              <a:gd name="connsiteX12" fmla="*/ 0 w 1782788"/>
              <a:gd name="connsiteY12" fmla="*/ 124998 h 74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2788" h="749974" fill="none" extrusionOk="0">
                <a:moveTo>
                  <a:pt x="0" y="124998"/>
                </a:moveTo>
                <a:cubicBezTo>
                  <a:pt x="-3373" y="43390"/>
                  <a:pt x="53381" y="-4265"/>
                  <a:pt x="124998" y="0"/>
                </a:cubicBezTo>
                <a:cubicBezTo>
                  <a:pt x="275109" y="-24386"/>
                  <a:pt x="421085" y="14950"/>
                  <a:pt x="651257" y="0"/>
                </a:cubicBezTo>
                <a:cubicBezTo>
                  <a:pt x="881429" y="-14950"/>
                  <a:pt x="922669" y="12793"/>
                  <a:pt x="1131531" y="0"/>
                </a:cubicBezTo>
                <a:cubicBezTo>
                  <a:pt x="1340393" y="-12793"/>
                  <a:pt x="1551537" y="5511"/>
                  <a:pt x="1657790" y="0"/>
                </a:cubicBezTo>
                <a:cubicBezTo>
                  <a:pt x="1732148" y="-2280"/>
                  <a:pt x="1774868" y="59915"/>
                  <a:pt x="1782788" y="124998"/>
                </a:cubicBezTo>
                <a:cubicBezTo>
                  <a:pt x="1787322" y="248373"/>
                  <a:pt x="1766519" y="385938"/>
                  <a:pt x="1782788" y="624976"/>
                </a:cubicBezTo>
                <a:cubicBezTo>
                  <a:pt x="1781557" y="698889"/>
                  <a:pt x="1737059" y="751832"/>
                  <a:pt x="1657790" y="749974"/>
                </a:cubicBezTo>
                <a:cubicBezTo>
                  <a:pt x="1421553" y="755119"/>
                  <a:pt x="1277369" y="751570"/>
                  <a:pt x="1116203" y="749974"/>
                </a:cubicBezTo>
                <a:cubicBezTo>
                  <a:pt x="955037" y="748378"/>
                  <a:pt x="843591" y="750469"/>
                  <a:pt x="620601" y="749974"/>
                </a:cubicBezTo>
                <a:cubicBezTo>
                  <a:pt x="397611" y="749479"/>
                  <a:pt x="307890" y="768819"/>
                  <a:pt x="124998" y="749974"/>
                </a:cubicBezTo>
                <a:cubicBezTo>
                  <a:pt x="57534" y="750194"/>
                  <a:pt x="-5440" y="691788"/>
                  <a:pt x="0" y="624976"/>
                </a:cubicBezTo>
                <a:cubicBezTo>
                  <a:pt x="10861" y="488155"/>
                  <a:pt x="-17411" y="312983"/>
                  <a:pt x="0" y="124998"/>
                </a:cubicBezTo>
                <a:close/>
              </a:path>
              <a:path w="1782788" h="749974" stroke="0" extrusionOk="0">
                <a:moveTo>
                  <a:pt x="0" y="124998"/>
                </a:moveTo>
                <a:cubicBezTo>
                  <a:pt x="12289" y="67344"/>
                  <a:pt x="58610" y="-735"/>
                  <a:pt x="124998" y="0"/>
                </a:cubicBezTo>
                <a:cubicBezTo>
                  <a:pt x="266123" y="-18535"/>
                  <a:pt x="445869" y="-25497"/>
                  <a:pt x="666585" y="0"/>
                </a:cubicBezTo>
                <a:cubicBezTo>
                  <a:pt x="887301" y="25497"/>
                  <a:pt x="1035289" y="-1383"/>
                  <a:pt x="1131531" y="0"/>
                </a:cubicBezTo>
                <a:cubicBezTo>
                  <a:pt x="1227773" y="1383"/>
                  <a:pt x="1438771" y="-5756"/>
                  <a:pt x="1657790" y="0"/>
                </a:cubicBezTo>
                <a:cubicBezTo>
                  <a:pt x="1729205" y="7663"/>
                  <a:pt x="1768038" y="56021"/>
                  <a:pt x="1782788" y="124998"/>
                </a:cubicBezTo>
                <a:cubicBezTo>
                  <a:pt x="1779184" y="244358"/>
                  <a:pt x="1807417" y="489721"/>
                  <a:pt x="1782788" y="624976"/>
                </a:cubicBezTo>
                <a:cubicBezTo>
                  <a:pt x="1788819" y="683787"/>
                  <a:pt x="1732993" y="758777"/>
                  <a:pt x="1657790" y="749974"/>
                </a:cubicBezTo>
                <a:cubicBezTo>
                  <a:pt x="1460117" y="729601"/>
                  <a:pt x="1375175" y="736688"/>
                  <a:pt x="1116203" y="749974"/>
                </a:cubicBezTo>
                <a:cubicBezTo>
                  <a:pt x="857231" y="763260"/>
                  <a:pt x="758555" y="754721"/>
                  <a:pt x="635929" y="749974"/>
                </a:cubicBezTo>
                <a:cubicBezTo>
                  <a:pt x="513303" y="745227"/>
                  <a:pt x="347132" y="766127"/>
                  <a:pt x="124998" y="749974"/>
                </a:cubicBezTo>
                <a:cubicBezTo>
                  <a:pt x="53905" y="757336"/>
                  <a:pt x="-5429" y="694847"/>
                  <a:pt x="0" y="624976"/>
                </a:cubicBezTo>
                <a:cubicBezTo>
                  <a:pt x="-13230" y="482339"/>
                  <a:pt x="2135" y="268212"/>
                  <a:pt x="0" y="124998"/>
                </a:cubicBezTo>
                <a:close/>
              </a:path>
            </a:pathLst>
          </a:custGeom>
          <a:solidFill>
            <a:srgbClr val="018080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32255413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for instructions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5296D2B7-BC6B-C384-2B4A-1DC955B3701C}"/>
              </a:ext>
            </a:extLst>
          </p:cNvPr>
          <p:cNvCxnSpPr>
            <a:cxnSpLocks/>
            <a:stCxn id="165" idx="3"/>
            <a:endCxn id="189" idx="0"/>
          </p:cNvCxnSpPr>
          <p:nvPr/>
        </p:nvCxnSpPr>
        <p:spPr>
          <a:xfrm flipH="1">
            <a:off x="2559539" y="8691999"/>
            <a:ext cx="4412388" cy="891695"/>
          </a:xfrm>
          <a:prstGeom prst="bentConnector4">
            <a:avLst>
              <a:gd name="adj1" fmla="val -5181"/>
              <a:gd name="adj2" fmla="val 71027"/>
            </a:avLst>
          </a:prstGeom>
          <a:ln w="28575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99143B0-C788-484C-CB8C-E34900A37523}"/>
              </a:ext>
            </a:extLst>
          </p:cNvPr>
          <p:cNvCxnSpPr>
            <a:cxnSpLocks/>
            <a:stCxn id="160" idx="3"/>
            <a:endCxn id="165" idx="1"/>
          </p:cNvCxnSpPr>
          <p:nvPr/>
        </p:nvCxnSpPr>
        <p:spPr>
          <a:xfrm flipV="1">
            <a:off x="4236229" y="8691996"/>
            <a:ext cx="952898" cy="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56A5FC1-67A6-4EC0-314B-DDA334DF1A31}"/>
              </a:ext>
            </a:extLst>
          </p:cNvPr>
          <p:cNvCxnSpPr>
            <a:cxnSpLocks/>
            <a:stCxn id="189" idx="3"/>
            <a:endCxn id="167" idx="1"/>
          </p:cNvCxnSpPr>
          <p:nvPr/>
        </p:nvCxnSpPr>
        <p:spPr>
          <a:xfrm flipV="1">
            <a:off x="4236243" y="10080013"/>
            <a:ext cx="975403" cy="620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B721C493-D58C-D28D-DEBC-357C82378E5C}"/>
              </a:ext>
            </a:extLst>
          </p:cNvPr>
          <p:cNvSpPr/>
          <p:nvPr/>
        </p:nvSpPr>
        <p:spPr>
          <a:xfrm>
            <a:off x="882828" y="9583699"/>
            <a:ext cx="3353402" cy="1005057"/>
          </a:xfrm>
          <a:custGeom>
            <a:avLst/>
            <a:gdLst>
              <a:gd name="connsiteX0" fmla="*/ 0 w 3353402"/>
              <a:gd name="connsiteY0" fmla="*/ 167513 h 1005057"/>
              <a:gd name="connsiteX1" fmla="*/ 167513 w 3353402"/>
              <a:gd name="connsiteY1" fmla="*/ 0 h 1005057"/>
              <a:gd name="connsiteX2" fmla="*/ 710821 w 3353402"/>
              <a:gd name="connsiteY2" fmla="*/ 0 h 1005057"/>
              <a:gd name="connsiteX3" fmla="*/ 1254128 w 3353402"/>
              <a:gd name="connsiteY3" fmla="*/ 0 h 1005057"/>
              <a:gd name="connsiteX4" fmla="*/ 1797436 w 3353402"/>
              <a:gd name="connsiteY4" fmla="*/ 0 h 1005057"/>
              <a:gd name="connsiteX5" fmla="*/ 2310560 w 3353402"/>
              <a:gd name="connsiteY5" fmla="*/ 0 h 1005057"/>
              <a:gd name="connsiteX6" fmla="*/ 3185889 w 3353402"/>
              <a:gd name="connsiteY6" fmla="*/ 0 h 1005057"/>
              <a:gd name="connsiteX7" fmla="*/ 3353402 w 3353402"/>
              <a:gd name="connsiteY7" fmla="*/ 167513 h 1005057"/>
              <a:gd name="connsiteX8" fmla="*/ 3353402 w 3353402"/>
              <a:gd name="connsiteY8" fmla="*/ 837544 h 1005057"/>
              <a:gd name="connsiteX9" fmla="*/ 3185889 w 3353402"/>
              <a:gd name="connsiteY9" fmla="*/ 1005057 h 1005057"/>
              <a:gd name="connsiteX10" fmla="*/ 2521846 w 3353402"/>
              <a:gd name="connsiteY10" fmla="*/ 1005057 h 1005057"/>
              <a:gd name="connsiteX11" fmla="*/ 1948355 w 3353402"/>
              <a:gd name="connsiteY11" fmla="*/ 1005057 h 1005057"/>
              <a:gd name="connsiteX12" fmla="*/ 1374863 w 3353402"/>
              <a:gd name="connsiteY12" fmla="*/ 1005057 h 1005057"/>
              <a:gd name="connsiteX13" fmla="*/ 861739 w 3353402"/>
              <a:gd name="connsiteY13" fmla="*/ 1005057 h 1005057"/>
              <a:gd name="connsiteX14" fmla="*/ 167513 w 3353402"/>
              <a:gd name="connsiteY14" fmla="*/ 1005057 h 1005057"/>
              <a:gd name="connsiteX15" fmla="*/ 0 w 3353402"/>
              <a:gd name="connsiteY15" fmla="*/ 837544 h 1005057"/>
              <a:gd name="connsiteX16" fmla="*/ 0 w 3353402"/>
              <a:gd name="connsiteY16" fmla="*/ 167513 h 100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3402" h="1005057" fill="none" extrusionOk="0">
                <a:moveTo>
                  <a:pt x="0" y="167513"/>
                </a:moveTo>
                <a:cubicBezTo>
                  <a:pt x="11800" y="90425"/>
                  <a:pt x="62122" y="1638"/>
                  <a:pt x="167513" y="0"/>
                </a:cubicBezTo>
                <a:cubicBezTo>
                  <a:pt x="371922" y="5453"/>
                  <a:pt x="449342" y="-2209"/>
                  <a:pt x="710821" y="0"/>
                </a:cubicBezTo>
                <a:cubicBezTo>
                  <a:pt x="972300" y="2209"/>
                  <a:pt x="1005398" y="26767"/>
                  <a:pt x="1254128" y="0"/>
                </a:cubicBezTo>
                <a:cubicBezTo>
                  <a:pt x="1502858" y="-26767"/>
                  <a:pt x="1533381" y="12570"/>
                  <a:pt x="1797436" y="0"/>
                </a:cubicBezTo>
                <a:cubicBezTo>
                  <a:pt x="2061491" y="-12570"/>
                  <a:pt x="2094508" y="-14618"/>
                  <a:pt x="2310560" y="0"/>
                </a:cubicBezTo>
                <a:cubicBezTo>
                  <a:pt x="2526612" y="14618"/>
                  <a:pt x="3005111" y="356"/>
                  <a:pt x="3185889" y="0"/>
                </a:cubicBezTo>
                <a:cubicBezTo>
                  <a:pt x="3264307" y="-445"/>
                  <a:pt x="3353677" y="83027"/>
                  <a:pt x="3353402" y="167513"/>
                </a:cubicBezTo>
                <a:cubicBezTo>
                  <a:pt x="3371324" y="380995"/>
                  <a:pt x="3358700" y="640575"/>
                  <a:pt x="3353402" y="837544"/>
                </a:cubicBezTo>
                <a:cubicBezTo>
                  <a:pt x="3336666" y="919053"/>
                  <a:pt x="3262402" y="998069"/>
                  <a:pt x="3185889" y="1005057"/>
                </a:cubicBezTo>
                <a:cubicBezTo>
                  <a:pt x="2980304" y="1020291"/>
                  <a:pt x="2663264" y="1003444"/>
                  <a:pt x="2521846" y="1005057"/>
                </a:cubicBezTo>
                <a:cubicBezTo>
                  <a:pt x="2380428" y="1006670"/>
                  <a:pt x="2126625" y="999320"/>
                  <a:pt x="1948355" y="1005057"/>
                </a:cubicBezTo>
                <a:cubicBezTo>
                  <a:pt x="1770085" y="1010794"/>
                  <a:pt x="1543175" y="1005352"/>
                  <a:pt x="1374863" y="1005057"/>
                </a:cubicBezTo>
                <a:cubicBezTo>
                  <a:pt x="1206551" y="1004762"/>
                  <a:pt x="1067905" y="999515"/>
                  <a:pt x="861739" y="1005057"/>
                </a:cubicBezTo>
                <a:cubicBezTo>
                  <a:pt x="655573" y="1010599"/>
                  <a:pt x="367168" y="992450"/>
                  <a:pt x="167513" y="1005057"/>
                </a:cubicBezTo>
                <a:cubicBezTo>
                  <a:pt x="81871" y="1016300"/>
                  <a:pt x="-117" y="919870"/>
                  <a:pt x="0" y="837544"/>
                </a:cubicBezTo>
                <a:cubicBezTo>
                  <a:pt x="30465" y="695075"/>
                  <a:pt x="30987" y="447547"/>
                  <a:pt x="0" y="167513"/>
                </a:cubicBezTo>
                <a:close/>
              </a:path>
              <a:path w="3353402" h="1005057" stroke="0" extrusionOk="0">
                <a:moveTo>
                  <a:pt x="0" y="167513"/>
                </a:moveTo>
                <a:cubicBezTo>
                  <a:pt x="13561" y="87556"/>
                  <a:pt x="83054" y="-2238"/>
                  <a:pt x="167513" y="0"/>
                </a:cubicBezTo>
                <a:cubicBezTo>
                  <a:pt x="492252" y="-3501"/>
                  <a:pt x="576403" y="-15943"/>
                  <a:pt x="831556" y="0"/>
                </a:cubicBezTo>
                <a:cubicBezTo>
                  <a:pt x="1086709" y="15943"/>
                  <a:pt x="1144298" y="-20099"/>
                  <a:pt x="1344680" y="0"/>
                </a:cubicBezTo>
                <a:cubicBezTo>
                  <a:pt x="1545062" y="20099"/>
                  <a:pt x="1743879" y="-14511"/>
                  <a:pt x="1918171" y="0"/>
                </a:cubicBezTo>
                <a:cubicBezTo>
                  <a:pt x="2092463" y="14511"/>
                  <a:pt x="2255483" y="29286"/>
                  <a:pt x="2582214" y="0"/>
                </a:cubicBezTo>
                <a:cubicBezTo>
                  <a:pt x="2908945" y="-29286"/>
                  <a:pt x="2974681" y="-20396"/>
                  <a:pt x="3185889" y="0"/>
                </a:cubicBezTo>
                <a:cubicBezTo>
                  <a:pt x="3263040" y="13573"/>
                  <a:pt x="3357414" y="74794"/>
                  <a:pt x="3353402" y="167513"/>
                </a:cubicBezTo>
                <a:cubicBezTo>
                  <a:pt x="3346402" y="443141"/>
                  <a:pt x="3383876" y="628502"/>
                  <a:pt x="3353402" y="837544"/>
                </a:cubicBezTo>
                <a:cubicBezTo>
                  <a:pt x="3342516" y="911722"/>
                  <a:pt x="3273739" y="989241"/>
                  <a:pt x="3185889" y="1005057"/>
                </a:cubicBezTo>
                <a:cubicBezTo>
                  <a:pt x="3017904" y="1037659"/>
                  <a:pt x="2815413" y="1020214"/>
                  <a:pt x="2521846" y="1005057"/>
                </a:cubicBezTo>
                <a:cubicBezTo>
                  <a:pt x="2228279" y="989900"/>
                  <a:pt x="2258326" y="1021239"/>
                  <a:pt x="2008722" y="1005057"/>
                </a:cubicBezTo>
                <a:cubicBezTo>
                  <a:pt x="1759118" y="988875"/>
                  <a:pt x="1641081" y="988797"/>
                  <a:pt x="1344680" y="1005057"/>
                </a:cubicBezTo>
                <a:cubicBezTo>
                  <a:pt x="1048279" y="1021317"/>
                  <a:pt x="893477" y="1031592"/>
                  <a:pt x="771188" y="1005057"/>
                </a:cubicBezTo>
                <a:cubicBezTo>
                  <a:pt x="648899" y="978522"/>
                  <a:pt x="395123" y="1003041"/>
                  <a:pt x="167513" y="1005057"/>
                </a:cubicBezTo>
                <a:cubicBezTo>
                  <a:pt x="63566" y="987363"/>
                  <a:pt x="-17978" y="941674"/>
                  <a:pt x="0" y="837544"/>
                </a:cubicBezTo>
                <a:cubicBezTo>
                  <a:pt x="-2611" y="613974"/>
                  <a:pt x="28973" y="331886"/>
                  <a:pt x="0" y="167513"/>
                </a:cubicBezTo>
                <a:close/>
              </a:path>
            </a:pathLst>
          </a:custGeom>
          <a:solidFill>
            <a:srgbClr val="018080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32255413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require some libraires to process the data</a:t>
            </a:r>
          </a:p>
        </p:txBody>
      </p:sp>
      <p:sp>
        <p:nvSpPr>
          <p:cNvPr id="194" name="Rectangle: Rounded Corners 193">
            <a:hlinkClick r:id="rId9"/>
            <a:extLst>
              <a:ext uri="{FF2B5EF4-FFF2-40B4-BE49-F238E27FC236}">
                <a16:creationId xmlns:a16="http://schemas.microsoft.com/office/drawing/2014/main" id="{3C0A34B0-FFDB-4F9F-CBAF-01CCCCE9DE03}"/>
              </a:ext>
            </a:extLst>
          </p:cNvPr>
          <p:cNvSpPr/>
          <p:nvPr/>
        </p:nvSpPr>
        <p:spPr>
          <a:xfrm>
            <a:off x="5211748" y="11100280"/>
            <a:ext cx="1782788" cy="749974"/>
          </a:xfrm>
          <a:custGeom>
            <a:avLst/>
            <a:gdLst>
              <a:gd name="connsiteX0" fmla="*/ 0 w 1782788"/>
              <a:gd name="connsiteY0" fmla="*/ 124998 h 749974"/>
              <a:gd name="connsiteX1" fmla="*/ 124998 w 1782788"/>
              <a:gd name="connsiteY1" fmla="*/ 0 h 749974"/>
              <a:gd name="connsiteX2" fmla="*/ 651257 w 1782788"/>
              <a:gd name="connsiteY2" fmla="*/ 0 h 749974"/>
              <a:gd name="connsiteX3" fmla="*/ 1131531 w 1782788"/>
              <a:gd name="connsiteY3" fmla="*/ 0 h 749974"/>
              <a:gd name="connsiteX4" fmla="*/ 1657790 w 1782788"/>
              <a:gd name="connsiteY4" fmla="*/ 0 h 749974"/>
              <a:gd name="connsiteX5" fmla="*/ 1782788 w 1782788"/>
              <a:gd name="connsiteY5" fmla="*/ 124998 h 749974"/>
              <a:gd name="connsiteX6" fmla="*/ 1782788 w 1782788"/>
              <a:gd name="connsiteY6" fmla="*/ 624976 h 749974"/>
              <a:gd name="connsiteX7" fmla="*/ 1657790 w 1782788"/>
              <a:gd name="connsiteY7" fmla="*/ 749974 h 749974"/>
              <a:gd name="connsiteX8" fmla="*/ 1116203 w 1782788"/>
              <a:gd name="connsiteY8" fmla="*/ 749974 h 749974"/>
              <a:gd name="connsiteX9" fmla="*/ 620601 w 1782788"/>
              <a:gd name="connsiteY9" fmla="*/ 749974 h 749974"/>
              <a:gd name="connsiteX10" fmla="*/ 124998 w 1782788"/>
              <a:gd name="connsiteY10" fmla="*/ 749974 h 749974"/>
              <a:gd name="connsiteX11" fmla="*/ 0 w 1782788"/>
              <a:gd name="connsiteY11" fmla="*/ 624976 h 749974"/>
              <a:gd name="connsiteX12" fmla="*/ 0 w 1782788"/>
              <a:gd name="connsiteY12" fmla="*/ 124998 h 74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2788" h="749974" fill="none" extrusionOk="0">
                <a:moveTo>
                  <a:pt x="0" y="124998"/>
                </a:moveTo>
                <a:cubicBezTo>
                  <a:pt x="-3373" y="43390"/>
                  <a:pt x="53381" y="-4265"/>
                  <a:pt x="124998" y="0"/>
                </a:cubicBezTo>
                <a:cubicBezTo>
                  <a:pt x="275109" y="-24386"/>
                  <a:pt x="421085" y="14950"/>
                  <a:pt x="651257" y="0"/>
                </a:cubicBezTo>
                <a:cubicBezTo>
                  <a:pt x="881429" y="-14950"/>
                  <a:pt x="922669" y="12793"/>
                  <a:pt x="1131531" y="0"/>
                </a:cubicBezTo>
                <a:cubicBezTo>
                  <a:pt x="1340393" y="-12793"/>
                  <a:pt x="1551537" y="5511"/>
                  <a:pt x="1657790" y="0"/>
                </a:cubicBezTo>
                <a:cubicBezTo>
                  <a:pt x="1732148" y="-2280"/>
                  <a:pt x="1774868" y="59915"/>
                  <a:pt x="1782788" y="124998"/>
                </a:cubicBezTo>
                <a:cubicBezTo>
                  <a:pt x="1787322" y="248373"/>
                  <a:pt x="1766519" y="385938"/>
                  <a:pt x="1782788" y="624976"/>
                </a:cubicBezTo>
                <a:cubicBezTo>
                  <a:pt x="1781557" y="698889"/>
                  <a:pt x="1737059" y="751832"/>
                  <a:pt x="1657790" y="749974"/>
                </a:cubicBezTo>
                <a:cubicBezTo>
                  <a:pt x="1421553" y="755119"/>
                  <a:pt x="1277369" y="751570"/>
                  <a:pt x="1116203" y="749974"/>
                </a:cubicBezTo>
                <a:cubicBezTo>
                  <a:pt x="955037" y="748378"/>
                  <a:pt x="843591" y="750469"/>
                  <a:pt x="620601" y="749974"/>
                </a:cubicBezTo>
                <a:cubicBezTo>
                  <a:pt x="397611" y="749479"/>
                  <a:pt x="307890" y="768819"/>
                  <a:pt x="124998" y="749974"/>
                </a:cubicBezTo>
                <a:cubicBezTo>
                  <a:pt x="57534" y="750194"/>
                  <a:pt x="-5440" y="691788"/>
                  <a:pt x="0" y="624976"/>
                </a:cubicBezTo>
                <a:cubicBezTo>
                  <a:pt x="10861" y="488155"/>
                  <a:pt x="-17411" y="312983"/>
                  <a:pt x="0" y="124998"/>
                </a:cubicBezTo>
                <a:close/>
              </a:path>
              <a:path w="1782788" h="749974" stroke="0" extrusionOk="0">
                <a:moveTo>
                  <a:pt x="0" y="124998"/>
                </a:moveTo>
                <a:cubicBezTo>
                  <a:pt x="12289" y="67344"/>
                  <a:pt x="58610" y="-735"/>
                  <a:pt x="124998" y="0"/>
                </a:cubicBezTo>
                <a:cubicBezTo>
                  <a:pt x="266123" y="-18535"/>
                  <a:pt x="445869" y="-25497"/>
                  <a:pt x="666585" y="0"/>
                </a:cubicBezTo>
                <a:cubicBezTo>
                  <a:pt x="887301" y="25497"/>
                  <a:pt x="1035289" y="-1383"/>
                  <a:pt x="1131531" y="0"/>
                </a:cubicBezTo>
                <a:cubicBezTo>
                  <a:pt x="1227773" y="1383"/>
                  <a:pt x="1438771" y="-5756"/>
                  <a:pt x="1657790" y="0"/>
                </a:cubicBezTo>
                <a:cubicBezTo>
                  <a:pt x="1729205" y="7663"/>
                  <a:pt x="1768038" y="56021"/>
                  <a:pt x="1782788" y="124998"/>
                </a:cubicBezTo>
                <a:cubicBezTo>
                  <a:pt x="1779184" y="244358"/>
                  <a:pt x="1807417" y="489721"/>
                  <a:pt x="1782788" y="624976"/>
                </a:cubicBezTo>
                <a:cubicBezTo>
                  <a:pt x="1788819" y="683787"/>
                  <a:pt x="1732993" y="758777"/>
                  <a:pt x="1657790" y="749974"/>
                </a:cubicBezTo>
                <a:cubicBezTo>
                  <a:pt x="1460117" y="729601"/>
                  <a:pt x="1375175" y="736688"/>
                  <a:pt x="1116203" y="749974"/>
                </a:cubicBezTo>
                <a:cubicBezTo>
                  <a:pt x="857231" y="763260"/>
                  <a:pt x="758555" y="754721"/>
                  <a:pt x="635929" y="749974"/>
                </a:cubicBezTo>
                <a:cubicBezTo>
                  <a:pt x="513303" y="745227"/>
                  <a:pt x="347132" y="766127"/>
                  <a:pt x="124998" y="749974"/>
                </a:cubicBezTo>
                <a:cubicBezTo>
                  <a:pt x="53905" y="757336"/>
                  <a:pt x="-5429" y="694847"/>
                  <a:pt x="0" y="624976"/>
                </a:cubicBezTo>
                <a:cubicBezTo>
                  <a:pt x="-13230" y="482339"/>
                  <a:pt x="2135" y="268212"/>
                  <a:pt x="0" y="124998"/>
                </a:cubicBezTo>
                <a:close/>
              </a:path>
            </a:pathLst>
          </a:custGeom>
          <a:solidFill>
            <a:srgbClr val="018080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32255413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for instructions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B909744-1C54-7637-AC82-EA735F9E90D1}"/>
              </a:ext>
            </a:extLst>
          </p:cNvPr>
          <p:cNvCxnSpPr>
            <a:cxnSpLocks/>
            <a:stCxn id="196" idx="3"/>
            <a:endCxn id="194" idx="1"/>
          </p:cNvCxnSpPr>
          <p:nvPr/>
        </p:nvCxnSpPr>
        <p:spPr>
          <a:xfrm flipV="1">
            <a:off x="4236242" y="11475266"/>
            <a:ext cx="975519" cy="517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C1C3F74D-6A03-6A67-BBE6-D5B5598A0FFA}"/>
              </a:ext>
            </a:extLst>
          </p:cNvPr>
          <p:cNvSpPr/>
          <p:nvPr/>
        </p:nvSpPr>
        <p:spPr>
          <a:xfrm>
            <a:off x="882828" y="10977917"/>
            <a:ext cx="3353402" cy="1005057"/>
          </a:xfrm>
          <a:custGeom>
            <a:avLst/>
            <a:gdLst>
              <a:gd name="connsiteX0" fmla="*/ 0 w 3353402"/>
              <a:gd name="connsiteY0" fmla="*/ 167513 h 1005057"/>
              <a:gd name="connsiteX1" fmla="*/ 167513 w 3353402"/>
              <a:gd name="connsiteY1" fmla="*/ 0 h 1005057"/>
              <a:gd name="connsiteX2" fmla="*/ 710821 w 3353402"/>
              <a:gd name="connsiteY2" fmla="*/ 0 h 1005057"/>
              <a:gd name="connsiteX3" fmla="*/ 1254128 w 3353402"/>
              <a:gd name="connsiteY3" fmla="*/ 0 h 1005057"/>
              <a:gd name="connsiteX4" fmla="*/ 1797436 w 3353402"/>
              <a:gd name="connsiteY4" fmla="*/ 0 h 1005057"/>
              <a:gd name="connsiteX5" fmla="*/ 2310560 w 3353402"/>
              <a:gd name="connsiteY5" fmla="*/ 0 h 1005057"/>
              <a:gd name="connsiteX6" fmla="*/ 3185889 w 3353402"/>
              <a:gd name="connsiteY6" fmla="*/ 0 h 1005057"/>
              <a:gd name="connsiteX7" fmla="*/ 3353402 w 3353402"/>
              <a:gd name="connsiteY7" fmla="*/ 167513 h 1005057"/>
              <a:gd name="connsiteX8" fmla="*/ 3353402 w 3353402"/>
              <a:gd name="connsiteY8" fmla="*/ 837544 h 1005057"/>
              <a:gd name="connsiteX9" fmla="*/ 3185889 w 3353402"/>
              <a:gd name="connsiteY9" fmla="*/ 1005057 h 1005057"/>
              <a:gd name="connsiteX10" fmla="*/ 2521846 w 3353402"/>
              <a:gd name="connsiteY10" fmla="*/ 1005057 h 1005057"/>
              <a:gd name="connsiteX11" fmla="*/ 1948355 w 3353402"/>
              <a:gd name="connsiteY11" fmla="*/ 1005057 h 1005057"/>
              <a:gd name="connsiteX12" fmla="*/ 1374863 w 3353402"/>
              <a:gd name="connsiteY12" fmla="*/ 1005057 h 1005057"/>
              <a:gd name="connsiteX13" fmla="*/ 861739 w 3353402"/>
              <a:gd name="connsiteY13" fmla="*/ 1005057 h 1005057"/>
              <a:gd name="connsiteX14" fmla="*/ 167513 w 3353402"/>
              <a:gd name="connsiteY14" fmla="*/ 1005057 h 1005057"/>
              <a:gd name="connsiteX15" fmla="*/ 0 w 3353402"/>
              <a:gd name="connsiteY15" fmla="*/ 837544 h 1005057"/>
              <a:gd name="connsiteX16" fmla="*/ 0 w 3353402"/>
              <a:gd name="connsiteY16" fmla="*/ 167513 h 100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3402" h="1005057" fill="none" extrusionOk="0">
                <a:moveTo>
                  <a:pt x="0" y="167513"/>
                </a:moveTo>
                <a:cubicBezTo>
                  <a:pt x="11800" y="90425"/>
                  <a:pt x="62122" y="1638"/>
                  <a:pt x="167513" y="0"/>
                </a:cubicBezTo>
                <a:cubicBezTo>
                  <a:pt x="371922" y="5453"/>
                  <a:pt x="449342" y="-2209"/>
                  <a:pt x="710821" y="0"/>
                </a:cubicBezTo>
                <a:cubicBezTo>
                  <a:pt x="972300" y="2209"/>
                  <a:pt x="1005398" y="26767"/>
                  <a:pt x="1254128" y="0"/>
                </a:cubicBezTo>
                <a:cubicBezTo>
                  <a:pt x="1502858" y="-26767"/>
                  <a:pt x="1533381" y="12570"/>
                  <a:pt x="1797436" y="0"/>
                </a:cubicBezTo>
                <a:cubicBezTo>
                  <a:pt x="2061491" y="-12570"/>
                  <a:pt x="2094508" y="-14618"/>
                  <a:pt x="2310560" y="0"/>
                </a:cubicBezTo>
                <a:cubicBezTo>
                  <a:pt x="2526612" y="14618"/>
                  <a:pt x="3005111" y="356"/>
                  <a:pt x="3185889" y="0"/>
                </a:cubicBezTo>
                <a:cubicBezTo>
                  <a:pt x="3264307" y="-445"/>
                  <a:pt x="3353677" y="83027"/>
                  <a:pt x="3353402" y="167513"/>
                </a:cubicBezTo>
                <a:cubicBezTo>
                  <a:pt x="3371324" y="380995"/>
                  <a:pt x="3358700" y="640575"/>
                  <a:pt x="3353402" y="837544"/>
                </a:cubicBezTo>
                <a:cubicBezTo>
                  <a:pt x="3336666" y="919053"/>
                  <a:pt x="3262402" y="998069"/>
                  <a:pt x="3185889" y="1005057"/>
                </a:cubicBezTo>
                <a:cubicBezTo>
                  <a:pt x="2980304" y="1020291"/>
                  <a:pt x="2663264" y="1003444"/>
                  <a:pt x="2521846" y="1005057"/>
                </a:cubicBezTo>
                <a:cubicBezTo>
                  <a:pt x="2380428" y="1006670"/>
                  <a:pt x="2126625" y="999320"/>
                  <a:pt x="1948355" y="1005057"/>
                </a:cubicBezTo>
                <a:cubicBezTo>
                  <a:pt x="1770085" y="1010794"/>
                  <a:pt x="1543175" y="1005352"/>
                  <a:pt x="1374863" y="1005057"/>
                </a:cubicBezTo>
                <a:cubicBezTo>
                  <a:pt x="1206551" y="1004762"/>
                  <a:pt x="1067905" y="999515"/>
                  <a:pt x="861739" y="1005057"/>
                </a:cubicBezTo>
                <a:cubicBezTo>
                  <a:pt x="655573" y="1010599"/>
                  <a:pt x="367168" y="992450"/>
                  <a:pt x="167513" y="1005057"/>
                </a:cubicBezTo>
                <a:cubicBezTo>
                  <a:pt x="81871" y="1016300"/>
                  <a:pt x="-117" y="919870"/>
                  <a:pt x="0" y="837544"/>
                </a:cubicBezTo>
                <a:cubicBezTo>
                  <a:pt x="30465" y="695075"/>
                  <a:pt x="30987" y="447547"/>
                  <a:pt x="0" y="167513"/>
                </a:cubicBezTo>
                <a:close/>
              </a:path>
              <a:path w="3353402" h="1005057" stroke="0" extrusionOk="0">
                <a:moveTo>
                  <a:pt x="0" y="167513"/>
                </a:moveTo>
                <a:cubicBezTo>
                  <a:pt x="13561" y="87556"/>
                  <a:pt x="83054" y="-2238"/>
                  <a:pt x="167513" y="0"/>
                </a:cubicBezTo>
                <a:cubicBezTo>
                  <a:pt x="492252" y="-3501"/>
                  <a:pt x="576403" y="-15943"/>
                  <a:pt x="831556" y="0"/>
                </a:cubicBezTo>
                <a:cubicBezTo>
                  <a:pt x="1086709" y="15943"/>
                  <a:pt x="1144298" y="-20099"/>
                  <a:pt x="1344680" y="0"/>
                </a:cubicBezTo>
                <a:cubicBezTo>
                  <a:pt x="1545062" y="20099"/>
                  <a:pt x="1743879" y="-14511"/>
                  <a:pt x="1918171" y="0"/>
                </a:cubicBezTo>
                <a:cubicBezTo>
                  <a:pt x="2092463" y="14511"/>
                  <a:pt x="2255483" y="29286"/>
                  <a:pt x="2582214" y="0"/>
                </a:cubicBezTo>
                <a:cubicBezTo>
                  <a:pt x="2908945" y="-29286"/>
                  <a:pt x="2974681" y="-20396"/>
                  <a:pt x="3185889" y="0"/>
                </a:cubicBezTo>
                <a:cubicBezTo>
                  <a:pt x="3263040" y="13573"/>
                  <a:pt x="3357414" y="74794"/>
                  <a:pt x="3353402" y="167513"/>
                </a:cubicBezTo>
                <a:cubicBezTo>
                  <a:pt x="3346402" y="443141"/>
                  <a:pt x="3383876" y="628502"/>
                  <a:pt x="3353402" y="837544"/>
                </a:cubicBezTo>
                <a:cubicBezTo>
                  <a:pt x="3342516" y="911722"/>
                  <a:pt x="3273739" y="989241"/>
                  <a:pt x="3185889" y="1005057"/>
                </a:cubicBezTo>
                <a:cubicBezTo>
                  <a:pt x="3017904" y="1037659"/>
                  <a:pt x="2815413" y="1020214"/>
                  <a:pt x="2521846" y="1005057"/>
                </a:cubicBezTo>
                <a:cubicBezTo>
                  <a:pt x="2228279" y="989900"/>
                  <a:pt x="2258326" y="1021239"/>
                  <a:pt x="2008722" y="1005057"/>
                </a:cubicBezTo>
                <a:cubicBezTo>
                  <a:pt x="1759118" y="988875"/>
                  <a:pt x="1641081" y="988797"/>
                  <a:pt x="1344680" y="1005057"/>
                </a:cubicBezTo>
                <a:cubicBezTo>
                  <a:pt x="1048279" y="1021317"/>
                  <a:pt x="893477" y="1031592"/>
                  <a:pt x="771188" y="1005057"/>
                </a:cubicBezTo>
                <a:cubicBezTo>
                  <a:pt x="648899" y="978522"/>
                  <a:pt x="395123" y="1003041"/>
                  <a:pt x="167513" y="1005057"/>
                </a:cubicBezTo>
                <a:cubicBezTo>
                  <a:pt x="63566" y="987363"/>
                  <a:pt x="-17978" y="941674"/>
                  <a:pt x="0" y="837544"/>
                </a:cubicBezTo>
                <a:cubicBezTo>
                  <a:pt x="-2611" y="613974"/>
                  <a:pt x="28973" y="331886"/>
                  <a:pt x="0" y="167513"/>
                </a:cubicBezTo>
                <a:close/>
              </a:path>
            </a:pathLst>
          </a:custGeom>
          <a:solidFill>
            <a:srgbClr val="018080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32255413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need an IDE, we recommend Spyder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27A67054-A3EE-09E6-CFC3-67FC267CF8FA}"/>
              </a:ext>
            </a:extLst>
          </p:cNvPr>
          <p:cNvCxnSpPr>
            <a:cxnSpLocks/>
            <a:stCxn id="167" idx="3"/>
            <a:endCxn id="196" idx="0"/>
          </p:cNvCxnSpPr>
          <p:nvPr/>
        </p:nvCxnSpPr>
        <p:spPr>
          <a:xfrm flipH="1">
            <a:off x="2559530" y="10080014"/>
            <a:ext cx="4434892" cy="897896"/>
          </a:xfrm>
          <a:prstGeom prst="bentConnector4">
            <a:avLst>
              <a:gd name="adj1" fmla="val -5155"/>
              <a:gd name="adj2" fmla="val 70881"/>
            </a:avLst>
          </a:prstGeom>
          <a:ln w="28575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8" name="Graphic 217" descr="Checkmark with solid fill">
            <a:extLst>
              <a:ext uri="{FF2B5EF4-FFF2-40B4-BE49-F238E27FC236}">
                <a16:creationId xmlns:a16="http://schemas.microsoft.com/office/drawing/2014/main" id="{7C2D1DDC-6585-7CCE-59B4-A3EF228B99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54139" y="3129956"/>
            <a:ext cx="431425" cy="431425"/>
          </a:xfrm>
          <a:prstGeom prst="rect">
            <a:avLst/>
          </a:prstGeom>
        </p:spPr>
      </p:pic>
      <p:pic>
        <p:nvPicPr>
          <p:cNvPr id="219" name="Graphic 218" descr="Close with solid fill">
            <a:extLst>
              <a:ext uri="{FF2B5EF4-FFF2-40B4-BE49-F238E27FC236}">
                <a16:creationId xmlns:a16="http://schemas.microsoft.com/office/drawing/2014/main" id="{8059A10F-2388-B478-377F-A1C7A3CAF9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0733" y="4333667"/>
            <a:ext cx="431425" cy="431425"/>
          </a:xfrm>
          <a:prstGeom prst="rect">
            <a:avLst/>
          </a:prstGeom>
        </p:spPr>
      </p:pic>
      <p:pic>
        <p:nvPicPr>
          <p:cNvPr id="231" name="Graphic 230" descr="Checkmark with solid fill">
            <a:extLst>
              <a:ext uri="{FF2B5EF4-FFF2-40B4-BE49-F238E27FC236}">
                <a16:creationId xmlns:a16="http://schemas.microsoft.com/office/drawing/2014/main" id="{5F5C2210-4558-A4C8-CD51-C6CF3691F5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11060" y="4437736"/>
            <a:ext cx="431425" cy="431425"/>
          </a:xfrm>
          <a:prstGeom prst="rect">
            <a:avLst/>
          </a:prstGeom>
        </p:spPr>
      </p:pic>
      <p:pic>
        <p:nvPicPr>
          <p:cNvPr id="232" name="Graphic 231" descr="Close with solid fill">
            <a:extLst>
              <a:ext uri="{FF2B5EF4-FFF2-40B4-BE49-F238E27FC236}">
                <a16:creationId xmlns:a16="http://schemas.microsoft.com/office/drawing/2014/main" id="{5714C30C-90AC-CD76-5431-401EAF307B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89064" y="5028039"/>
            <a:ext cx="431425" cy="431425"/>
          </a:xfrm>
          <a:prstGeom prst="rect">
            <a:avLst/>
          </a:prstGeom>
        </p:spPr>
      </p:pic>
      <p:sp>
        <p:nvSpPr>
          <p:cNvPr id="239" name="Oval 238">
            <a:extLst>
              <a:ext uri="{FF2B5EF4-FFF2-40B4-BE49-F238E27FC236}">
                <a16:creationId xmlns:a16="http://schemas.microsoft.com/office/drawing/2014/main" id="{7876BBDD-221C-11EA-1E6F-FB45260C78DB}"/>
              </a:ext>
            </a:extLst>
          </p:cNvPr>
          <p:cNvSpPr/>
          <p:nvPr/>
        </p:nvSpPr>
        <p:spPr>
          <a:xfrm>
            <a:off x="7237435" y="10037901"/>
            <a:ext cx="47610" cy="95219"/>
          </a:xfrm>
          <a:prstGeom prst="ellipse">
            <a:avLst/>
          </a:prstGeom>
          <a:solidFill>
            <a:srgbClr val="4DC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D755C852-B1E7-1D67-8D6E-93F79C86B5A2}"/>
              </a:ext>
            </a:extLst>
          </p:cNvPr>
          <p:cNvCxnSpPr>
            <a:cxnSpLocks/>
            <a:stCxn id="57" idx="2"/>
            <a:endCxn id="239" idx="6"/>
          </p:cNvCxnSpPr>
          <p:nvPr/>
        </p:nvCxnSpPr>
        <p:spPr>
          <a:xfrm rot="16200000" flipH="1">
            <a:off x="5157367" y="7957835"/>
            <a:ext cx="3942230" cy="313125"/>
          </a:xfrm>
          <a:prstGeom prst="bentConnector4">
            <a:avLst>
              <a:gd name="adj1" fmla="val 22915"/>
              <a:gd name="adj2" fmla="val 264154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87D35BFB-9CF3-1167-66D2-6B98EEC58998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10081783" y="4719259"/>
            <a:ext cx="1335271" cy="368146"/>
          </a:xfrm>
          <a:prstGeom prst="bentConnector3">
            <a:avLst>
              <a:gd name="adj1" fmla="val 45243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15CE7E54-27A0-5C15-FC5B-4DD288645B77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rot="5400000">
            <a:off x="8456781" y="2750831"/>
            <a:ext cx="991852" cy="3961575"/>
          </a:xfrm>
          <a:prstGeom prst="bentConnector3">
            <a:avLst>
              <a:gd name="adj1" fmla="val 60884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DD90E80A-E779-21ED-9690-A2459B7BDC1F}"/>
              </a:ext>
            </a:extLst>
          </p:cNvPr>
          <p:cNvCxnSpPr>
            <a:cxnSpLocks/>
            <a:stCxn id="48" idx="2"/>
            <a:endCxn id="57" idx="0"/>
          </p:cNvCxnSpPr>
          <p:nvPr/>
        </p:nvCxnSpPr>
        <p:spPr>
          <a:xfrm rot="16200000" flipH="1">
            <a:off x="6003594" y="4259228"/>
            <a:ext cx="1264730" cy="671922"/>
          </a:xfrm>
          <a:prstGeom prst="bentConnector3">
            <a:avLst>
              <a:gd name="adj1" fmla="val 69179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B4D04D9-117C-BDD7-115A-8352AC719F6E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3280865" y="3562631"/>
            <a:ext cx="1934192" cy="339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D2559A46-CC7B-44DE-A8C4-23690F7D1D6E}"/>
              </a:ext>
            </a:extLst>
          </p:cNvPr>
          <p:cNvSpPr/>
          <p:nvPr/>
        </p:nvSpPr>
        <p:spPr>
          <a:xfrm>
            <a:off x="8421666" y="12561827"/>
            <a:ext cx="3961575" cy="1700178"/>
          </a:xfrm>
          <a:custGeom>
            <a:avLst/>
            <a:gdLst>
              <a:gd name="connsiteX0" fmla="*/ 0 w 3961575"/>
              <a:gd name="connsiteY0" fmla="*/ 283369 h 1700178"/>
              <a:gd name="connsiteX1" fmla="*/ 283369 w 3961575"/>
              <a:gd name="connsiteY1" fmla="*/ 0 h 1700178"/>
              <a:gd name="connsiteX2" fmla="*/ 3678206 w 3961575"/>
              <a:gd name="connsiteY2" fmla="*/ 0 h 1700178"/>
              <a:gd name="connsiteX3" fmla="*/ 3961575 w 3961575"/>
              <a:gd name="connsiteY3" fmla="*/ 283369 h 1700178"/>
              <a:gd name="connsiteX4" fmla="*/ 3961575 w 3961575"/>
              <a:gd name="connsiteY4" fmla="*/ 1416809 h 1700178"/>
              <a:gd name="connsiteX5" fmla="*/ 3678206 w 3961575"/>
              <a:gd name="connsiteY5" fmla="*/ 1700178 h 1700178"/>
              <a:gd name="connsiteX6" fmla="*/ 283369 w 3961575"/>
              <a:gd name="connsiteY6" fmla="*/ 1700178 h 1700178"/>
              <a:gd name="connsiteX7" fmla="*/ 0 w 3961575"/>
              <a:gd name="connsiteY7" fmla="*/ 1416809 h 1700178"/>
              <a:gd name="connsiteX8" fmla="*/ 0 w 3961575"/>
              <a:gd name="connsiteY8" fmla="*/ 283369 h 170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1575" h="1700178" fill="none" extrusionOk="0">
                <a:moveTo>
                  <a:pt x="0" y="283369"/>
                </a:moveTo>
                <a:cubicBezTo>
                  <a:pt x="-5646" y="127261"/>
                  <a:pt x="130963" y="-373"/>
                  <a:pt x="283369" y="0"/>
                </a:cubicBezTo>
                <a:cubicBezTo>
                  <a:pt x="1106339" y="-76428"/>
                  <a:pt x="2887606" y="-98079"/>
                  <a:pt x="3678206" y="0"/>
                </a:cubicBezTo>
                <a:cubicBezTo>
                  <a:pt x="3836386" y="20447"/>
                  <a:pt x="3957149" y="125168"/>
                  <a:pt x="3961575" y="283369"/>
                </a:cubicBezTo>
                <a:cubicBezTo>
                  <a:pt x="3911557" y="615954"/>
                  <a:pt x="3952789" y="919759"/>
                  <a:pt x="3961575" y="1416809"/>
                </a:cubicBezTo>
                <a:cubicBezTo>
                  <a:pt x="3966290" y="1548822"/>
                  <a:pt x="3836582" y="1701688"/>
                  <a:pt x="3678206" y="1700178"/>
                </a:cubicBezTo>
                <a:cubicBezTo>
                  <a:pt x="2127519" y="1654231"/>
                  <a:pt x="1341712" y="1779339"/>
                  <a:pt x="283369" y="1700178"/>
                </a:cubicBezTo>
                <a:cubicBezTo>
                  <a:pt x="140021" y="1706498"/>
                  <a:pt x="9085" y="1558938"/>
                  <a:pt x="0" y="1416809"/>
                </a:cubicBezTo>
                <a:cubicBezTo>
                  <a:pt x="-70404" y="1013707"/>
                  <a:pt x="35821" y="700310"/>
                  <a:pt x="0" y="283369"/>
                </a:cubicBezTo>
                <a:close/>
              </a:path>
              <a:path w="3961575" h="1700178" stroke="0" extrusionOk="0">
                <a:moveTo>
                  <a:pt x="0" y="283369"/>
                </a:moveTo>
                <a:cubicBezTo>
                  <a:pt x="-26799" y="128992"/>
                  <a:pt x="136797" y="161"/>
                  <a:pt x="283369" y="0"/>
                </a:cubicBezTo>
                <a:cubicBezTo>
                  <a:pt x="973146" y="-105081"/>
                  <a:pt x="2123617" y="-87976"/>
                  <a:pt x="3678206" y="0"/>
                </a:cubicBezTo>
                <a:cubicBezTo>
                  <a:pt x="3817474" y="18527"/>
                  <a:pt x="3971920" y="122931"/>
                  <a:pt x="3961575" y="283369"/>
                </a:cubicBezTo>
                <a:cubicBezTo>
                  <a:pt x="3993700" y="431271"/>
                  <a:pt x="3971713" y="1221728"/>
                  <a:pt x="3961575" y="1416809"/>
                </a:cubicBezTo>
                <a:cubicBezTo>
                  <a:pt x="3950822" y="1564736"/>
                  <a:pt x="3833580" y="1708659"/>
                  <a:pt x="3678206" y="1700178"/>
                </a:cubicBezTo>
                <a:cubicBezTo>
                  <a:pt x="2104852" y="1821206"/>
                  <a:pt x="1755534" y="1820269"/>
                  <a:pt x="283369" y="1700178"/>
                </a:cubicBezTo>
                <a:cubicBezTo>
                  <a:pt x="150548" y="1705579"/>
                  <a:pt x="-11776" y="1596494"/>
                  <a:pt x="0" y="1416809"/>
                </a:cubicBezTo>
                <a:cubicBezTo>
                  <a:pt x="47161" y="1110701"/>
                  <a:pt x="86095" y="722830"/>
                  <a:pt x="0" y="283369"/>
                </a:cubicBezTo>
                <a:close/>
              </a:path>
            </a:pathLst>
          </a:custGeom>
          <a:solidFill>
            <a:srgbClr val="00B3B3">
              <a:alpha val="69804"/>
            </a:srgbClr>
          </a:solidFill>
          <a:ln w="28575">
            <a:solidFill>
              <a:srgbClr val="018080"/>
            </a:solidFill>
            <a:extLst>
              <a:ext uri="{C807C97D-BFC1-408E-A445-0C87EB9F89A2}">
                <ask:lineSketchStyleProps xmlns:ask="http://schemas.microsoft.com/office/drawing/2018/sketchyshapes" sd="18975987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Psychopy</a:t>
            </a:r>
            <a:r>
              <a:rPr lang="en-GB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standalone</a:t>
            </a:r>
          </a:p>
          <a:p>
            <a:pPr algn="just"/>
            <a:r>
              <a:rPr lang="en-GB" sz="160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it may be complex to install </a:t>
            </a:r>
            <a:r>
              <a:rPr lang="en-GB" sz="160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PsychoPy</a:t>
            </a:r>
            <a:r>
              <a:rPr lang="en-GB" sz="160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a library. In case you encounter any error, you can install </a:t>
            </a:r>
            <a:r>
              <a:rPr lang="en-GB" sz="160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PsychoPy</a:t>
            </a:r>
            <a:r>
              <a:rPr lang="en-GB" sz="160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a standalone software.</a:t>
            </a:r>
          </a:p>
        </p:txBody>
      </p:sp>
      <p:sp>
        <p:nvSpPr>
          <p:cNvPr id="299" name="Rectangle: Rounded Corners 298">
            <a:hlinkClick r:id="rId14"/>
            <a:extLst>
              <a:ext uri="{FF2B5EF4-FFF2-40B4-BE49-F238E27FC236}">
                <a16:creationId xmlns:a16="http://schemas.microsoft.com/office/drawing/2014/main" id="{F11FFD2E-9D97-684F-09C8-541B5D685DA1}"/>
              </a:ext>
            </a:extLst>
          </p:cNvPr>
          <p:cNvSpPr/>
          <p:nvPr/>
        </p:nvSpPr>
        <p:spPr>
          <a:xfrm>
            <a:off x="9511056" y="15226136"/>
            <a:ext cx="1782788" cy="749974"/>
          </a:xfrm>
          <a:custGeom>
            <a:avLst/>
            <a:gdLst>
              <a:gd name="connsiteX0" fmla="*/ 0 w 1782788"/>
              <a:gd name="connsiteY0" fmla="*/ 124998 h 749974"/>
              <a:gd name="connsiteX1" fmla="*/ 124998 w 1782788"/>
              <a:gd name="connsiteY1" fmla="*/ 0 h 749974"/>
              <a:gd name="connsiteX2" fmla="*/ 651257 w 1782788"/>
              <a:gd name="connsiteY2" fmla="*/ 0 h 749974"/>
              <a:gd name="connsiteX3" fmla="*/ 1131531 w 1782788"/>
              <a:gd name="connsiteY3" fmla="*/ 0 h 749974"/>
              <a:gd name="connsiteX4" fmla="*/ 1657790 w 1782788"/>
              <a:gd name="connsiteY4" fmla="*/ 0 h 749974"/>
              <a:gd name="connsiteX5" fmla="*/ 1782788 w 1782788"/>
              <a:gd name="connsiteY5" fmla="*/ 124998 h 749974"/>
              <a:gd name="connsiteX6" fmla="*/ 1782788 w 1782788"/>
              <a:gd name="connsiteY6" fmla="*/ 624976 h 749974"/>
              <a:gd name="connsiteX7" fmla="*/ 1657790 w 1782788"/>
              <a:gd name="connsiteY7" fmla="*/ 749974 h 749974"/>
              <a:gd name="connsiteX8" fmla="*/ 1116203 w 1782788"/>
              <a:gd name="connsiteY8" fmla="*/ 749974 h 749974"/>
              <a:gd name="connsiteX9" fmla="*/ 620601 w 1782788"/>
              <a:gd name="connsiteY9" fmla="*/ 749974 h 749974"/>
              <a:gd name="connsiteX10" fmla="*/ 124998 w 1782788"/>
              <a:gd name="connsiteY10" fmla="*/ 749974 h 749974"/>
              <a:gd name="connsiteX11" fmla="*/ 0 w 1782788"/>
              <a:gd name="connsiteY11" fmla="*/ 624976 h 749974"/>
              <a:gd name="connsiteX12" fmla="*/ 0 w 1782788"/>
              <a:gd name="connsiteY12" fmla="*/ 124998 h 74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2788" h="749974" fill="none" extrusionOk="0">
                <a:moveTo>
                  <a:pt x="0" y="124998"/>
                </a:moveTo>
                <a:cubicBezTo>
                  <a:pt x="-3373" y="43390"/>
                  <a:pt x="53381" y="-4265"/>
                  <a:pt x="124998" y="0"/>
                </a:cubicBezTo>
                <a:cubicBezTo>
                  <a:pt x="275109" y="-24386"/>
                  <a:pt x="421085" y="14950"/>
                  <a:pt x="651257" y="0"/>
                </a:cubicBezTo>
                <a:cubicBezTo>
                  <a:pt x="881429" y="-14950"/>
                  <a:pt x="922669" y="12793"/>
                  <a:pt x="1131531" y="0"/>
                </a:cubicBezTo>
                <a:cubicBezTo>
                  <a:pt x="1340393" y="-12793"/>
                  <a:pt x="1551537" y="5511"/>
                  <a:pt x="1657790" y="0"/>
                </a:cubicBezTo>
                <a:cubicBezTo>
                  <a:pt x="1732148" y="-2280"/>
                  <a:pt x="1774868" y="59915"/>
                  <a:pt x="1782788" y="124998"/>
                </a:cubicBezTo>
                <a:cubicBezTo>
                  <a:pt x="1787322" y="248373"/>
                  <a:pt x="1766519" y="385938"/>
                  <a:pt x="1782788" y="624976"/>
                </a:cubicBezTo>
                <a:cubicBezTo>
                  <a:pt x="1781557" y="698889"/>
                  <a:pt x="1737059" y="751832"/>
                  <a:pt x="1657790" y="749974"/>
                </a:cubicBezTo>
                <a:cubicBezTo>
                  <a:pt x="1421553" y="755119"/>
                  <a:pt x="1277369" y="751570"/>
                  <a:pt x="1116203" y="749974"/>
                </a:cubicBezTo>
                <a:cubicBezTo>
                  <a:pt x="955037" y="748378"/>
                  <a:pt x="843591" y="750469"/>
                  <a:pt x="620601" y="749974"/>
                </a:cubicBezTo>
                <a:cubicBezTo>
                  <a:pt x="397611" y="749479"/>
                  <a:pt x="307890" y="768819"/>
                  <a:pt x="124998" y="749974"/>
                </a:cubicBezTo>
                <a:cubicBezTo>
                  <a:pt x="57534" y="750194"/>
                  <a:pt x="-5440" y="691788"/>
                  <a:pt x="0" y="624976"/>
                </a:cubicBezTo>
                <a:cubicBezTo>
                  <a:pt x="10861" y="488155"/>
                  <a:pt x="-17411" y="312983"/>
                  <a:pt x="0" y="124998"/>
                </a:cubicBezTo>
                <a:close/>
              </a:path>
              <a:path w="1782788" h="749974" stroke="0" extrusionOk="0">
                <a:moveTo>
                  <a:pt x="0" y="124998"/>
                </a:moveTo>
                <a:cubicBezTo>
                  <a:pt x="12289" y="67344"/>
                  <a:pt x="58610" y="-735"/>
                  <a:pt x="124998" y="0"/>
                </a:cubicBezTo>
                <a:cubicBezTo>
                  <a:pt x="266123" y="-18535"/>
                  <a:pt x="445869" y="-25497"/>
                  <a:pt x="666585" y="0"/>
                </a:cubicBezTo>
                <a:cubicBezTo>
                  <a:pt x="887301" y="25497"/>
                  <a:pt x="1035289" y="-1383"/>
                  <a:pt x="1131531" y="0"/>
                </a:cubicBezTo>
                <a:cubicBezTo>
                  <a:pt x="1227773" y="1383"/>
                  <a:pt x="1438771" y="-5756"/>
                  <a:pt x="1657790" y="0"/>
                </a:cubicBezTo>
                <a:cubicBezTo>
                  <a:pt x="1729205" y="7663"/>
                  <a:pt x="1768038" y="56021"/>
                  <a:pt x="1782788" y="124998"/>
                </a:cubicBezTo>
                <a:cubicBezTo>
                  <a:pt x="1779184" y="244358"/>
                  <a:pt x="1807417" y="489721"/>
                  <a:pt x="1782788" y="624976"/>
                </a:cubicBezTo>
                <a:cubicBezTo>
                  <a:pt x="1788819" y="683787"/>
                  <a:pt x="1732993" y="758777"/>
                  <a:pt x="1657790" y="749974"/>
                </a:cubicBezTo>
                <a:cubicBezTo>
                  <a:pt x="1460117" y="729601"/>
                  <a:pt x="1375175" y="736688"/>
                  <a:pt x="1116203" y="749974"/>
                </a:cubicBezTo>
                <a:cubicBezTo>
                  <a:pt x="857231" y="763260"/>
                  <a:pt x="758555" y="754721"/>
                  <a:pt x="635929" y="749974"/>
                </a:cubicBezTo>
                <a:cubicBezTo>
                  <a:pt x="513303" y="745227"/>
                  <a:pt x="347132" y="766127"/>
                  <a:pt x="124998" y="749974"/>
                </a:cubicBezTo>
                <a:cubicBezTo>
                  <a:pt x="53905" y="757336"/>
                  <a:pt x="-5429" y="694847"/>
                  <a:pt x="0" y="624976"/>
                </a:cubicBezTo>
                <a:cubicBezTo>
                  <a:pt x="-13230" y="482339"/>
                  <a:pt x="2135" y="268212"/>
                  <a:pt x="0" y="124998"/>
                </a:cubicBezTo>
                <a:close/>
              </a:path>
            </a:pathLst>
          </a:custGeom>
          <a:solidFill>
            <a:srgbClr val="01808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2255413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for instructions</a:t>
            </a:r>
          </a:p>
        </p:txBody>
      </p: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id="{F9403695-5FE3-6DAF-3FF6-A085C0F6F66F}"/>
              </a:ext>
            </a:extLst>
          </p:cNvPr>
          <p:cNvCxnSpPr>
            <a:cxnSpLocks/>
            <a:stCxn id="59" idx="3"/>
            <a:endCxn id="298" idx="1"/>
          </p:cNvCxnSpPr>
          <p:nvPr/>
        </p:nvCxnSpPr>
        <p:spPr>
          <a:xfrm flipV="1">
            <a:off x="7331848" y="13411923"/>
            <a:ext cx="1089819" cy="14844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E65BEE0-0544-C650-73DC-98AB2CC79ABA}"/>
              </a:ext>
            </a:extLst>
          </p:cNvPr>
          <p:cNvCxnSpPr>
            <a:cxnSpLocks/>
            <a:stCxn id="298" idx="2"/>
            <a:endCxn id="299" idx="0"/>
          </p:cNvCxnSpPr>
          <p:nvPr/>
        </p:nvCxnSpPr>
        <p:spPr>
          <a:xfrm flipH="1">
            <a:off x="10402451" y="14262004"/>
            <a:ext cx="2" cy="96413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8" name="Graphic 327" descr="Close with solid fill">
            <a:extLst>
              <a:ext uri="{FF2B5EF4-FFF2-40B4-BE49-F238E27FC236}">
                <a16:creationId xmlns:a16="http://schemas.microsoft.com/office/drawing/2014/main" id="{53CC1A68-DB43-4F4B-97A3-7D44F122D7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57899" y="14449001"/>
            <a:ext cx="431425" cy="431425"/>
          </a:xfrm>
          <a:prstGeom prst="rect">
            <a:avLst/>
          </a:prstGeom>
        </p:spPr>
      </p:pic>
      <p:pic>
        <p:nvPicPr>
          <p:cNvPr id="329" name="Graphic 328" descr="Checkmark with solid fill">
            <a:extLst>
              <a:ext uri="{FF2B5EF4-FFF2-40B4-BE49-F238E27FC236}">
                <a16:creationId xmlns:a16="http://schemas.microsoft.com/office/drawing/2014/main" id="{492E9622-2E8B-C520-E662-A6CFE833A4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5950" y="13919686"/>
            <a:ext cx="431425" cy="431425"/>
          </a:xfrm>
          <a:prstGeom prst="rect">
            <a:avLst/>
          </a:prstGeom>
        </p:spPr>
      </p:pic>
      <p:sp>
        <p:nvSpPr>
          <p:cNvPr id="330" name="Rectangle: Rounded Corners 329">
            <a:extLst>
              <a:ext uri="{FF2B5EF4-FFF2-40B4-BE49-F238E27FC236}">
                <a16:creationId xmlns:a16="http://schemas.microsoft.com/office/drawing/2014/main" id="{DB3BD040-E00C-FAE1-2B1A-029C837600CC}"/>
              </a:ext>
            </a:extLst>
          </p:cNvPr>
          <p:cNvSpPr/>
          <p:nvPr/>
        </p:nvSpPr>
        <p:spPr>
          <a:xfrm>
            <a:off x="178032" y="14351102"/>
            <a:ext cx="3428899" cy="1094532"/>
          </a:xfrm>
          <a:custGeom>
            <a:avLst/>
            <a:gdLst>
              <a:gd name="connsiteX0" fmla="*/ 0 w 3428899"/>
              <a:gd name="connsiteY0" fmla="*/ 182426 h 1094532"/>
              <a:gd name="connsiteX1" fmla="*/ 182426 w 3428899"/>
              <a:gd name="connsiteY1" fmla="*/ 0 h 1094532"/>
              <a:gd name="connsiteX2" fmla="*/ 3246473 w 3428899"/>
              <a:gd name="connsiteY2" fmla="*/ 0 h 1094532"/>
              <a:gd name="connsiteX3" fmla="*/ 3428899 w 3428899"/>
              <a:gd name="connsiteY3" fmla="*/ 182426 h 1094532"/>
              <a:gd name="connsiteX4" fmla="*/ 3428899 w 3428899"/>
              <a:gd name="connsiteY4" fmla="*/ 912106 h 1094532"/>
              <a:gd name="connsiteX5" fmla="*/ 3246473 w 3428899"/>
              <a:gd name="connsiteY5" fmla="*/ 1094532 h 1094532"/>
              <a:gd name="connsiteX6" fmla="*/ 182426 w 3428899"/>
              <a:gd name="connsiteY6" fmla="*/ 1094532 h 1094532"/>
              <a:gd name="connsiteX7" fmla="*/ 0 w 3428899"/>
              <a:gd name="connsiteY7" fmla="*/ 912106 h 1094532"/>
              <a:gd name="connsiteX8" fmla="*/ 0 w 3428899"/>
              <a:gd name="connsiteY8" fmla="*/ 182426 h 109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8899" h="1094532" fill="none" extrusionOk="0">
                <a:moveTo>
                  <a:pt x="0" y="182426"/>
                </a:moveTo>
                <a:cubicBezTo>
                  <a:pt x="-17217" y="82870"/>
                  <a:pt x="84073" y="-218"/>
                  <a:pt x="182426" y="0"/>
                </a:cubicBezTo>
                <a:cubicBezTo>
                  <a:pt x="614344" y="-76428"/>
                  <a:pt x="1973964" y="-98079"/>
                  <a:pt x="3246473" y="0"/>
                </a:cubicBezTo>
                <a:cubicBezTo>
                  <a:pt x="3347501" y="3373"/>
                  <a:pt x="3419855" y="78200"/>
                  <a:pt x="3428899" y="182426"/>
                </a:cubicBezTo>
                <a:cubicBezTo>
                  <a:pt x="3442536" y="269601"/>
                  <a:pt x="3375812" y="776809"/>
                  <a:pt x="3428899" y="912106"/>
                </a:cubicBezTo>
                <a:cubicBezTo>
                  <a:pt x="3430102" y="1006610"/>
                  <a:pt x="3359006" y="1104012"/>
                  <a:pt x="3246473" y="1094532"/>
                </a:cubicBezTo>
                <a:cubicBezTo>
                  <a:pt x="1929961" y="1048585"/>
                  <a:pt x="621746" y="1173693"/>
                  <a:pt x="182426" y="1094532"/>
                </a:cubicBezTo>
                <a:cubicBezTo>
                  <a:pt x="96468" y="1101640"/>
                  <a:pt x="7642" y="1000770"/>
                  <a:pt x="0" y="912106"/>
                </a:cubicBezTo>
                <a:cubicBezTo>
                  <a:pt x="6154" y="597220"/>
                  <a:pt x="32344" y="348160"/>
                  <a:pt x="0" y="182426"/>
                </a:cubicBezTo>
                <a:close/>
              </a:path>
              <a:path w="3428899" h="1094532" stroke="0" extrusionOk="0">
                <a:moveTo>
                  <a:pt x="0" y="182426"/>
                </a:moveTo>
                <a:cubicBezTo>
                  <a:pt x="-17013" y="83023"/>
                  <a:pt x="87256" y="90"/>
                  <a:pt x="182426" y="0"/>
                </a:cubicBezTo>
                <a:cubicBezTo>
                  <a:pt x="1248738" y="-105081"/>
                  <a:pt x="2036968" y="-87976"/>
                  <a:pt x="3246473" y="0"/>
                </a:cubicBezTo>
                <a:cubicBezTo>
                  <a:pt x="3338014" y="9902"/>
                  <a:pt x="3443055" y="76285"/>
                  <a:pt x="3428899" y="182426"/>
                </a:cubicBezTo>
                <a:cubicBezTo>
                  <a:pt x="3463393" y="421433"/>
                  <a:pt x="3493721" y="627737"/>
                  <a:pt x="3428899" y="912106"/>
                </a:cubicBezTo>
                <a:cubicBezTo>
                  <a:pt x="3423923" y="1008890"/>
                  <a:pt x="3345091" y="1110603"/>
                  <a:pt x="3246473" y="1094532"/>
                </a:cubicBezTo>
                <a:cubicBezTo>
                  <a:pt x="2075295" y="1215560"/>
                  <a:pt x="622389" y="1214623"/>
                  <a:pt x="182426" y="1094532"/>
                </a:cubicBezTo>
                <a:cubicBezTo>
                  <a:pt x="99197" y="1098529"/>
                  <a:pt x="-7521" y="1027665"/>
                  <a:pt x="0" y="912106"/>
                </a:cubicBezTo>
                <a:cubicBezTo>
                  <a:pt x="-15789" y="565960"/>
                  <a:pt x="-33000" y="514761"/>
                  <a:pt x="0" y="182426"/>
                </a:cubicBezTo>
                <a:close/>
              </a:path>
            </a:pathLst>
          </a:custGeom>
          <a:solidFill>
            <a:srgbClr val="00B3B3">
              <a:alpha val="69804"/>
            </a:srgbClr>
          </a:solidFill>
          <a:ln w="28575">
            <a:solidFill>
              <a:srgbClr val="018080"/>
            </a:solidFill>
            <a:extLst>
              <a:ext uri="{C807C97D-BFC1-408E-A445-0C87EB9F89A2}">
                <ask:lineSketchStyleProps xmlns:ask="http://schemas.microsoft.com/office/drawing/2018/sketchyshapes" sd="18975987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checks</a:t>
            </a:r>
          </a:p>
          <a:p>
            <a:pPr algn="just"/>
            <a:r>
              <a:rPr lang="en-GB" sz="160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double check you </a:t>
            </a:r>
            <a:r>
              <a:rPr lang="en-GB" sz="160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Psychopy</a:t>
            </a:r>
            <a:r>
              <a:rPr lang="en-GB" sz="160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installation we will ask you to test it by running a small script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E06000D3-D711-0BBA-5D19-B89FC97037D4}"/>
              </a:ext>
            </a:extLst>
          </p:cNvPr>
          <p:cNvCxnSpPr>
            <a:cxnSpLocks/>
            <a:stCxn id="59" idx="1"/>
            <a:endCxn id="330" idx="3"/>
          </p:cNvCxnSpPr>
          <p:nvPr/>
        </p:nvCxnSpPr>
        <p:spPr>
          <a:xfrm flipH="1">
            <a:off x="3606928" y="14896416"/>
            <a:ext cx="1251308" cy="195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6" name="Rectangle: Rounded Corners 345">
            <a:hlinkClick r:id="rId15"/>
            <a:extLst>
              <a:ext uri="{FF2B5EF4-FFF2-40B4-BE49-F238E27FC236}">
                <a16:creationId xmlns:a16="http://schemas.microsoft.com/office/drawing/2014/main" id="{FFE96F43-3BB3-4A97-8334-E14A1C6DF2E4}"/>
              </a:ext>
            </a:extLst>
          </p:cNvPr>
          <p:cNvSpPr/>
          <p:nvPr/>
        </p:nvSpPr>
        <p:spPr>
          <a:xfrm>
            <a:off x="956138" y="16115480"/>
            <a:ext cx="1872678" cy="617314"/>
          </a:xfrm>
          <a:custGeom>
            <a:avLst/>
            <a:gdLst>
              <a:gd name="connsiteX0" fmla="*/ 0 w 1872678"/>
              <a:gd name="connsiteY0" fmla="*/ 102888 h 617314"/>
              <a:gd name="connsiteX1" fmla="*/ 102888 w 1872678"/>
              <a:gd name="connsiteY1" fmla="*/ 0 h 617314"/>
              <a:gd name="connsiteX2" fmla="*/ 675191 w 1872678"/>
              <a:gd name="connsiteY2" fmla="*/ 0 h 617314"/>
              <a:gd name="connsiteX3" fmla="*/ 1197487 w 1872678"/>
              <a:gd name="connsiteY3" fmla="*/ 0 h 617314"/>
              <a:gd name="connsiteX4" fmla="*/ 1769790 w 1872678"/>
              <a:gd name="connsiteY4" fmla="*/ 0 h 617314"/>
              <a:gd name="connsiteX5" fmla="*/ 1872678 w 1872678"/>
              <a:gd name="connsiteY5" fmla="*/ 102888 h 617314"/>
              <a:gd name="connsiteX6" fmla="*/ 1872678 w 1872678"/>
              <a:gd name="connsiteY6" fmla="*/ 514426 h 617314"/>
              <a:gd name="connsiteX7" fmla="*/ 1769790 w 1872678"/>
              <a:gd name="connsiteY7" fmla="*/ 617314 h 617314"/>
              <a:gd name="connsiteX8" fmla="*/ 1180818 w 1872678"/>
              <a:gd name="connsiteY8" fmla="*/ 617314 h 617314"/>
              <a:gd name="connsiteX9" fmla="*/ 641853 w 1872678"/>
              <a:gd name="connsiteY9" fmla="*/ 617314 h 617314"/>
              <a:gd name="connsiteX10" fmla="*/ 102888 w 1872678"/>
              <a:gd name="connsiteY10" fmla="*/ 617314 h 617314"/>
              <a:gd name="connsiteX11" fmla="*/ 0 w 1872678"/>
              <a:gd name="connsiteY11" fmla="*/ 514426 h 617314"/>
              <a:gd name="connsiteX12" fmla="*/ 0 w 1872678"/>
              <a:gd name="connsiteY12" fmla="*/ 102888 h 61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72678" h="617314" fill="none" extrusionOk="0">
                <a:moveTo>
                  <a:pt x="0" y="102888"/>
                </a:moveTo>
                <a:cubicBezTo>
                  <a:pt x="-1077" y="42048"/>
                  <a:pt x="39983" y="-10041"/>
                  <a:pt x="102888" y="0"/>
                </a:cubicBezTo>
                <a:cubicBezTo>
                  <a:pt x="369770" y="13698"/>
                  <a:pt x="390755" y="22109"/>
                  <a:pt x="675191" y="0"/>
                </a:cubicBezTo>
                <a:cubicBezTo>
                  <a:pt x="959627" y="-22109"/>
                  <a:pt x="959843" y="-4815"/>
                  <a:pt x="1197487" y="0"/>
                </a:cubicBezTo>
                <a:cubicBezTo>
                  <a:pt x="1435131" y="4815"/>
                  <a:pt x="1484620" y="-12952"/>
                  <a:pt x="1769790" y="0"/>
                </a:cubicBezTo>
                <a:cubicBezTo>
                  <a:pt x="1830732" y="-1764"/>
                  <a:pt x="1867963" y="48417"/>
                  <a:pt x="1872678" y="102888"/>
                </a:cubicBezTo>
                <a:cubicBezTo>
                  <a:pt x="1859367" y="238557"/>
                  <a:pt x="1878098" y="393290"/>
                  <a:pt x="1872678" y="514426"/>
                </a:cubicBezTo>
                <a:cubicBezTo>
                  <a:pt x="1870634" y="579348"/>
                  <a:pt x="1838457" y="619464"/>
                  <a:pt x="1769790" y="617314"/>
                </a:cubicBezTo>
                <a:cubicBezTo>
                  <a:pt x="1577706" y="623635"/>
                  <a:pt x="1309271" y="640041"/>
                  <a:pt x="1180818" y="617314"/>
                </a:cubicBezTo>
                <a:cubicBezTo>
                  <a:pt x="1052365" y="594587"/>
                  <a:pt x="819230" y="604110"/>
                  <a:pt x="641853" y="617314"/>
                </a:cubicBezTo>
                <a:cubicBezTo>
                  <a:pt x="464476" y="630518"/>
                  <a:pt x="368709" y="640620"/>
                  <a:pt x="102888" y="617314"/>
                </a:cubicBezTo>
                <a:cubicBezTo>
                  <a:pt x="55262" y="618602"/>
                  <a:pt x="-1189" y="570764"/>
                  <a:pt x="0" y="514426"/>
                </a:cubicBezTo>
                <a:cubicBezTo>
                  <a:pt x="18866" y="422918"/>
                  <a:pt x="-18710" y="214865"/>
                  <a:pt x="0" y="102888"/>
                </a:cubicBezTo>
                <a:close/>
              </a:path>
              <a:path w="1872678" h="617314" stroke="0" extrusionOk="0">
                <a:moveTo>
                  <a:pt x="0" y="102888"/>
                </a:moveTo>
                <a:cubicBezTo>
                  <a:pt x="4947" y="50647"/>
                  <a:pt x="57027" y="-3045"/>
                  <a:pt x="102888" y="0"/>
                </a:cubicBezTo>
                <a:cubicBezTo>
                  <a:pt x="224744" y="19279"/>
                  <a:pt x="561184" y="10863"/>
                  <a:pt x="691860" y="0"/>
                </a:cubicBezTo>
                <a:cubicBezTo>
                  <a:pt x="822536" y="-10863"/>
                  <a:pt x="1013651" y="24169"/>
                  <a:pt x="1197487" y="0"/>
                </a:cubicBezTo>
                <a:cubicBezTo>
                  <a:pt x="1381323" y="-24169"/>
                  <a:pt x="1493665" y="-28242"/>
                  <a:pt x="1769790" y="0"/>
                </a:cubicBezTo>
                <a:cubicBezTo>
                  <a:pt x="1829584" y="9564"/>
                  <a:pt x="1868250" y="46082"/>
                  <a:pt x="1872678" y="102888"/>
                </a:cubicBezTo>
                <a:cubicBezTo>
                  <a:pt x="1884501" y="187663"/>
                  <a:pt x="1883883" y="380612"/>
                  <a:pt x="1872678" y="514426"/>
                </a:cubicBezTo>
                <a:cubicBezTo>
                  <a:pt x="1877988" y="562248"/>
                  <a:pt x="1831955" y="624936"/>
                  <a:pt x="1769790" y="617314"/>
                </a:cubicBezTo>
                <a:cubicBezTo>
                  <a:pt x="1549737" y="621860"/>
                  <a:pt x="1307918" y="639859"/>
                  <a:pt x="1180818" y="617314"/>
                </a:cubicBezTo>
                <a:cubicBezTo>
                  <a:pt x="1053718" y="594769"/>
                  <a:pt x="801700" y="624753"/>
                  <a:pt x="658522" y="617314"/>
                </a:cubicBezTo>
                <a:cubicBezTo>
                  <a:pt x="515344" y="609875"/>
                  <a:pt x="347545" y="613626"/>
                  <a:pt x="102888" y="617314"/>
                </a:cubicBezTo>
                <a:cubicBezTo>
                  <a:pt x="43448" y="626673"/>
                  <a:pt x="-3833" y="571840"/>
                  <a:pt x="0" y="514426"/>
                </a:cubicBezTo>
                <a:cubicBezTo>
                  <a:pt x="-4540" y="398661"/>
                  <a:pt x="-5513" y="293339"/>
                  <a:pt x="0" y="102888"/>
                </a:cubicBezTo>
                <a:close/>
              </a:path>
            </a:pathLst>
          </a:custGeom>
          <a:solidFill>
            <a:srgbClr val="01808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2255413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the check</a:t>
            </a:r>
          </a:p>
        </p:txBody>
      </p: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AF4EDED7-0A06-971D-8912-6A4A7F27074B}"/>
              </a:ext>
            </a:extLst>
          </p:cNvPr>
          <p:cNvCxnSpPr>
            <a:cxnSpLocks/>
          </p:cNvCxnSpPr>
          <p:nvPr/>
        </p:nvCxnSpPr>
        <p:spPr>
          <a:xfrm flipH="1">
            <a:off x="1883883" y="15445634"/>
            <a:ext cx="1" cy="6698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1" name="Rectangle: Rounded Corners 350">
            <a:extLst>
              <a:ext uri="{FF2B5EF4-FFF2-40B4-BE49-F238E27FC236}">
                <a16:creationId xmlns:a16="http://schemas.microsoft.com/office/drawing/2014/main" id="{A23FAC7A-AEA1-C4F4-B2A1-2C49B13FF2EA}"/>
              </a:ext>
            </a:extLst>
          </p:cNvPr>
          <p:cNvSpPr/>
          <p:nvPr/>
        </p:nvSpPr>
        <p:spPr>
          <a:xfrm>
            <a:off x="194460" y="17654719"/>
            <a:ext cx="3396034" cy="1094532"/>
          </a:xfrm>
          <a:custGeom>
            <a:avLst/>
            <a:gdLst>
              <a:gd name="connsiteX0" fmla="*/ 0 w 3396034"/>
              <a:gd name="connsiteY0" fmla="*/ 240480 h 1094532"/>
              <a:gd name="connsiteX1" fmla="*/ 240480 w 3396034"/>
              <a:gd name="connsiteY1" fmla="*/ 0 h 1094532"/>
              <a:gd name="connsiteX2" fmla="*/ 3155554 w 3396034"/>
              <a:gd name="connsiteY2" fmla="*/ 0 h 1094532"/>
              <a:gd name="connsiteX3" fmla="*/ 3396034 w 3396034"/>
              <a:gd name="connsiteY3" fmla="*/ 240480 h 1094532"/>
              <a:gd name="connsiteX4" fmla="*/ 3396034 w 3396034"/>
              <a:gd name="connsiteY4" fmla="*/ 854052 h 1094532"/>
              <a:gd name="connsiteX5" fmla="*/ 3155554 w 3396034"/>
              <a:gd name="connsiteY5" fmla="*/ 1094532 h 1094532"/>
              <a:gd name="connsiteX6" fmla="*/ 240480 w 3396034"/>
              <a:gd name="connsiteY6" fmla="*/ 1094532 h 1094532"/>
              <a:gd name="connsiteX7" fmla="*/ 0 w 3396034"/>
              <a:gd name="connsiteY7" fmla="*/ 854052 h 1094532"/>
              <a:gd name="connsiteX8" fmla="*/ 0 w 3396034"/>
              <a:gd name="connsiteY8" fmla="*/ 240480 h 109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6034" h="1094532" fill="none" extrusionOk="0">
                <a:moveTo>
                  <a:pt x="0" y="240480"/>
                </a:moveTo>
                <a:cubicBezTo>
                  <a:pt x="-6376" y="108109"/>
                  <a:pt x="127078" y="-1768"/>
                  <a:pt x="240480" y="0"/>
                </a:cubicBezTo>
                <a:cubicBezTo>
                  <a:pt x="846812" y="-76428"/>
                  <a:pt x="2138613" y="-98079"/>
                  <a:pt x="3155554" y="0"/>
                </a:cubicBezTo>
                <a:cubicBezTo>
                  <a:pt x="3289871" y="18310"/>
                  <a:pt x="3392521" y="106317"/>
                  <a:pt x="3396034" y="240480"/>
                </a:cubicBezTo>
                <a:cubicBezTo>
                  <a:pt x="3358829" y="318151"/>
                  <a:pt x="3417339" y="652471"/>
                  <a:pt x="3396034" y="854052"/>
                </a:cubicBezTo>
                <a:cubicBezTo>
                  <a:pt x="3397172" y="980954"/>
                  <a:pt x="3293437" y="1098612"/>
                  <a:pt x="3155554" y="1094532"/>
                </a:cubicBezTo>
                <a:cubicBezTo>
                  <a:pt x="2140387" y="1048585"/>
                  <a:pt x="694919" y="1173693"/>
                  <a:pt x="240480" y="1094532"/>
                </a:cubicBezTo>
                <a:cubicBezTo>
                  <a:pt x="122292" y="1101559"/>
                  <a:pt x="9236" y="972255"/>
                  <a:pt x="0" y="854052"/>
                </a:cubicBezTo>
                <a:cubicBezTo>
                  <a:pt x="25710" y="606882"/>
                  <a:pt x="-28310" y="329664"/>
                  <a:pt x="0" y="240480"/>
                </a:cubicBezTo>
                <a:close/>
              </a:path>
              <a:path w="3396034" h="1094532" stroke="0" extrusionOk="0">
                <a:moveTo>
                  <a:pt x="0" y="240480"/>
                </a:moveTo>
                <a:cubicBezTo>
                  <a:pt x="-26346" y="109755"/>
                  <a:pt x="122919" y="247"/>
                  <a:pt x="240480" y="0"/>
                </a:cubicBezTo>
                <a:cubicBezTo>
                  <a:pt x="1076682" y="-105081"/>
                  <a:pt x="2044083" y="-87976"/>
                  <a:pt x="3155554" y="0"/>
                </a:cubicBezTo>
                <a:cubicBezTo>
                  <a:pt x="3274997" y="14374"/>
                  <a:pt x="3406157" y="103813"/>
                  <a:pt x="3396034" y="240480"/>
                </a:cubicBezTo>
                <a:cubicBezTo>
                  <a:pt x="3383561" y="421591"/>
                  <a:pt x="3399754" y="785952"/>
                  <a:pt x="3396034" y="854052"/>
                </a:cubicBezTo>
                <a:cubicBezTo>
                  <a:pt x="3390143" y="982168"/>
                  <a:pt x="3285191" y="1118457"/>
                  <a:pt x="3155554" y="1094532"/>
                </a:cubicBezTo>
                <a:cubicBezTo>
                  <a:pt x="1921207" y="1215560"/>
                  <a:pt x="1601854" y="1214623"/>
                  <a:pt x="240480" y="1094532"/>
                </a:cubicBezTo>
                <a:cubicBezTo>
                  <a:pt x="126754" y="1098886"/>
                  <a:pt x="-2542" y="991870"/>
                  <a:pt x="0" y="854052"/>
                </a:cubicBezTo>
                <a:cubicBezTo>
                  <a:pt x="-5648" y="758395"/>
                  <a:pt x="52474" y="322533"/>
                  <a:pt x="0" y="240480"/>
                </a:cubicBezTo>
                <a:close/>
              </a:path>
            </a:pathLst>
          </a:custGeom>
          <a:solidFill>
            <a:srgbClr val="00B3B3">
              <a:alpha val="69804"/>
            </a:srgbClr>
          </a:solidFill>
          <a:ln w="28575">
            <a:solidFill>
              <a:srgbClr val="018080"/>
            </a:solidFill>
            <a:extLst>
              <a:ext uri="{C807C97D-BFC1-408E-A445-0C87EB9F89A2}">
                <ask:lineSketchStyleProps xmlns:ask="http://schemas.microsoft.com/office/drawing/2018/sketchyshapes" sd="189759870">
                  <a:prstGeom prst="roundRect">
                    <a:avLst>
                      <a:gd name="adj" fmla="val 2197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everything go well?</a:t>
            </a:r>
          </a:p>
          <a:p>
            <a:pPr algn="just"/>
            <a:r>
              <a:rPr lang="en-GB" sz="160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(did you see the message that you are ready for the workshop?)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282AEBEC-1DD8-6A45-933A-BADBCAE0357F}"/>
              </a:ext>
            </a:extLst>
          </p:cNvPr>
          <p:cNvCxnSpPr>
            <a:cxnSpLocks/>
          </p:cNvCxnSpPr>
          <p:nvPr/>
        </p:nvCxnSpPr>
        <p:spPr>
          <a:xfrm>
            <a:off x="1875661" y="16732797"/>
            <a:ext cx="0" cy="9138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C9F13B50-9527-0075-46D8-BFCC47373EAD}"/>
              </a:ext>
            </a:extLst>
          </p:cNvPr>
          <p:cNvSpPr/>
          <p:nvPr/>
        </p:nvSpPr>
        <p:spPr>
          <a:xfrm>
            <a:off x="4706791" y="16828493"/>
            <a:ext cx="3512788" cy="2738903"/>
          </a:xfrm>
          <a:custGeom>
            <a:avLst/>
            <a:gdLst>
              <a:gd name="connsiteX0" fmla="*/ 0 w 3512788"/>
              <a:gd name="connsiteY0" fmla="*/ 497357 h 2738903"/>
              <a:gd name="connsiteX1" fmla="*/ 497357 w 3512788"/>
              <a:gd name="connsiteY1" fmla="*/ 0 h 2738903"/>
              <a:gd name="connsiteX2" fmla="*/ 3015431 w 3512788"/>
              <a:gd name="connsiteY2" fmla="*/ 0 h 2738903"/>
              <a:gd name="connsiteX3" fmla="*/ 3512788 w 3512788"/>
              <a:gd name="connsiteY3" fmla="*/ 497357 h 2738903"/>
              <a:gd name="connsiteX4" fmla="*/ 3512788 w 3512788"/>
              <a:gd name="connsiteY4" fmla="*/ 2241546 h 2738903"/>
              <a:gd name="connsiteX5" fmla="*/ 3015431 w 3512788"/>
              <a:gd name="connsiteY5" fmla="*/ 2738903 h 2738903"/>
              <a:gd name="connsiteX6" fmla="*/ 497357 w 3512788"/>
              <a:gd name="connsiteY6" fmla="*/ 2738903 h 2738903"/>
              <a:gd name="connsiteX7" fmla="*/ 0 w 3512788"/>
              <a:gd name="connsiteY7" fmla="*/ 2241546 h 2738903"/>
              <a:gd name="connsiteX8" fmla="*/ 0 w 3512788"/>
              <a:gd name="connsiteY8" fmla="*/ 497357 h 27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788" h="2738903" fill="none" extrusionOk="0">
                <a:moveTo>
                  <a:pt x="0" y="497357"/>
                </a:moveTo>
                <a:cubicBezTo>
                  <a:pt x="-36568" y="225211"/>
                  <a:pt x="265929" y="-3939"/>
                  <a:pt x="497357" y="0"/>
                </a:cubicBezTo>
                <a:cubicBezTo>
                  <a:pt x="1461123" y="-76428"/>
                  <a:pt x="2699821" y="-98079"/>
                  <a:pt x="3015431" y="0"/>
                </a:cubicBezTo>
                <a:cubicBezTo>
                  <a:pt x="3291345" y="14992"/>
                  <a:pt x="3475228" y="208243"/>
                  <a:pt x="3512788" y="497357"/>
                </a:cubicBezTo>
                <a:cubicBezTo>
                  <a:pt x="3438806" y="1313130"/>
                  <a:pt x="3623516" y="1444070"/>
                  <a:pt x="3512788" y="2241546"/>
                </a:cubicBezTo>
                <a:cubicBezTo>
                  <a:pt x="3520432" y="2476530"/>
                  <a:pt x="3326502" y="2768181"/>
                  <a:pt x="3015431" y="2738903"/>
                </a:cubicBezTo>
                <a:cubicBezTo>
                  <a:pt x="2225975" y="2692956"/>
                  <a:pt x="1030461" y="2818064"/>
                  <a:pt x="497357" y="2738903"/>
                </a:cubicBezTo>
                <a:cubicBezTo>
                  <a:pt x="239683" y="2747076"/>
                  <a:pt x="24426" y="2477593"/>
                  <a:pt x="0" y="2241546"/>
                </a:cubicBezTo>
                <a:cubicBezTo>
                  <a:pt x="48235" y="1377694"/>
                  <a:pt x="-101811" y="1127026"/>
                  <a:pt x="0" y="497357"/>
                </a:cubicBezTo>
                <a:close/>
              </a:path>
              <a:path w="3512788" h="2738903" stroke="0" extrusionOk="0">
                <a:moveTo>
                  <a:pt x="0" y="497357"/>
                </a:moveTo>
                <a:cubicBezTo>
                  <a:pt x="-17782" y="224083"/>
                  <a:pt x="239769" y="277"/>
                  <a:pt x="497357" y="0"/>
                </a:cubicBezTo>
                <a:cubicBezTo>
                  <a:pt x="1229127" y="-105081"/>
                  <a:pt x="2332080" y="-87976"/>
                  <a:pt x="3015431" y="0"/>
                </a:cubicBezTo>
                <a:cubicBezTo>
                  <a:pt x="3266709" y="25164"/>
                  <a:pt x="3547051" y="209629"/>
                  <a:pt x="3512788" y="497357"/>
                </a:cubicBezTo>
                <a:cubicBezTo>
                  <a:pt x="3595380" y="897682"/>
                  <a:pt x="3379571" y="2005336"/>
                  <a:pt x="3512788" y="2241546"/>
                </a:cubicBezTo>
                <a:cubicBezTo>
                  <a:pt x="3502024" y="2507648"/>
                  <a:pt x="3289240" y="2745488"/>
                  <a:pt x="3015431" y="2738903"/>
                </a:cubicBezTo>
                <a:cubicBezTo>
                  <a:pt x="2570385" y="2859931"/>
                  <a:pt x="1585717" y="2858994"/>
                  <a:pt x="497357" y="2738903"/>
                </a:cubicBezTo>
                <a:cubicBezTo>
                  <a:pt x="264441" y="2748430"/>
                  <a:pt x="-6714" y="2529447"/>
                  <a:pt x="0" y="2241546"/>
                </a:cubicBezTo>
                <a:cubicBezTo>
                  <a:pt x="-57274" y="2023126"/>
                  <a:pt x="-94379" y="956337"/>
                  <a:pt x="0" y="497357"/>
                </a:cubicBezTo>
                <a:close/>
              </a:path>
            </a:pathLst>
          </a:custGeom>
          <a:solidFill>
            <a:srgbClr val="00B3B3">
              <a:alpha val="69804"/>
            </a:srgbClr>
          </a:solidFill>
          <a:ln w="28575">
            <a:solidFill>
              <a:srgbClr val="018080"/>
            </a:solidFill>
            <a:extLst>
              <a:ext uri="{C807C97D-BFC1-408E-A445-0C87EB9F89A2}">
                <ask:lineSketchStyleProps xmlns:ask="http://schemas.microsoft.com/office/drawing/2018/sketchyshapes" sd="189759870">
                  <a:prstGeom prst="roundRect">
                    <a:avLst>
                      <a:gd name="adj" fmla="val 1815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That's unfortunate! </a:t>
            </a:r>
          </a:p>
          <a:p>
            <a:pPr marL="285795" indent="-285795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let us know what issues you're experiencing - we're happy to help troubleshoot.</a:t>
            </a:r>
          </a:p>
          <a:p>
            <a:pPr marL="285795" indent="-285795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Also, the </a:t>
            </a:r>
            <a:r>
              <a:rPr lang="en-GB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PsychoPy</a:t>
            </a:r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forum is an excellent resource with many experts</a:t>
            </a:r>
          </a:p>
        </p:txBody>
      </p: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09BAB700-FCA3-C36D-3FD5-03A7F13FB4DF}"/>
              </a:ext>
            </a:extLst>
          </p:cNvPr>
          <p:cNvCxnSpPr>
            <a:cxnSpLocks/>
          </p:cNvCxnSpPr>
          <p:nvPr/>
        </p:nvCxnSpPr>
        <p:spPr>
          <a:xfrm>
            <a:off x="3590495" y="18197941"/>
            <a:ext cx="109882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0" name="Connector: Elbow 379">
            <a:extLst>
              <a:ext uri="{FF2B5EF4-FFF2-40B4-BE49-F238E27FC236}">
                <a16:creationId xmlns:a16="http://schemas.microsoft.com/office/drawing/2014/main" id="{04D099B1-4708-0907-86EE-0EA2B535AC69}"/>
              </a:ext>
            </a:extLst>
          </p:cNvPr>
          <p:cNvCxnSpPr>
            <a:cxnSpLocks/>
            <a:stCxn id="351" idx="2"/>
            <a:endCxn id="417" idx="1"/>
          </p:cNvCxnSpPr>
          <p:nvPr/>
        </p:nvCxnSpPr>
        <p:spPr>
          <a:xfrm rot="16200000" flipH="1">
            <a:off x="1220666" y="19421065"/>
            <a:ext cx="2587722" cy="1244099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6" name="Graphic 385" descr="Checkmark with solid fill">
            <a:extLst>
              <a:ext uri="{FF2B5EF4-FFF2-40B4-BE49-F238E27FC236}">
                <a16:creationId xmlns:a16="http://schemas.microsoft.com/office/drawing/2014/main" id="{BD717E5A-5434-1F8D-7D9E-A5288B89B8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21412" y="19988019"/>
            <a:ext cx="431425" cy="431425"/>
          </a:xfrm>
          <a:prstGeom prst="rect">
            <a:avLst/>
          </a:prstGeom>
        </p:spPr>
      </p:pic>
      <p:pic>
        <p:nvPicPr>
          <p:cNvPr id="387" name="Graphic 386" descr="Close with solid fill">
            <a:extLst>
              <a:ext uri="{FF2B5EF4-FFF2-40B4-BE49-F238E27FC236}">
                <a16:creationId xmlns:a16="http://schemas.microsoft.com/office/drawing/2014/main" id="{36B14AC9-2130-4805-88CF-713B4CCA13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20750" y="17745903"/>
            <a:ext cx="431425" cy="431425"/>
          </a:xfrm>
          <a:prstGeom prst="rect">
            <a:avLst/>
          </a:prstGeom>
        </p:spPr>
      </p:pic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8314B267-93A5-13D4-BE50-F1F30FED0096}"/>
              </a:ext>
            </a:extLst>
          </p:cNvPr>
          <p:cNvCxnSpPr>
            <a:cxnSpLocks/>
            <a:stCxn id="299" idx="1"/>
            <a:endCxn id="330" idx="3"/>
          </p:cNvCxnSpPr>
          <p:nvPr/>
        </p:nvCxnSpPr>
        <p:spPr>
          <a:xfrm rot="10800000">
            <a:off x="3606928" y="14898374"/>
            <a:ext cx="5904128" cy="702755"/>
          </a:xfrm>
          <a:prstGeom prst="bentConnector3">
            <a:avLst>
              <a:gd name="adj1" fmla="val 88842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7" name="Graphic 406" descr="Close with solid fill">
            <a:extLst>
              <a:ext uri="{FF2B5EF4-FFF2-40B4-BE49-F238E27FC236}">
                <a16:creationId xmlns:a16="http://schemas.microsoft.com/office/drawing/2014/main" id="{2DB3CD3D-FE20-FABE-3C5F-E8968C6859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0850" y="5229193"/>
            <a:ext cx="431425" cy="431425"/>
          </a:xfrm>
          <a:prstGeom prst="rect">
            <a:avLst/>
          </a:prstGeom>
        </p:spPr>
      </p:pic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73575B55-D80E-AE6C-3CD3-BBC3AB232AF8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1274232" y="5692609"/>
            <a:ext cx="47562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2" name="Graphic 411" descr="Checkmark with solid fill">
            <a:extLst>
              <a:ext uri="{FF2B5EF4-FFF2-40B4-BE49-F238E27FC236}">
                <a16:creationId xmlns:a16="http://schemas.microsoft.com/office/drawing/2014/main" id="{09D95CA5-6E76-CCFB-97C4-3DAEF0FB8A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61251" y="6365616"/>
            <a:ext cx="431425" cy="431425"/>
          </a:xfrm>
          <a:prstGeom prst="rect">
            <a:avLst/>
          </a:prstGeom>
        </p:spPr>
      </p:pic>
      <p:sp>
        <p:nvSpPr>
          <p:cNvPr id="417" name="Rectangle: Rounded Corners 416">
            <a:hlinkClick r:id="rId16"/>
            <a:extLst>
              <a:ext uri="{FF2B5EF4-FFF2-40B4-BE49-F238E27FC236}">
                <a16:creationId xmlns:a16="http://schemas.microsoft.com/office/drawing/2014/main" id="{76E48FA2-006F-3247-65ED-9636BD3CD63F}"/>
              </a:ext>
            </a:extLst>
          </p:cNvPr>
          <p:cNvSpPr/>
          <p:nvPr/>
        </p:nvSpPr>
        <p:spPr>
          <a:xfrm>
            <a:off x="3136582" y="20508890"/>
            <a:ext cx="6326835" cy="1656168"/>
          </a:xfrm>
          <a:custGeom>
            <a:avLst/>
            <a:gdLst>
              <a:gd name="connsiteX0" fmla="*/ 0 w 6326835"/>
              <a:gd name="connsiteY0" fmla="*/ 363877 h 1656168"/>
              <a:gd name="connsiteX1" fmla="*/ 363877 w 6326835"/>
              <a:gd name="connsiteY1" fmla="*/ 0 h 1656168"/>
              <a:gd name="connsiteX2" fmla="*/ 5962958 w 6326835"/>
              <a:gd name="connsiteY2" fmla="*/ 0 h 1656168"/>
              <a:gd name="connsiteX3" fmla="*/ 6326835 w 6326835"/>
              <a:gd name="connsiteY3" fmla="*/ 363877 h 1656168"/>
              <a:gd name="connsiteX4" fmla="*/ 6326835 w 6326835"/>
              <a:gd name="connsiteY4" fmla="*/ 1292291 h 1656168"/>
              <a:gd name="connsiteX5" fmla="*/ 5962958 w 6326835"/>
              <a:gd name="connsiteY5" fmla="*/ 1656168 h 1656168"/>
              <a:gd name="connsiteX6" fmla="*/ 363877 w 6326835"/>
              <a:gd name="connsiteY6" fmla="*/ 1656168 h 1656168"/>
              <a:gd name="connsiteX7" fmla="*/ 0 w 6326835"/>
              <a:gd name="connsiteY7" fmla="*/ 1292291 h 1656168"/>
              <a:gd name="connsiteX8" fmla="*/ 0 w 6326835"/>
              <a:gd name="connsiteY8" fmla="*/ 363877 h 165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6835" h="1656168" fill="none" extrusionOk="0">
                <a:moveTo>
                  <a:pt x="0" y="363877"/>
                </a:moveTo>
                <a:cubicBezTo>
                  <a:pt x="-39851" y="165678"/>
                  <a:pt x="196178" y="-3030"/>
                  <a:pt x="363877" y="0"/>
                </a:cubicBezTo>
                <a:cubicBezTo>
                  <a:pt x="2048378" y="-76428"/>
                  <a:pt x="4248383" y="-98079"/>
                  <a:pt x="5962958" y="0"/>
                </a:cubicBezTo>
                <a:cubicBezTo>
                  <a:pt x="6166413" y="30328"/>
                  <a:pt x="6291418" y="149306"/>
                  <a:pt x="6326835" y="363877"/>
                </a:cubicBezTo>
                <a:cubicBezTo>
                  <a:pt x="6257485" y="464901"/>
                  <a:pt x="6277275" y="1160087"/>
                  <a:pt x="6326835" y="1292291"/>
                </a:cubicBezTo>
                <a:cubicBezTo>
                  <a:pt x="6332182" y="1465484"/>
                  <a:pt x="6189740" y="1676942"/>
                  <a:pt x="5962958" y="1656168"/>
                </a:cubicBezTo>
                <a:cubicBezTo>
                  <a:pt x="3848972" y="1610221"/>
                  <a:pt x="3080259" y="1735329"/>
                  <a:pt x="363877" y="1656168"/>
                </a:cubicBezTo>
                <a:cubicBezTo>
                  <a:pt x="186881" y="1667685"/>
                  <a:pt x="21168" y="1459772"/>
                  <a:pt x="0" y="1292291"/>
                </a:cubicBezTo>
                <a:cubicBezTo>
                  <a:pt x="544" y="998466"/>
                  <a:pt x="-2138" y="639421"/>
                  <a:pt x="0" y="363877"/>
                </a:cubicBezTo>
                <a:close/>
              </a:path>
              <a:path w="6326835" h="1656168" stroke="0" extrusionOk="0">
                <a:moveTo>
                  <a:pt x="0" y="363877"/>
                </a:moveTo>
                <a:cubicBezTo>
                  <a:pt x="-10500" y="163745"/>
                  <a:pt x="202960" y="649"/>
                  <a:pt x="363877" y="0"/>
                </a:cubicBezTo>
                <a:cubicBezTo>
                  <a:pt x="2107319" y="-105081"/>
                  <a:pt x="5178000" y="-87976"/>
                  <a:pt x="5962958" y="0"/>
                </a:cubicBezTo>
                <a:cubicBezTo>
                  <a:pt x="6155090" y="9495"/>
                  <a:pt x="6333008" y="160563"/>
                  <a:pt x="6326835" y="363877"/>
                </a:cubicBezTo>
                <a:cubicBezTo>
                  <a:pt x="6332262" y="547878"/>
                  <a:pt x="6292148" y="1060667"/>
                  <a:pt x="6326835" y="1292291"/>
                </a:cubicBezTo>
                <a:cubicBezTo>
                  <a:pt x="6307422" y="1477778"/>
                  <a:pt x="6158670" y="1695734"/>
                  <a:pt x="5962958" y="1656168"/>
                </a:cubicBezTo>
                <a:cubicBezTo>
                  <a:pt x="3218541" y="1777196"/>
                  <a:pt x="1652985" y="1776259"/>
                  <a:pt x="363877" y="1656168"/>
                </a:cubicBezTo>
                <a:cubicBezTo>
                  <a:pt x="193047" y="1663042"/>
                  <a:pt x="-18042" y="1528777"/>
                  <a:pt x="0" y="1292291"/>
                </a:cubicBezTo>
                <a:cubicBezTo>
                  <a:pt x="-79093" y="1131670"/>
                  <a:pt x="59037" y="548274"/>
                  <a:pt x="0" y="363877"/>
                </a:cubicBezTo>
                <a:close/>
              </a:path>
            </a:pathLst>
          </a:custGeom>
          <a:solidFill>
            <a:srgbClr val="00B3B3">
              <a:alpha val="69804"/>
            </a:srgbClr>
          </a:solidFill>
          <a:ln w="28575">
            <a:solidFill>
              <a:srgbClr val="018080"/>
            </a:solidFill>
            <a:extLst>
              <a:ext uri="{C807C97D-BFC1-408E-A445-0C87EB9F89A2}">
                <ask:lineSketchStyleProps xmlns:ask="http://schemas.microsoft.com/office/drawing/2018/sketchyshapes" sd="189759870">
                  <a:prstGeom prst="roundRect">
                    <a:avLst>
                      <a:gd name="adj" fmla="val 2197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1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 done!!!</a:t>
            </a:r>
          </a:p>
          <a:p>
            <a:endParaRPr lang="en-GB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are officially one of us nerds now!!!!</a:t>
            </a:r>
          </a:p>
        </p:txBody>
      </p:sp>
      <p:pic>
        <p:nvPicPr>
          <p:cNvPr id="416" name="Picture 415" descr="A pink brain with blue glasses&#10;&#10;AI-generated content may be incorrect.">
            <a:extLst>
              <a:ext uri="{FF2B5EF4-FFF2-40B4-BE49-F238E27FC236}">
                <a16:creationId xmlns:a16="http://schemas.microsoft.com/office/drawing/2014/main" id="{E1D936E7-3C27-2F9A-0EA2-6E08058542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160" y="20505241"/>
            <a:ext cx="1275832" cy="1275831"/>
          </a:xfrm>
          <a:prstGeom prst="rect">
            <a:avLst/>
          </a:prstGeom>
        </p:spPr>
      </p:pic>
      <p:sp>
        <p:nvSpPr>
          <p:cNvPr id="3" name="Rectangle: Rounded Corners 2">
            <a:hlinkClick r:id="rId18"/>
            <a:extLst>
              <a:ext uri="{FF2B5EF4-FFF2-40B4-BE49-F238E27FC236}">
                <a16:creationId xmlns:a16="http://schemas.microsoft.com/office/drawing/2014/main" id="{F259DA60-AAC8-0E20-BC36-16518F1F59C3}"/>
              </a:ext>
            </a:extLst>
          </p:cNvPr>
          <p:cNvSpPr/>
          <p:nvPr/>
        </p:nvSpPr>
        <p:spPr>
          <a:xfrm>
            <a:off x="5211632" y="12494500"/>
            <a:ext cx="1782788" cy="749974"/>
          </a:xfrm>
          <a:custGeom>
            <a:avLst/>
            <a:gdLst>
              <a:gd name="connsiteX0" fmla="*/ 0 w 1782788"/>
              <a:gd name="connsiteY0" fmla="*/ 124998 h 749974"/>
              <a:gd name="connsiteX1" fmla="*/ 124998 w 1782788"/>
              <a:gd name="connsiteY1" fmla="*/ 0 h 749974"/>
              <a:gd name="connsiteX2" fmla="*/ 651257 w 1782788"/>
              <a:gd name="connsiteY2" fmla="*/ 0 h 749974"/>
              <a:gd name="connsiteX3" fmla="*/ 1131531 w 1782788"/>
              <a:gd name="connsiteY3" fmla="*/ 0 h 749974"/>
              <a:gd name="connsiteX4" fmla="*/ 1657790 w 1782788"/>
              <a:gd name="connsiteY4" fmla="*/ 0 h 749974"/>
              <a:gd name="connsiteX5" fmla="*/ 1782788 w 1782788"/>
              <a:gd name="connsiteY5" fmla="*/ 124998 h 749974"/>
              <a:gd name="connsiteX6" fmla="*/ 1782788 w 1782788"/>
              <a:gd name="connsiteY6" fmla="*/ 624976 h 749974"/>
              <a:gd name="connsiteX7" fmla="*/ 1657790 w 1782788"/>
              <a:gd name="connsiteY7" fmla="*/ 749974 h 749974"/>
              <a:gd name="connsiteX8" fmla="*/ 1116203 w 1782788"/>
              <a:gd name="connsiteY8" fmla="*/ 749974 h 749974"/>
              <a:gd name="connsiteX9" fmla="*/ 620601 w 1782788"/>
              <a:gd name="connsiteY9" fmla="*/ 749974 h 749974"/>
              <a:gd name="connsiteX10" fmla="*/ 124998 w 1782788"/>
              <a:gd name="connsiteY10" fmla="*/ 749974 h 749974"/>
              <a:gd name="connsiteX11" fmla="*/ 0 w 1782788"/>
              <a:gd name="connsiteY11" fmla="*/ 624976 h 749974"/>
              <a:gd name="connsiteX12" fmla="*/ 0 w 1782788"/>
              <a:gd name="connsiteY12" fmla="*/ 124998 h 74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2788" h="749974" fill="none" extrusionOk="0">
                <a:moveTo>
                  <a:pt x="0" y="124998"/>
                </a:moveTo>
                <a:cubicBezTo>
                  <a:pt x="-3373" y="43390"/>
                  <a:pt x="53381" y="-4265"/>
                  <a:pt x="124998" y="0"/>
                </a:cubicBezTo>
                <a:cubicBezTo>
                  <a:pt x="275109" y="-24386"/>
                  <a:pt x="421085" y="14950"/>
                  <a:pt x="651257" y="0"/>
                </a:cubicBezTo>
                <a:cubicBezTo>
                  <a:pt x="881429" y="-14950"/>
                  <a:pt x="922669" y="12793"/>
                  <a:pt x="1131531" y="0"/>
                </a:cubicBezTo>
                <a:cubicBezTo>
                  <a:pt x="1340393" y="-12793"/>
                  <a:pt x="1551537" y="5511"/>
                  <a:pt x="1657790" y="0"/>
                </a:cubicBezTo>
                <a:cubicBezTo>
                  <a:pt x="1732148" y="-2280"/>
                  <a:pt x="1774868" y="59915"/>
                  <a:pt x="1782788" y="124998"/>
                </a:cubicBezTo>
                <a:cubicBezTo>
                  <a:pt x="1787322" y="248373"/>
                  <a:pt x="1766519" y="385938"/>
                  <a:pt x="1782788" y="624976"/>
                </a:cubicBezTo>
                <a:cubicBezTo>
                  <a:pt x="1781557" y="698889"/>
                  <a:pt x="1737059" y="751832"/>
                  <a:pt x="1657790" y="749974"/>
                </a:cubicBezTo>
                <a:cubicBezTo>
                  <a:pt x="1421553" y="755119"/>
                  <a:pt x="1277369" y="751570"/>
                  <a:pt x="1116203" y="749974"/>
                </a:cubicBezTo>
                <a:cubicBezTo>
                  <a:pt x="955037" y="748378"/>
                  <a:pt x="843591" y="750469"/>
                  <a:pt x="620601" y="749974"/>
                </a:cubicBezTo>
                <a:cubicBezTo>
                  <a:pt x="397611" y="749479"/>
                  <a:pt x="307890" y="768819"/>
                  <a:pt x="124998" y="749974"/>
                </a:cubicBezTo>
                <a:cubicBezTo>
                  <a:pt x="57534" y="750194"/>
                  <a:pt x="-5440" y="691788"/>
                  <a:pt x="0" y="624976"/>
                </a:cubicBezTo>
                <a:cubicBezTo>
                  <a:pt x="10861" y="488155"/>
                  <a:pt x="-17411" y="312983"/>
                  <a:pt x="0" y="124998"/>
                </a:cubicBezTo>
                <a:close/>
              </a:path>
              <a:path w="1782788" h="749974" stroke="0" extrusionOk="0">
                <a:moveTo>
                  <a:pt x="0" y="124998"/>
                </a:moveTo>
                <a:cubicBezTo>
                  <a:pt x="12289" y="67344"/>
                  <a:pt x="58610" y="-735"/>
                  <a:pt x="124998" y="0"/>
                </a:cubicBezTo>
                <a:cubicBezTo>
                  <a:pt x="266123" y="-18535"/>
                  <a:pt x="445869" y="-25497"/>
                  <a:pt x="666585" y="0"/>
                </a:cubicBezTo>
                <a:cubicBezTo>
                  <a:pt x="887301" y="25497"/>
                  <a:pt x="1035289" y="-1383"/>
                  <a:pt x="1131531" y="0"/>
                </a:cubicBezTo>
                <a:cubicBezTo>
                  <a:pt x="1227773" y="1383"/>
                  <a:pt x="1438771" y="-5756"/>
                  <a:pt x="1657790" y="0"/>
                </a:cubicBezTo>
                <a:cubicBezTo>
                  <a:pt x="1729205" y="7663"/>
                  <a:pt x="1768038" y="56021"/>
                  <a:pt x="1782788" y="124998"/>
                </a:cubicBezTo>
                <a:cubicBezTo>
                  <a:pt x="1779184" y="244358"/>
                  <a:pt x="1807417" y="489721"/>
                  <a:pt x="1782788" y="624976"/>
                </a:cubicBezTo>
                <a:cubicBezTo>
                  <a:pt x="1788819" y="683787"/>
                  <a:pt x="1732993" y="758777"/>
                  <a:pt x="1657790" y="749974"/>
                </a:cubicBezTo>
                <a:cubicBezTo>
                  <a:pt x="1460117" y="729601"/>
                  <a:pt x="1375175" y="736688"/>
                  <a:pt x="1116203" y="749974"/>
                </a:cubicBezTo>
                <a:cubicBezTo>
                  <a:pt x="857231" y="763260"/>
                  <a:pt x="758555" y="754721"/>
                  <a:pt x="635929" y="749974"/>
                </a:cubicBezTo>
                <a:cubicBezTo>
                  <a:pt x="513303" y="745227"/>
                  <a:pt x="347132" y="766127"/>
                  <a:pt x="124998" y="749974"/>
                </a:cubicBezTo>
                <a:cubicBezTo>
                  <a:pt x="53905" y="757336"/>
                  <a:pt x="-5429" y="694847"/>
                  <a:pt x="0" y="624976"/>
                </a:cubicBezTo>
                <a:cubicBezTo>
                  <a:pt x="-13230" y="482339"/>
                  <a:pt x="2135" y="268212"/>
                  <a:pt x="0" y="124998"/>
                </a:cubicBezTo>
                <a:close/>
              </a:path>
            </a:pathLst>
          </a:custGeom>
          <a:solidFill>
            <a:srgbClr val="018080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32255413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for instructions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3583BE-8C34-7D1B-8580-E0037A96A5A9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4236243" y="12869487"/>
            <a:ext cx="975403" cy="517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95A898-E0DB-0AD9-6995-B1CC6B13A8E8}"/>
              </a:ext>
            </a:extLst>
          </p:cNvPr>
          <p:cNvSpPr/>
          <p:nvPr/>
        </p:nvSpPr>
        <p:spPr>
          <a:xfrm>
            <a:off x="882828" y="12372136"/>
            <a:ext cx="3353402" cy="1005057"/>
          </a:xfrm>
          <a:custGeom>
            <a:avLst/>
            <a:gdLst>
              <a:gd name="connsiteX0" fmla="*/ 0 w 3353402"/>
              <a:gd name="connsiteY0" fmla="*/ 167513 h 1005057"/>
              <a:gd name="connsiteX1" fmla="*/ 167513 w 3353402"/>
              <a:gd name="connsiteY1" fmla="*/ 0 h 1005057"/>
              <a:gd name="connsiteX2" fmla="*/ 710821 w 3353402"/>
              <a:gd name="connsiteY2" fmla="*/ 0 h 1005057"/>
              <a:gd name="connsiteX3" fmla="*/ 1254128 w 3353402"/>
              <a:gd name="connsiteY3" fmla="*/ 0 h 1005057"/>
              <a:gd name="connsiteX4" fmla="*/ 1797436 w 3353402"/>
              <a:gd name="connsiteY4" fmla="*/ 0 h 1005057"/>
              <a:gd name="connsiteX5" fmla="*/ 2310560 w 3353402"/>
              <a:gd name="connsiteY5" fmla="*/ 0 h 1005057"/>
              <a:gd name="connsiteX6" fmla="*/ 3185889 w 3353402"/>
              <a:gd name="connsiteY6" fmla="*/ 0 h 1005057"/>
              <a:gd name="connsiteX7" fmla="*/ 3353402 w 3353402"/>
              <a:gd name="connsiteY7" fmla="*/ 167513 h 1005057"/>
              <a:gd name="connsiteX8" fmla="*/ 3353402 w 3353402"/>
              <a:gd name="connsiteY8" fmla="*/ 837544 h 1005057"/>
              <a:gd name="connsiteX9" fmla="*/ 3185889 w 3353402"/>
              <a:gd name="connsiteY9" fmla="*/ 1005057 h 1005057"/>
              <a:gd name="connsiteX10" fmla="*/ 2521846 w 3353402"/>
              <a:gd name="connsiteY10" fmla="*/ 1005057 h 1005057"/>
              <a:gd name="connsiteX11" fmla="*/ 1948355 w 3353402"/>
              <a:gd name="connsiteY11" fmla="*/ 1005057 h 1005057"/>
              <a:gd name="connsiteX12" fmla="*/ 1374863 w 3353402"/>
              <a:gd name="connsiteY12" fmla="*/ 1005057 h 1005057"/>
              <a:gd name="connsiteX13" fmla="*/ 861739 w 3353402"/>
              <a:gd name="connsiteY13" fmla="*/ 1005057 h 1005057"/>
              <a:gd name="connsiteX14" fmla="*/ 167513 w 3353402"/>
              <a:gd name="connsiteY14" fmla="*/ 1005057 h 1005057"/>
              <a:gd name="connsiteX15" fmla="*/ 0 w 3353402"/>
              <a:gd name="connsiteY15" fmla="*/ 837544 h 1005057"/>
              <a:gd name="connsiteX16" fmla="*/ 0 w 3353402"/>
              <a:gd name="connsiteY16" fmla="*/ 167513 h 100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3402" h="1005057" fill="none" extrusionOk="0">
                <a:moveTo>
                  <a:pt x="0" y="167513"/>
                </a:moveTo>
                <a:cubicBezTo>
                  <a:pt x="11800" y="90425"/>
                  <a:pt x="62122" y="1638"/>
                  <a:pt x="167513" y="0"/>
                </a:cubicBezTo>
                <a:cubicBezTo>
                  <a:pt x="371922" y="5453"/>
                  <a:pt x="449342" y="-2209"/>
                  <a:pt x="710821" y="0"/>
                </a:cubicBezTo>
                <a:cubicBezTo>
                  <a:pt x="972300" y="2209"/>
                  <a:pt x="1005398" y="26767"/>
                  <a:pt x="1254128" y="0"/>
                </a:cubicBezTo>
                <a:cubicBezTo>
                  <a:pt x="1502858" y="-26767"/>
                  <a:pt x="1533381" y="12570"/>
                  <a:pt x="1797436" y="0"/>
                </a:cubicBezTo>
                <a:cubicBezTo>
                  <a:pt x="2061491" y="-12570"/>
                  <a:pt x="2094508" y="-14618"/>
                  <a:pt x="2310560" y="0"/>
                </a:cubicBezTo>
                <a:cubicBezTo>
                  <a:pt x="2526612" y="14618"/>
                  <a:pt x="3005111" y="356"/>
                  <a:pt x="3185889" y="0"/>
                </a:cubicBezTo>
                <a:cubicBezTo>
                  <a:pt x="3264307" y="-445"/>
                  <a:pt x="3353677" y="83027"/>
                  <a:pt x="3353402" y="167513"/>
                </a:cubicBezTo>
                <a:cubicBezTo>
                  <a:pt x="3371324" y="380995"/>
                  <a:pt x="3358700" y="640575"/>
                  <a:pt x="3353402" y="837544"/>
                </a:cubicBezTo>
                <a:cubicBezTo>
                  <a:pt x="3336666" y="919053"/>
                  <a:pt x="3262402" y="998069"/>
                  <a:pt x="3185889" y="1005057"/>
                </a:cubicBezTo>
                <a:cubicBezTo>
                  <a:pt x="2980304" y="1020291"/>
                  <a:pt x="2663264" y="1003444"/>
                  <a:pt x="2521846" y="1005057"/>
                </a:cubicBezTo>
                <a:cubicBezTo>
                  <a:pt x="2380428" y="1006670"/>
                  <a:pt x="2126625" y="999320"/>
                  <a:pt x="1948355" y="1005057"/>
                </a:cubicBezTo>
                <a:cubicBezTo>
                  <a:pt x="1770085" y="1010794"/>
                  <a:pt x="1543175" y="1005352"/>
                  <a:pt x="1374863" y="1005057"/>
                </a:cubicBezTo>
                <a:cubicBezTo>
                  <a:pt x="1206551" y="1004762"/>
                  <a:pt x="1067905" y="999515"/>
                  <a:pt x="861739" y="1005057"/>
                </a:cubicBezTo>
                <a:cubicBezTo>
                  <a:pt x="655573" y="1010599"/>
                  <a:pt x="367168" y="992450"/>
                  <a:pt x="167513" y="1005057"/>
                </a:cubicBezTo>
                <a:cubicBezTo>
                  <a:pt x="81871" y="1016300"/>
                  <a:pt x="-117" y="919870"/>
                  <a:pt x="0" y="837544"/>
                </a:cubicBezTo>
                <a:cubicBezTo>
                  <a:pt x="30465" y="695075"/>
                  <a:pt x="30987" y="447547"/>
                  <a:pt x="0" y="167513"/>
                </a:cubicBezTo>
                <a:close/>
              </a:path>
              <a:path w="3353402" h="1005057" stroke="0" extrusionOk="0">
                <a:moveTo>
                  <a:pt x="0" y="167513"/>
                </a:moveTo>
                <a:cubicBezTo>
                  <a:pt x="13561" y="87556"/>
                  <a:pt x="83054" y="-2238"/>
                  <a:pt x="167513" y="0"/>
                </a:cubicBezTo>
                <a:cubicBezTo>
                  <a:pt x="492252" y="-3501"/>
                  <a:pt x="576403" y="-15943"/>
                  <a:pt x="831556" y="0"/>
                </a:cubicBezTo>
                <a:cubicBezTo>
                  <a:pt x="1086709" y="15943"/>
                  <a:pt x="1144298" y="-20099"/>
                  <a:pt x="1344680" y="0"/>
                </a:cubicBezTo>
                <a:cubicBezTo>
                  <a:pt x="1545062" y="20099"/>
                  <a:pt x="1743879" y="-14511"/>
                  <a:pt x="1918171" y="0"/>
                </a:cubicBezTo>
                <a:cubicBezTo>
                  <a:pt x="2092463" y="14511"/>
                  <a:pt x="2255483" y="29286"/>
                  <a:pt x="2582214" y="0"/>
                </a:cubicBezTo>
                <a:cubicBezTo>
                  <a:pt x="2908945" y="-29286"/>
                  <a:pt x="2974681" y="-20396"/>
                  <a:pt x="3185889" y="0"/>
                </a:cubicBezTo>
                <a:cubicBezTo>
                  <a:pt x="3263040" y="13573"/>
                  <a:pt x="3357414" y="74794"/>
                  <a:pt x="3353402" y="167513"/>
                </a:cubicBezTo>
                <a:cubicBezTo>
                  <a:pt x="3346402" y="443141"/>
                  <a:pt x="3383876" y="628502"/>
                  <a:pt x="3353402" y="837544"/>
                </a:cubicBezTo>
                <a:cubicBezTo>
                  <a:pt x="3342516" y="911722"/>
                  <a:pt x="3273739" y="989241"/>
                  <a:pt x="3185889" y="1005057"/>
                </a:cubicBezTo>
                <a:cubicBezTo>
                  <a:pt x="3017904" y="1037659"/>
                  <a:pt x="2815413" y="1020214"/>
                  <a:pt x="2521846" y="1005057"/>
                </a:cubicBezTo>
                <a:cubicBezTo>
                  <a:pt x="2228279" y="989900"/>
                  <a:pt x="2258326" y="1021239"/>
                  <a:pt x="2008722" y="1005057"/>
                </a:cubicBezTo>
                <a:cubicBezTo>
                  <a:pt x="1759118" y="988875"/>
                  <a:pt x="1641081" y="988797"/>
                  <a:pt x="1344680" y="1005057"/>
                </a:cubicBezTo>
                <a:cubicBezTo>
                  <a:pt x="1048279" y="1021317"/>
                  <a:pt x="893477" y="1031592"/>
                  <a:pt x="771188" y="1005057"/>
                </a:cubicBezTo>
                <a:cubicBezTo>
                  <a:pt x="648899" y="978522"/>
                  <a:pt x="395123" y="1003041"/>
                  <a:pt x="167513" y="1005057"/>
                </a:cubicBezTo>
                <a:cubicBezTo>
                  <a:pt x="63566" y="987363"/>
                  <a:pt x="-17978" y="941674"/>
                  <a:pt x="0" y="837544"/>
                </a:cubicBezTo>
                <a:cubicBezTo>
                  <a:pt x="-2611" y="613974"/>
                  <a:pt x="28973" y="331886"/>
                  <a:pt x="0" y="167513"/>
                </a:cubicBezTo>
                <a:close/>
              </a:path>
            </a:pathLst>
          </a:custGeom>
          <a:solidFill>
            <a:srgbClr val="018080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32255413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need </a:t>
            </a:r>
            <a:r>
              <a:rPr lang="en-GB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Psychopy</a:t>
            </a:r>
            <a:r>
              <a:rPr lang="en-GB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create a small study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7DD98C-0D28-550B-0E23-1B4833EBFB2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103025" y="13244478"/>
            <a:ext cx="0" cy="11111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B3F782D-011C-F5A4-A41D-DBAC77A32B46}"/>
              </a:ext>
            </a:extLst>
          </p:cNvPr>
          <p:cNvCxnSpPr>
            <a:cxnSpLocks/>
            <a:stCxn id="194" idx="3"/>
            <a:endCxn id="5" idx="0"/>
          </p:cNvCxnSpPr>
          <p:nvPr/>
        </p:nvCxnSpPr>
        <p:spPr>
          <a:xfrm flipH="1">
            <a:off x="2559527" y="11475268"/>
            <a:ext cx="4435008" cy="896862"/>
          </a:xfrm>
          <a:prstGeom prst="bentConnector4">
            <a:avLst>
              <a:gd name="adj1" fmla="val -5154"/>
              <a:gd name="adj2" fmla="val 70905"/>
            </a:avLst>
          </a:prstGeom>
          <a:ln w="28575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Shoe footprints with solid fill">
            <a:extLst>
              <a:ext uri="{FF2B5EF4-FFF2-40B4-BE49-F238E27FC236}">
                <a16:creationId xmlns:a16="http://schemas.microsoft.com/office/drawing/2014/main" id="{07C124DF-C690-36AB-1D31-8E86A76C591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4045687">
            <a:off x="1413704" y="1797837"/>
            <a:ext cx="303799" cy="303799"/>
          </a:xfrm>
          <a:prstGeom prst="rect">
            <a:avLst/>
          </a:prstGeom>
        </p:spPr>
      </p:pic>
      <p:pic>
        <p:nvPicPr>
          <p:cNvPr id="11" name="Graphic 10" descr="Shoe footprints with solid fill">
            <a:extLst>
              <a:ext uri="{FF2B5EF4-FFF2-40B4-BE49-F238E27FC236}">
                <a16:creationId xmlns:a16="http://schemas.microsoft.com/office/drawing/2014/main" id="{8D83C407-5290-668B-9FBB-798C81168E2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3983487">
            <a:off x="1708909" y="1789503"/>
            <a:ext cx="204293" cy="204293"/>
          </a:xfrm>
          <a:prstGeom prst="rect">
            <a:avLst/>
          </a:prstGeom>
        </p:spPr>
      </p:pic>
      <p:pic>
        <p:nvPicPr>
          <p:cNvPr id="12" name="Graphic 11" descr="Shoe footprints with solid fill">
            <a:extLst>
              <a:ext uri="{FF2B5EF4-FFF2-40B4-BE49-F238E27FC236}">
                <a16:creationId xmlns:a16="http://schemas.microsoft.com/office/drawing/2014/main" id="{6E727DB2-5E7F-BE0F-97E4-7479A968F1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1333514">
            <a:off x="1894762" y="1680451"/>
            <a:ext cx="163004" cy="163004"/>
          </a:xfrm>
          <a:prstGeom prst="rect">
            <a:avLst/>
          </a:prstGeom>
        </p:spPr>
      </p:pic>
      <p:pic>
        <p:nvPicPr>
          <p:cNvPr id="13" name="Graphic 12" descr="Shoe footprints with solid fill">
            <a:extLst>
              <a:ext uri="{FF2B5EF4-FFF2-40B4-BE49-F238E27FC236}">
                <a16:creationId xmlns:a16="http://schemas.microsoft.com/office/drawing/2014/main" id="{BAC8690F-3CB9-56F0-942A-3AF168F2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8062881">
            <a:off x="1886225" y="1554251"/>
            <a:ext cx="132284" cy="132284"/>
          </a:xfrm>
          <a:prstGeom prst="rect">
            <a:avLst/>
          </a:prstGeom>
        </p:spPr>
      </p:pic>
      <p:pic>
        <p:nvPicPr>
          <p:cNvPr id="14" name="Graphic 13" descr="Shoe footprints with solid fill">
            <a:extLst>
              <a:ext uri="{FF2B5EF4-FFF2-40B4-BE49-F238E27FC236}">
                <a16:creationId xmlns:a16="http://schemas.microsoft.com/office/drawing/2014/main" id="{49943D83-827D-DC93-8810-E17B298FE9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6386737">
            <a:off x="1759749" y="1529793"/>
            <a:ext cx="95820" cy="95820"/>
          </a:xfrm>
          <a:prstGeom prst="rect">
            <a:avLst/>
          </a:prstGeom>
        </p:spPr>
      </p:pic>
      <p:sp>
        <p:nvSpPr>
          <p:cNvPr id="363" name="Rectangle: Rounded Corners 362">
            <a:hlinkClick r:id="rId21"/>
            <a:extLst>
              <a:ext uri="{FF2B5EF4-FFF2-40B4-BE49-F238E27FC236}">
                <a16:creationId xmlns:a16="http://schemas.microsoft.com/office/drawing/2014/main" id="{8802F91F-81E1-35B0-72E4-B2933F3D0854}"/>
              </a:ext>
            </a:extLst>
          </p:cNvPr>
          <p:cNvSpPr/>
          <p:nvPr/>
        </p:nvSpPr>
        <p:spPr>
          <a:xfrm>
            <a:off x="9148736" y="17361981"/>
            <a:ext cx="2483008" cy="617314"/>
          </a:xfrm>
          <a:custGeom>
            <a:avLst/>
            <a:gdLst>
              <a:gd name="connsiteX0" fmla="*/ 0 w 2483008"/>
              <a:gd name="connsiteY0" fmla="*/ 102888 h 617314"/>
              <a:gd name="connsiteX1" fmla="*/ 102888 w 2483008"/>
              <a:gd name="connsiteY1" fmla="*/ 0 h 617314"/>
              <a:gd name="connsiteX2" fmla="*/ 717741 w 2483008"/>
              <a:gd name="connsiteY2" fmla="*/ 0 h 617314"/>
              <a:gd name="connsiteX3" fmla="*/ 1241504 w 2483008"/>
              <a:gd name="connsiteY3" fmla="*/ 0 h 617314"/>
              <a:gd name="connsiteX4" fmla="*/ 1856357 w 2483008"/>
              <a:gd name="connsiteY4" fmla="*/ 0 h 617314"/>
              <a:gd name="connsiteX5" fmla="*/ 2380120 w 2483008"/>
              <a:gd name="connsiteY5" fmla="*/ 0 h 617314"/>
              <a:gd name="connsiteX6" fmla="*/ 2483008 w 2483008"/>
              <a:gd name="connsiteY6" fmla="*/ 102888 h 617314"/>
              <a:gd name="connsiteX7" fmla="*/ 2483008 w 2483008"/>
              <a:gd name="connsiteY7" fmla="*/ 514426 h 617314"/>
              <a:gd name="connsiteX8" fmla="*/ 2380120 w 2483008"/>
              <a:gd name="connsiteY8" fmla="*/ 617314 h 617314"/>
              <a:gd name="connsiteX9" fmla="*/ 1879129 w 2483008"/>
              <a:gd name="connsiteY9" fmla="*/ 617314 h 617314"/>
              <a:gd name="connsiteX10" fmla="*/ 1287049 w 2483008"/>
              <a:gd name="connsiteY10" fmla="*/ 617314 h 617314"/>
              <a:gd name="connsiteX11" fmla="*/ 786058 w 2483008"/>
              <a:gd name="connsiteY11" fmla="*/ 617314 h 617314"/>
              <a:gd name="connsiteX12" fmla="*/ 102888 w 2483008"/>
              <a:gd name="connsiteY12" fmla="*/ 617314 h 617314"/>
              <a:gd name="connsiteX13" fmla="*/ 0 w 2483008"/>
              <a:gd name="connsiteY13" fmla="*/ 514426 h 617314"/>
              <a:gd name="connsiteX14" fmla="*/ 0 w 2483008"/>
              <a:gd name="connsiteY14" fmla="*/ 102888 h 61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83008" h="617314" fill="none" extrusionOk="0">
                <a:moveTo>
                  <a:pt x="0" y="102888"/>
                </a:moveTo>
                <a:cubicBezTo>
                  <a:pt x="-5334" y="48244"/>
                  <a:pt x="37960" y="4412"/>
                  <a:pt x="102888" y="0"/>
                </a:cubicBezTo>
                <a:cubicBezTo>
                  <a:pt x="298980" y="-2659"/>
                  <a:pt x="544192" y="18968"/>
                  <a:pt x="717741" y="0"/>
                </a:cubicBezTo>
                <a:cubicBezTo>
                  <a:pt x="891290" y="-18968"/>
                  <a:pt x="989689" y="-1687"/>
                  <a:pt x="1241504" y="0"/>
                </a:cubicBezTo>
                <a:cubicBezTo>
                  <a:pt x="1493319" y="1687"/>
                  <a:pt x="1569186" y="13954"/>
                  <a:pt x="1856357" y="0"/>
                </a:cubicBezTo>
                <a:cubicBezTo>
                  <a:pt x="2143528" y="-13954"/>
                  <a:pt x="2232816" y="-7717"/>
                  <a:pt x="2380120" y="0"/>
                </a:cubicBezTo>
                <a:cubicBezTo>
                  <a:pt x="2434899" y="8099"/>
                  <a:pt x="2494852" y="48215"/>
                  <a:pt x="2483008" y="102888"/>
                </a:cubicBezTo>
                <a:cubicBezTo>
                  <a:pt x="2462702" y="282465"/>
                  <a:pt x="2468960" y="418846"/>
                  <a:pt x="2483008" y="514426"/>
                </a:cubicBezTo>
                <a:cubicBezTo>
                  <a:pt x="2477489" y="571075"/>
                  <a:pt x="2437333" y="628699"/>
                  <a:pt x="2380120" y="617314"/>
                </a:cubicBezTo>
                <a:cubicBezTo>
                  <a:pt x="2155010" y="604139"/>
                  <a:pt x="2062734" y="635824"/>
                  <a:pt x="1879129" y="617314"/>
                </a:cubicBezTo>
                <a:cubicBezTo>
                  <a:pt x="1695524" y="598804"/>
                  <a:pt x="1513828" y="640246"/>
                  <a:pt x="1287049" y="617314"/>
                </a:cubicBezTo>
                <a:cubicBezTo>
                  <a:pt x="1060270" y="594382"/>
                  <a:pt x="969476" y="596123"/>
                  <a:pt x="786058" y="617314"/>
                </a:cubicBezTo>
                <a:cubicBezTo>
                  <a:pt x="602640" y="638505"/>
                  <a:pt x="422166" y="596335"/>
                  <a:pt x="102888" y="617314"/>
                </a:cubicBezTo>
                <a:cubicBezTo>
                  <a:pt x="41324" y="606618"/>
                  <a:pt x="-3868" y="568110"/>
                  <a:pt x="0" y="514426"/>
                </a:cubicBezTo>
                <a:cubicBezTo>
                  <a:pt x="-17588" y="360625"/>
                  <a:pt x="-17" y="216288"/>
                  <a:pt x="0" y="102888"/>
                </a:cubicBezTo>
                <a:close/>
              </a:path>
              <a:path w="2483008" h="617314" stroke="0" extrusionOk="0">
                <a:moveTo>
                  <a:pt x="0" y="102888"/>
                </a:moveTo>
                <a:cubicBezTo>
                  <a:pt x="4947" y="50647"/>
                  <a:pt x="57027" y="-3045"/>
                  <a:pt x="102888" y="0"/>
                </a:cubicBezTo>
                <a:cubicBezTo>
                  <a:pt x="300932" y="-17327"/>
                  <a:pt x="479550" y="29210"/>
                  <a:pt x="717741" y="0"/>
                </a:cubicBezTo>
                <a:cubicBezTo>
                  <a:pt x="955932" y="-29210"/>
                  <a:pt x="1076108" y="-7378"/>
                  <a:pt x="1218732" y="0"/>
                </a:cubicBezTo>
                <a:cubicBezTo>
                  <a:pt x="1361356" y="7378"/>
                  <a:pt x="1510281" y="8575"/>
                  <a:pt x="1765267" y="0"/>
                </a:cubicBezTo>
                <a:cubicBezTo>
                  <a:pt x="2020254" y="-8575"/>
                  <a:pt x="2191770" y="29447"/>
                  <a:pt x="2380120" y="0"/>
                </a:cubicBezTo>
                <a:cubicBezTo>
                  <a:pt x="2433202" y="-2605"/>
                  <a:pt x="2486156" y="51210"/>
                  <a:pt x="2483008" y="102888"/>
                </a:cubicBezTo>
                <a:cubicBezTo>
                  <a:pt x="2491395" y="264701"/>
                  <a:pt x="2482184" y="315862"/>
                  <a:pt x="2483008" y="514426"/>
                </a:cubicBezTo>
                <a:cubicBezTo>
                  <a:pt x="2486487" y="566091"/>
                  <a:pt x="2431532" y="608744"/>
                  <a:pt x="2380120" y="617314"/>
                </a:cubicBezTo>
                <a:cubicBezTo>
                  <a:pt x="2181223" y="613005"/>
                  <a:pt x="2006940" y="601807"/>
                  <a:pt x="1765267" y="617314"/>
                </a:cubicBezTo>
                <a:cubicBezTo>
                  <a:pt x="1523594" y="632821"/>
                  <a:pt x="1402309" y="596267"/>
                  <a:pt x="1264276" y="617314"/>
                </a:cubicBezTo>
                <a:cubicBezTo>
                  <a:pt x="1126243" y="638361"/>
                  <a:pt x="938297" y="606453"/>
                  <a:pt x="763285" y="617314"/>
                </a:cubicBezTo>
                <a:cubicBezTo>
                  <a:pt x="588273" y="628175"/>
                  <a:pt x="240238" y="648687"/>
                  <a:pt x="102888" y="617314"/>
                </a:cubicBezTo>
                <a:cubicBezTo>
                  <a:pt x="41995" y="626698"/>
                  <a:pt x="7207" y="570469"/>
                  <a:pt x="0" y="514426"/>
                </a:cubicBezTo>
                <a:cubicBezTo>
                  <a:pt x="19716" y="409219"/>
                  <a:pt x="12511" y="237012"/>
                  <a:pt x="0" y="102888"/>
                </a:cubicBezTo>
                <a:close/>
              </a:path>
            </a:pathLst>
          </a:custGeom>
          <a:solidFill>
            <a:srgbClr val="01808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2255413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us an email</a:t>
            </a:r>
          </a:p>
        </p:txBody>
      </p:sp>
      <p:sp>
        <p:nvSpPr>
          <p:cNvPr id="30" name="Rectangle: Rounded Corners 29">
            <a:hlinkClick r:id="rId21"/>
            <a:extLst>
              <a:ext uri="{FF2B5EF4-FFF2-40B4-BE49-F238E27FC236}">
                <a16:creationId xmlns:a16="http://schemas.microsoft.com/office/drawing/2014/main" id="{DABA1178-0AED-6BD9-6833-18B85CBA3928}"/>
              </a:ext>
            </a:extLst>
          </p:cNvPr>
          <p:cNvSpPr/>
          <p:nvPr/>
        </p:nvSpPr>
        <p:spPr>
          <a:xfrm>
            <a:off x="9160948" y="18339380"/>
            <a:ext cx="2483008" cy="702615"/>
          </a:xfrm>
          <a:custGeom>
            <a:avLst/>
            <a:gdLst>
              <a:gd name="connsiteX0" fmla="*/ 0 w 2483008"/>
              <a:gd name="connsiteY0" fmla="*/ 117105 h 702615"/>
              <a:gd name="connsiteX1" fmla="*/ 117105 w 2483008"/>
              <a:gd name="connsiteY1" fmla="*/ 0 h 702615"/>
              <a:gd name="connsiteX2" fmla="*/ 724280 w 2483008"/>
              <a:gd name="connsiteY2" fmla="*/ 0 h 702615"/>
              <a:gd name="connsiteX3" fmla="*/ 1241504 w 2483008"/>
              <a:gd name="connsiteY3" fmla="*/ 0 h 702615"/>
              <a:gd name="connsiteX4" fmla="*/ 1848679 w 2483008"/>
              <a:gd name="connsiteY4" fmla="*/ 0 h 702615"/>
              <a:gd name="connsiteX5" fmla="*/ 2365903 w 2483008"/>
              <a:gd name="connsiteY5" fmla="*/ 0 h 702615"/>
              <a:gd name="connsiteX6" fmla="*/ 2483008 w 2483008"/>
              <a:gd name="connsiteY6" fmla="*/ 117105 h 702615"/>
              <a:gd name="connsiteX7" fmla="*/ 2483008 w 2483008"/>
              <a:gd name="connsiteY7" fmla="*/ 585510 h 702615"/>
              <a:gd name="connsiteX8" fmla="*/ 2365903 w 2483008"/>
              <a:gd name="connsiteY8" fmla="*/ 702615 h 702615"/>
              <a:gd name="connsiteX9" fmla="*/ 1871167 w 2483008"/>
              <a:gd name="connsiteY9" fmla="*/ 702615 h 702615"/>
              <a:gd name="connsiteX10" fmla="*/ 1286480 w 2483008"/>
              <a:gd name="connsiteY10" fmla="*/ 702615 h 702615"/>
              <a:gd name="connsiteX11" fmla="*/ 791744 w 2483008"/>
              <a:gd name="connsiteY11" fmla="*/ 702615 h 702615"/>
              <a:gd name="connsiteX12" fmla="*/ 117105 w 2483008"/>
              <a:gd name="connsiteY12" fmla="*/ 702615 h 702615"/>
              <a:gd name="connsiteX13" fmla="*/ 0 w 2483008"/>
              <a:gd name="connsiteY13" fmla="*/ 585510 h 702615"/>
              <a:gd name="connsiteX14" fmla="*/ 0 w 2483008"/>
              <a:gd name="connsiteY14" fmla="*/ 117105 h 702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83008" h="702615" fill="none" extrusionOk="0">
                <a:moveTo>
                  <a:pt x="0" y="117105"/>
                </a:moveTo>
                <a:cubicBezTo>
                  <a:pt x="-2581" y="53484"/>
                  <a:pt x="46729" y="3103"/>
                  <a:pt x="117105" y="0"/>
                </a:cubicBezTo>
                <a:cubicBezTo>
                  <a:pt x="322921" y="-1699"/>
                  <a:pt x="491297" y="-16710"/>
                  <a:pt x="724280" y="0"/>
                </a:cubicBezTo>
                <a:cubicBezTo>
                  <a:pt x="957263" y="16710"/>
                  <a:pt x="1121620" y="-25617"/>
                  <a:pt x="1241504" y="0"/>
                </a:cubicBezTo>
                <a:cubicBezTo>
                  <a:pt x="1361388" y="25617"/>
                  <a:pt x="1701645" y="-23819"/>
                  <a:pt x="1848679" y="0"/>
                </a:cubicBezTo>
                <a:cubicBezTo>
                  <a:pt x="1995713" y="23819"/>
                  <a:pt x="2158292" y="-6488"/>
                  <a:pt x="2365903" y="0"/>
                </a:cubicBezTo>
                <a:cubicBezTo>
                  <a:pt x="2429138" y="5707"/>
                  <a:pt x="2490067" y="53711"/>
                  <a:pt x="2483008" y="117105"/>
                </a:cubicBezTo>
                <a:cubicBezTo>
                  <a:pt x="2484996" y="263714"/>
                  <a:pt x="2494584" y="361789"/>
                  <a:pt x="2483008" y="585510"/>
                </a:cubicBezTo>
                <a:cubicBezTo>
                  <a:pt x="2467280" y="649689"/>
                  <a:pt x="2430787" y="708711"/>
                  <a:pt x="2365903" y="702615"/>
                </a:cubicBezTo>
                <a:cubicBezTo>
                  <a:pt x="2213375" y="718730"/>
                  <a:pt x="2012999" y="710380"/>
                  <a:pt x="1871167" y="702615"/>
                </a:cubicBezTo>
                <a:cubicBezTo>
                  <a:pt x="1729335" y="694850"/>
                  <a:pt x="1550776" y="712347"/>
                  <a:pt x="1286480" y="702615"/>
                </a:cubicBezTo>
                <a:cubicBezTo>
                  <a:pt x="1022184" y="692883"/>
                  <a:pt x="896431" y="683725"/>
                  <a:pt x="791744" y="702615"/>
                </a:cubicBezTo>
                <a:cubicBezTo>
                  <a:pt x="687057" y="721505"/>
                  <a:pt x="323017" y="690605"/>
                  <a:pt x="117105" y="702615"/>
                </a:cubicBezTo>
                <a:cubicBezTo>
                  <a:pt x="46467" y="689162"/>
                  <a:pt x="-6587" y="644838"/>
                  <a:pt x="0" y="585510"/>
                </a:cubicBezTo>
                <a:cubicBezTo>
                  <a:pt x="19099" y="391646"/>
                  <a:pt x="-8476" y="291304"/>
                  <a:pt x="0" y="117105"/>
                </a:cubicBezTo>
                <a:close/>
              </a:path>
              <a:path w="2483008" h="702615" stroke="0" extrusionOk="0">
                <a:moveTo>
                  <a:pt x="0" y="117105"/>
                </a:moveTo>
                <a:cubicBezTo>
                  <a:pt x="5242" y="57284"/>
                  <a:pt x="64239" y="-3280"/>
                  <a:pt x="117105" y="0"/>
                </a:cubicBezTo>
                <a:cubicBezTo>
                  <a:pt x="392183" y="17865"/>
                  <a:pt x="514300" y="-14944"/>
                  <a:pt x="724280" y="0"/>
                </a:cubicBezTo>
                <a:cubicBezTo>
                  <a:pt x="934261" y="14944"/>
                  <a:pt x="1025197" y="-16293"/>
                  <a:pt x="1219016" y="0"/>
                </a:cubicBezTo>
                <a:cubicBezTo>
                  <a:pt x="1412835" y="16293"/>
                  <a:pt x="1523240" y="-22151"/>
                  <a:pt x="1758728" y="0"/>
                </a:cubicBezTo>
                <a:cubicBezTo>
                  <a:pt x="1994216" y="22151"/>
                  <a:pt x="2152309" y="-3214"/>
                  <a:pt x="2365903" y="0"/>
                </a:cubicBezTo>
                <a:cubicBezTo>
                  <a:pt x="2422923" y="-5332"/>
                  <a:pt x="2487072" y="59072"/>
                  <a:pt x="2483008" y="117105"/>
                </a:cubicBezTo>
                <a:cubicBezTo>
                  <a:pt x="2482913" y="275829"/>
                  <a:pt x="2498609" y="414633"/>
                  <a:pt x="2483008" y="585510"/>
                </a:cubicBezTo>
                <a:cubicBezTo>
                  <a:pt x="2484327" y="648230"/>
                  <a:pt x="2423255" y="691018"/>
                  <a:pt x="2365903" y="702615"/>
                </a:cubicBezTo>
                <a:cubicBezTo>
                  <a:pt x="2188310" y="695973"/>
                  <a:pt x="2021587" y="677998"/>
                  <a:pt x="1758728" y="702615"/>
                </a:cubicBezTo>
                <a:cubicBezTo>
                  <a:pt x="1495870" y="727232"/>
                  <a:pt x="1507606" y="679047"/>
                  <a:pt x="1263992" y="702615"/>
                </a:cubicBezTo>
                <a:cubicBezTo>
                  <a:pt x="1020378" y="726183"/>
                  <a:pt x="995776" y="715867"/>
                  <a:pt x="769256" y="702615"/>
                </a:cubicBezTo>
                <a:cubicBezTo>
                  <a:pt x="542736" y="689363"/>
                  <a:pt x="321912" y="734973"/>
                  <a:pt x="117105" y="702615"/>
                </a:cubicBezTo>
                <a:cubicBezTo>
                  <a:pt x="49993" y="708234"/>
                  <a:pt x="6701" y="649460"/>
                  <a:pt x="0" y="585510"/>
                </a:cubicBezTo>
                <a:cubicBezTo>
                  <a:pt x="-11336" y="466777"/>
                  <a:pt x="19117" y="333812"/>
                  <a:pt x="0" y="117105"/>
                </a:cubicBezTo>
                <a:close/>
              </a:path>
            </a:pathLst>
          </a:custGeom>
          <a:solidFill>
            <a:srgbClr val="01808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2255413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the </a:t>
            </a:r>
          </a:p>
          <a:p>
            <a:pPr algn="ctr"/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Psychopy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forum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23D3695-9DBE-3D1B-DC59-938531E5F785}"/>
              </a:ext>
            </a:extLst>
          </p:cNvPr>
          <p:cNvCxnSpPr>
            <a:cxnSpLocks/>
            <a:stCxn id="356" idx="3"/>
            <a:endCxn id="30" idx="1"/>
          </p:cNvCxnSpPr>
          <p:nvPr/>
        </p:nvCxnSpPr>
        <p:spPr>
          <a:xfrm>
            <a:off x="8219581" y="18197941"/>
            <a:ext cx="941370" cy="492742"/>
          </a:xfrm>
          <a:prstGeom prst="bentConnector3">
            <a:avLst>
              <a:gd name="adj1" fmla="val 49241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69DB06F-ADD9-AE24-6FE4-0028A8CAE651}"/>
              </a:ext>
            </a:extLst>
          </p:cNvPr>
          <p:cNvCxnSpPr>
            <a:cxnSpLocks/>
            <a:stCxn id="356" idx="3"/>
            <a:endCxn id="363" idx="1"/>
          </p:cNvCxnSpPr>
          <p:nvPr/>
        </p:nvCxnSpPr>
        <p:spPr>
          <a:xfrm flipV="1">
            <a:off x="8219581" y="17670643"/>
            <a:ext cx="929159" cy="52730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97FBE38-0C03-AEDE-25FA-A97A54C2C5E0}"/>
              </a:ext>
            </a:extLst>
          </p:cNvPr>
          <p:cNvCxnSpPr>
            <a:cxnSpLocks/>
            <a:stCxn id="363" idx="3"/>
            <a:endCxn id="346" idx="3"/>
          </p:cNvCxnSpPr>
          <p:nvPr/>
        </p:nvCxnSpPr>
        <p:spPr>
          <a:xfrm flipH="1" flipV="1">
            <a:off x="2828818" y="16424141"/>
            <a:ext cx="8802927" cy="1246501"/>
          </a:xfrm>
          <a:prstGeom prst="bentConnector3">
            <a:avLst>
              <a:gd name="adj1" fmla="val -2597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E35D636-21D5-9325-E9D6-D6ACAC5B026D}"/>
              </a:ext>
            </a:extLst>
          </p:cNvPr>
          <p:cNvCxnSpPr>
            <a:cxnSpLocks/>
            <a:stCxn id="30" idx="3"/>
            <a:endCxn id="346" idx="3"/>
          </p:cNvCxnSpPr>
          <p:nvPr/>
        </p:nvCxnSpPr>
        <p:spPr>
          <a:xfrm flipH="1" flipV="1">
            <a:off x="2828821" y="16424141"/>
            <a:ext cx="8815137" cy="2266545"/>
          </a:xfrm>
          <a:prstGeom prst="bentConnector3">
            <a:avLst>
              <a:gd name="adj1" fmla="val -2458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6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345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Getting Started: Installing Python and PsychoPy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Tommaso Ghilardi (Staff)</cp:lastModifiedBy>
  <cp:revision>2</cp:revision>
  <dcterms:created xsi:type="dcterms:W3CDTF">2025-03-06T11:16:10Z</dcterms:created>
  <dcterms:modified xsi:type="dcterms:W3CDTF">2025-06-20T21:15:34Z</dcterms:modified>
</cp:coreProperties>
</file>