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00C4F"/>
    <a:srgbClr val="C6105E"/>
    <a:srgbClr val="FF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ephen raj" userId="ffe4b1e6c52e2891" providerId="LiveId" clId="{C215D8FC-FC99-478D-B93F-53577869D14A}"/>
    <pc:docChg chg="modSld sldOrd">
      <pc:chgData name="stephen raj" userId="ffe4b1e6c52e2891" providerId="LiveId" clId="{C215D8FC-FC99-478D-B93F-53577869D14A}" dt="2023-01-01T17:16:19.277" v="1"/>
      <pc:docMkLst>
        <pc:docMk/>
      </pc:docMkLst>
      <pc:sldChg chg="ord">
        <pc:chgData name="stephen raj" userId="ffe4b1e6c52e2891" providerId="LiveId" clId="{C215D8FC-FC99-478D-B93F-53577869D14A}" dt="2023-01-01T17:16:19.277" v="1"/>
        <pc:sldMkLst>
          <pc:docMk/>
          <pc:sldMk cId="2831314182" sldId="262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7223AD4A-71CB-4233-858C-38ABDA26C2E2}" type="datetimeFigureOut">
              <a:rPr lang="en-US" smtClean="0"/>
              <a:t>1/1/2023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96D62392-ABC8-4DAC-9414-B981BB490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985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3AD4A-71CB-4233-858C-38ABDA26C2E2}" type="datetimeFigureOut">
              <a:rPr lang="en-US" smtClean="0"/>
              <a:t>1/1/2023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62392-ABC8-4DAC-9414-B981BB490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18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3AD4A-71CB-4233-858C-38ABDA26C2E2}" type="datetimeFigureOut">
              <a:rPr lang="en-US" smtClean="0"/>
              <a:t>1/1/2023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62392-ABC8-4DAC-9414-B981BB490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4888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3AD4A-71CB-4233-858C-38ABDA26C2E2}" type="datetimeFigureOut">
              <a:rPr lang="en-US" smtClean="0"/>
              <a:t>1/1/2023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62392-ABC8-4DAC-9414-B981BB490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4866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3AD4A-71CB-4233-858C-38ABDA26C2E2}" type="datetimeFigureOut">
              <a:rPr lang="en-US" smtClean="0"/>
              <a:t>1/1/2023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62392-ABC8-4DAC-9414-B981BB490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6333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3AD4A-71CB-4233-858C-38ABDA26C2E2}" type="datetimeFigureOut">
              <a:rPr lang="en-US" smtClean="0"/>
              <a:t>1/1/2023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62392-ABC8-4DAC-9414-B981BB490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3905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3AD4A-71CB-4233-858C-38ABDA26C2E2}" type="datetimeFigureOut">
              <a:rPr lang="en-US" smtClean="0"/>
              <a:t>1/1/2023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62392-ABC8-4DAC-9414-B981BB490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1729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7223AD4A-71CB-4233-858C-38ABDA26C2E2}" type="datetimeFigureOut">
              <a:rPr lang="en-US" smtClean="0"/>
              <a:t>1/1/2023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62392-ABC8-4DAC-9414-B981BB490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2654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7223AD4A-71CB-4233-858C-38ABDA26C2E2}" type="datetimeFigureOut">
              <a:rPr lang="en-US" smtClean="0"/>
              <a:t>1/1/2023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62392-ABC8-4DAC-9414-B981BB490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56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3AD4A-71CB-4233-858C-38ABDA26C2E2}" type="datetimeFigureOut">
              <a:rPr lang="en-US" smtClean="0"/>
              <a:t>1/1/2023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62392-ABC8-4DAC-9414-B981BB490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714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3AD4A-71CB-4233-858C-38ABDA26C2E2}" type="datetimeFigureOut">
              <a:rPr lang="en-US" smtClean="0"/>
              <a:t>1/1/2023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62392-ABC8-4DAC-9414-B981BB490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321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3AD4A-71CB-4233-858C-38ABDA26C2E2}" type="datetimeFigureOut">
              <a:rPr lang="en-US" smtClean="0"/>
              <a:t>1/1/2023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62392-ABC8-4DAC-9414-B981BB490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304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3AD4A-71CB-4233-858C-38ABDA26C2E2}" type="datetimeFigureOut">
              <a:rPr lang="en-US" smtClean="0"/>
              <a:t>1/1/2023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62392-ABC8-4DAC-9414-B981BB490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405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3AD4A-71CB-4233-858C-38ABDA26C2E2}" type="datetimeFigureOut">
              <a:rPr lang="en-US" smtClean="0"/>
              <a:t>1/1/2023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62392-ABC8-4DAC-9414-B981BB490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341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3AD4A-71CB-4233-858C-38ABDA26C2E2}" type="datetimeFigureOut">
              <a:rPr lang="en-US" smtClean="0"/>
              <a:t>1/1/2023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62392-ABC8-4DAC-9414-B981BB490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747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3AD4A-71CB-4233-858C-38ABDA26C2E2}" type="datetimeFigureOut">
              <a:rPr lang="en-US" smtClean="0"/>
              <a:t>1/1/2023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62392-ABC8-4DAC-9414-B981BB490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504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3AD4A-71CB-4233-858C-38ABDA26C2E2}" type="datetimeFigureOut">
              <a:rPr lang="en-US" smtClean="0"/>
              <a:t>1/1/2023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62392-ABC8-4DAC-9414-B981BB490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880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223AD4A-71CB-4233-858C-38ABDA26C2E2}" type="datetimeFigureOut">
              <a:rPr lang="en-US" smtClean="0"/>
              <a:t>1/1/2023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96D62392-ABC8-4DAC-9414-B981BB490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531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  <p:sldLayoutId id="2147483753" r:id="rId15"/>
    <p:sldLayoutId id="2147483754" r:id="rId16"/>
    <p:sldLayoutId id="214748375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C7C351B-D12F-9E65-12C2-E0AD80EC2F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3362"/>
            <a:ext cx="12039600" cy="639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858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89E0D3C-3673-F46C-CB11-96D60C03BE18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EDD44"/>
              </a:clrFrom>
              <a:clrTo>
                <a:srgbClr val="FEDD44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82" y="425162"/>
            <a:ext cx="12095018" cy="622935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3246111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F3DB84C-9515-318B-A15E-8D98F7A4A388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66CC">
                <a:alpha val="98824"/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4072"/>
            <a:ext cx="12192000" cy="6830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248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F78AEF7-7077-C8F0-AD1B-7BCB4430D541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C6105E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4691" y="0"/>
            <a:ext cx="1231669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9787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30C8399-B75C-1EF0-B1A9-92856E775BFE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A00C4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82" y="9525"/>
            <a:ext cx="12095018" cy="683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6341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2E86630-31B4-F5BC-FC33-2428910CEB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9382"/>
            <a:ext cx="12144642" cy="6328497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8313141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14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 Boardroom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stephen raj</dc:creator>
  <cp:lastModifiedBy>stephen raj</cp:lastModifiedBy>
  <cp:revision>1</cp:revision>
  <dcterms:created xsi:type="dcterms:W3CDTF">2023-01-01T17:01:43Z</dcterms:created>
  <dcterms:modified xsi:type="dcterms:W3CDTF">2023-01-01T17:16:28Z</dcterms:modified>
</cp:coreProperties>
</file>