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3E7FB-869B-4F31-903D-9B29620B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84D38-81F5-4CB2-80BE-AF466809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D9568-3ED0-4700-885D-375D8615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964C6-0BBB-4D68-B9F1-EC15DC21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68B29-6593-4573-9A26-BC095829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2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04C66-7737-4671-B40B-E8671E92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D22CA-56EB-4D84-84E7-107718B73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A356A-5E50-4E6E-8BEE-8E0E3018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5EF58-EE47-4D35-B48A-37A9BA90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E626B-3D6B-4C7D-A621-C007A32C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CE477E-5380-406C-948A-3F6F90C32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863DD1-ED57-4F99-8F0A-4020C1D42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D39423-087F-4C7B-8878-809A9C7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63933-56DD-4423-A42E-EF4B8633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7C315-8CB5-4A11-8597-4E65F930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81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5BAA9-E32E-4868-8251-76B151F1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291C8-C320-4378-A366-5CE1DB04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F4725-5319-4B8A-9C22-13F4EECE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BA640-7699-4542-8D5B-C5F575AB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DFF66-48DF-4BED-A733-5ED3D312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61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DE0A4-BF5A-457E-9718-15BC3CE0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61896-CD03-4A1E-92EF-86E21B07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6F3A78-0437-450D-A45A-52944076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A1A96-8614-44D3-8F23-82350FE1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7F4B4-B35C-431A-AB7B-D94A10C0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6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EE050-6539-4EB1-96AD-4C38111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817D1-B621-435A-8EA0-FE599D39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410E7D-F4DC-410A-845A-1679CE4E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9B481-4173-43A9-81BC-717834E6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115553-677E-4C09-B35E-FA2D8BAA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5D0DFC-A5A5-4867-874C-341F1460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8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1D7E9-99E3-4313-BB45-B567CC03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9BE0D4-8923-4D30-B8C8-39A9F69E6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EAFB69-5BD4-4C1B-8F99-6A632B76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082C92-D2B9-4421-BEE0-8CE6E7E6E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84BC9D-81EF-44A0-BED6-84533F60D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5FB556-8AA1-4914-989E-F7A761F5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247FD1-6336-4BDE-B1CE-0A5F33FE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474124-C99D-45AB-A504-F8F44591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39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AC453-EB67-43BF-9395-C07525F7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C0300C-E8F2-4F9F-8ABA-F3AB4A88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3F7EAA-5151-4832-9463-F4D9E948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D0716C-6F16-4398-A573-CEF52CAD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853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EFD590-945B-4CC6-A588-4B186883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C1669C-05DF-4DDD-98C6-261C649B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8FF279-AABF-430D-88B8-0048D911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8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9AAC9-C155-4B51-BDF4-EBE7FC54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D920B-BE6C-4E70-ADC0-B7A6C042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9A312F-8A79-40EB-ABBF-26B98EE3E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EB0C46-3C2D-4535-86D1-72615927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CB285-CDA0-4AD0-92DF-F326CBAE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0B5C7C-B143-4D7D-B0B3-2E3CFD36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15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2CE6A-983A-44E9-A179-1AC5885F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FB2E82-8C70-46B3-9A76-E2397FF53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361E1C-FA7A-4270-B11C-ECC3925C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C5EDF3-BB89-46D4-A1F1-6FF42926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248C95-F184-458F-A77B-3CC41238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01EA9-2294-4D09-93F7-2200AA3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97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549114-53EE-41FB-9E9B-3998BC5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320B5E-4B41-4C10-BE2E-CC6F189A7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1ECBB-25A7-425B-9786-ACDBF45F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87D7-658A-4330-A947-E207394CC335}" type="datetimeFigureOut">
              <a:rPr lang="es-CO" smtClean="0"/>
              <a:t>16/11/2024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29628-DD2A-46E6-8D2D-53DA6780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1C198-DB71-4683-B4EE-8E4C15DC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2252-DD4D-4E92-BCE5-C06281C52B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593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6C6D9-3560-4A20-AC65-0EABD1B2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 Técnica Claro</a:t>
            </a:r>
            <a:br>
              <a:rPr lang="es-ES" dirty="0"/>
            </a:b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Data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Engineering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FAD7B-58FF-40D4-8468-02E0E253A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6200775"/>
            <a:ext cx="2890838" cy="3143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1800" i="1" dirty="0"/>
              <a:t>Pedro Luis Suarez Castilla</a:t>
            </a:r>
          </a:p>
        </p:txBody>
      </p:sp>
    </p:spTree>
    <p:extLst>
      <p:ext uri="{BB962C8B-B14F-4D97-AF65-F5344CB8AC3E}">
        <p14:creationId xmlns:p14="http://schemas.microsoft.com/office/powerpoint/2010/main" val="197581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6C6D9-3560-4A20-AC65-0EABD1B2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342900"/>
            <a:ext cx="9144000" cy="666096"/>
          </a:xfrm>
        </p:spPr>
        <p:txBody>
          <a:bodyPr>
            <a:normAutofit fontScale="90000"/>
          </a:bodyPr>
          <a:lstStyle/>
          <a:p>
            <a:pPr algn="l"/>
            <a:r>
              <a:rPr lang="es-ES" i="1" dirty="0"/>
              <a:t>Requerimiento</a:t>
            </a:r>
            <a:endParaRPr lang="es-CO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FAD7B-58FF-40D4-8468-02E0E253A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6200775"/>
            <a:ext cx="2890838" cy="3143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1800" i="1" dirty="0"/>
              <a:t>Pedro Luis Suarez Castilla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749D4C-458C-4EAC-B6C4-377A78EABE75}"/>
              </a:ext>
            </a:extLst>
          </p:cNvPr>
          <p:cNvSpPr txBox="1"/>
          <p:nvPr/>
        </p:nvSpPr>
        <p:spPr>
          <a:xfrm>
            <a:off x="421341" y="1277471"/>
            <a:ext cx="114793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marco de los requerimientos definidos en el planteamiento del problema, se analizó la arquitectura de la base de datos y se diseñó el modelo para gestionar el control y la atribución de nuevos registros. A continuación, se detallan los componentes clave:</a:t>
            </a:r>
          </a:p>
          <a:p>
            <a:r>
              <a:rPr lang="es-ES" b="1" dirty="0"/>
              <a:t>Modelo de Datos: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Dimensiones: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Agents</a:t>
            </a:r>
            <a:r>
              <a:rPr lang="es-ES" b="1" dirty="0"/>
              <a:t>:</a:t>
            </a:r>
            <a:r>
              <a:rPr lang="es-ES" dirty="0"/>
              <a:t> Contendrá información sobre los agentes de seguros.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Policies</a:t>
            </a:r>
            <a:r>
              <a:rPr lang="es-ES" b="1" dirty="0"/>
              <a:t>:</a:t>
            </a:r>
            <a:r>
              <a:rPr lang="es-ES" dirty="0"/>
              <a:t> Incluirá detalles de las pólizas.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Tabla de Hechos: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BOB (Book </a:t>
            </a:r>
            <a:r>
              <a:rPr lang="es-ES" b="1" dirty="0" err="1"/>
              <a:t>of</a:t>
            </a:r>
            <a:r>
              <a:rPr lang="es-ES" b="1" dirty="0"/>
              <a:t> Business):</a:t>
            </a:r>
            <a:r>
              <a:rPr lang="es-ES" dirty="0"/>
              <a:t> Resumirá las métricas relevantes del negocio.</a:t>
            </a:r>
          </a:p>
          <a:p>
            <a:r>
              <a:rPr lang="es-ES" b="1" dirty="0"/>
              <a:t>Características del Proceso ETL: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Carga Incremental:</a:t>
            </a:r>
            <a:r>
              <a:rPr lang="es-ES" dirty="0"/>
              <a:t> El proceso debe identificar y cargar únicamente los datos nuevos o modificados.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Rastreo de Cambios (SCD Tipo 2):</a:t>
            </a:r>
            <a:r>
              <a:rPr lang="es-ES" dirty="0"/>
              <a:t> Las tablas de dimensiones deben almacenar el historial de modificaciones, lo que permite realizar análisis basados en datos históricos.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190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6C6D9-3560-4A20-AC65-0EABD1B2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342900"/>
            <a:ext cx="9144000" cy="666096"/>
          </a:xfrm>
        </p:spPr>
        <p:txBody>
          <a:bodyPr>
            <a:normAutofit fontScale="90000"/>
          </a:bodyPr>
          <a:lstStyle/>
          <a:p>
            <a:pPr algn="l"/>
            <a:r>
              <a:rPr lang="es-ES" i="1" dirty="0"/>
              <a:t>Arquitectura de DB</a:t>
            </a:r>
            <a:endParaRPr lang="es-CO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FAD7B-58FF-40D4-8468-02E0E253A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6200775"/>
            <a:ext cx="2890838" cy="3143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1800" i="1" dirty="0"/>
              <a:t>Pedro Luis Suarez Castilla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749D4C-458C-4EAC-B6C4-377A78EABE75}"/>
              </a:ext>
            </a:extLst>
          </p:cNvPr>
          <p:cNvSpPr txBox="1"/>
          <p:nvPr/>
        </p:nvSpPr>
        <p:spPr>
          <a:xfrm>
            <a:off x="421341" y="1277471"/>
            <a:ext cx="1147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la arquitectura de la base de datos, se consideraron las métricas y dimensiones especificadas en los requerimientos. La implementación se diseñó siguiendo un modelo basado en el enfoque de </a:t>
            </a:r>
            <a:r>
              <a:rPr lang="es-ES" b="1" dirty="0"/>
              <a:t>SCD Tipo 2</a:t>
            </a:r>
            <a:r>
              <a:rPr lang="es-ES" dirty="0"/>
              <a:t>, asegurando el almacenamiento del historial de cambios y permitiendo un análisis detallado de los datos históricos.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D0EA87-1534-4669-8BB8-4284ABCB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256252"/>
            <a:ext cx="4509921" cy="39547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444D203-54BF-4AD9-8A5D-470657FA0979}"/>
              </a:ext>
            </a:extLst>
          </p:cNvPr>
          <p:cNvSpPr txBox="1"/>
          <p:nvPr/>
        </p:nvSpPr>
        <p:spPr>
          <a:xfrm>
            <a:off x="5302623" y="2318504"/>
            <a:ext cx="609824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holder_id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[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agents</a:t>
            </a:r>
            <a:r>
              <a:rPr lang="es-CO" sz="7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holder_id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Identificador relacionado de la tabla "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holders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"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policy_id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[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policies</a:t>
            </a:r>
            <a:r>
              <a:rPr lang="es-CO" sz="7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policy_id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Identificador relacionado de la tabla "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policies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"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days_of_payment_delay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Cantidad de días de retraso en el pago de la póliza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commission_amount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Valor de la comisión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Cantidad de miembros asociados a la póliza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valid_from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inicio de vigencia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valid_to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fin de vigencia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is_current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CO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true]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Indicador si el registro es la versión actual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la última actualización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creación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agents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id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[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Clave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Surrogada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holder_id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[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Identificador del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holder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holder_name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Nombre del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holder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holder_age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Edad del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holder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holder_phone_number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Número de teléfono del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holder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holder_incomes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Ingresos del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holder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holder_address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Dirección del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holder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valid_from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inicio de vigencia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valid_to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fin de vigencia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is_current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CO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true]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Indicador si el registro es la versión actual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la última actualización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creación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policies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id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[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Clave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Surrogada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policy_id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[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Identificador de la póliza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inicio de la póliza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end_date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finalización de la póliza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carrier_name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Nombre del </a:t>
            </a:r>
            <a:r>
              <a:rPr lang="es-CO" sz="7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carrier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 que emitió la póliza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valid_from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inicio de vigencia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valid_to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fin de vigencia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is_current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CO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s-CO" sz="7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true]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Indicador si el registro es la versión actual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la última actualización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Fecha de creación del registro</a:t>
            </a: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CO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CO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6C6D9-3560-4A20-AC65-0EABD1B2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342900"/>
            <a:ext cx="9144000" cy="666096"/>
          </a:xfrm>
        </p:spPr>
        <p:txBody>
          <a:bodyPr>
            <a:normAutofit fontScale="90000"/>
          </a:bodyPr>
          <a:lstStyle/>
          <a:p>
            <a:pPr algn="l"/>
            <a:r>
              <a:rPr lang="es-ES" i="1" dirty="0"/>
              <a:t>Tecnologías Utilizadas</a:t>
            </a:r>
            <a:endParaRPr lang="es-CO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FAD7B-58FF-40D4-8468-02E0E253A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6200775"/>
            <a:ext cx="2890838" cy="3143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1800" i="1" dirty="0"/>
              <a:t>Pedro Luis Suarez Castilla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749D4C-458C-4EAC-B6C4-377A78EABE75}"/>
              </a:ext>
            </a:extLst>
          </p:cNvPr>
          <p:cNvSpPr txBox="1"/>
          <p:nvPr/>
        </p:nvSpPr>
        <p:spPr>
          <a:xfrm>
            <a:off x="421341" y="1277471"/>
            <a:ext cx="11479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el objetivo de demostrar mis habilidades técnicas y conocimientos sólidos, diseñé este proceso en un entorno local empleando herramientas clave como </a:t>
            </a:r>
            <a:r>
              <a:rPr lang="es-ES" b="1" dirty="0"/>
              <a:t>Python</a:t>
            </a:r>
            <a:r>
              <a:rPr lang="es-ES" dirty="0"/>
              <a:t>, </a:t>
            </a:r>
            <a:r>
              <a:rPr lang="es-ES" b="1" dirty="0"/>
              <a:t>Apache </a:t>
            </a:r>
            <a:r>
              <a:rPr lang="es-ES" b="1" dirty="0" err="1"/>
              <a:t>Airflow</a:t>
            </a:r>
            <a:r>
              <a:rPr lang="es-ES" dirty="0"/>
              <a:t> y </a:t>
            </a:r>
            <a:r>
              <a:rPr lang="es-ES" b="1" dirty="0"/>
              <a:t>SQLite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Python</a:t>
            </a:r>
            <a:r>
              <a:rPr lang="es-ES" dirty="0"/>
              <a:t> se utilizó para desarrollar los scripts y lógica necesaria para la extracción, transformación y carga (ETL) de los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Apache </a:t>
            </a:r>
            <a:r>
              <a:rPr lang="es-ES" b="1" dirty="0" err="1"/>
              <a:t>Airflow</a:t>
            </a:r>
            <a:r>
              <a:rPr lang="es-ES" dirty="0"/>
              <a:t> permitió la orquestación eficiente del flujo de trabajo, asegurando la automatización y gestión de las dependencias entre tareas.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SQLite</a:t>
            </a:r>
            <a:r>
              <a:rPr lang="es-ES" dirty="0"/>
              <a:t>, una base de datos ligera y versátil, sirvió como almacenamiento para los datos procesados durante la demostración.</a:t>
            </a: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D66AF21B-120B-40FC-83E7-FC51CEA0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19" y="3774097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ite">
            <a:extLst>
              <a:ext uri="{FF2B5EF4-FFF2-40B4-BE49-F238E27FC236}">
                <a16:creationId xmlns:a16="http://schemas.microsoft.com/office/drawing/2014/main" id="{6C48F145-A47C-443F-A396-1BC1B21C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05" y="4088870"/>
            <a:ext cx="3206003" cy="19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Airflow - Wikipedia, la enciclopedia libre">
            <a:extLst>
              <a:ext uri="{FF2B5EF4-FFF2-40B4-BE49-F238E27FC236}">
                <a16:creationId xmlns:a16="http://schemas.microsoft.com/office/drawing/2014/main" id="{D85E65ED-629E-4A1C-BF0E-B0124359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089" y="4382800"/>
            <a:ext cx="3454503" cy="13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3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6C6D9-3560-4A20-AC65-0EABD1B2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342900"/>
            <a:ext cx="9144000" cy="666096"/>
          </a:xfrm>
        </p:spPr>
        <p:txBody>
          <a:bodyPr>
            <a:normAutofit fontScale="90000"/>
          </a:bodyPr>
          <a:lstStyle/>
          <a:p>
            <a:pPr algn="l"/>
            <a:r>
              <a:rPr lang="es-ES" i="1" dirty="0"/>
              <a:t>Arquitectura del modelo</a:t>
            </a:r>
            <a:endParaRPr lang="es-CO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FAD7B-58FF-40D4-8468-02E0E253A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6200775"/>
            <a:ext cx="2890838" cy="3143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1800" i="1" dirty="0"/>
              <a:t>Pedro Luis Suarez Castilla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749D4C-458C-4EAC-B6C4-377A78EABE75}"/>
              </a:ext>
            </a:extLst>
          </p:cNvPr>
          <p:cNvSpPr txBox="1"/>
          <p:nvPr/>
        </p:nvSpPr>
        <p:spPr>
          <a:xfrm>
            <a:off x="356347" y="1170880"/>
            <a:ext cx="11479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arquitectura del modelo fue diseñada y desplegada utilizando </a:t>
            </a:r>
            <a:r>
              <a:rPr lang="es-ES" b="1" dirty="0"/>
              <a:t>Apache </a:t>
            </a:r>
            <a:r>
              <a:rPr lang="es-ES" b="1" dirty="0" err="1"/>
              <a:t>Airflow</a:t>
            </a:r>
            <a:r>
              <a:rPr lang="es-ES" dirty="0"/>
              <a:t>, con el objetivo de abordar una solución potencial para la lógica de negocio planteada. Este modelo fue concebido para ofrecer flexibilidad y escalabilidad, permitiendo futuras mejoras y optimizaciones según las necesidades del entorno de producción.</a:t>
            </a:r>
          </a:p>
          <a:p>
            <a:r>
              <a:rPr lang="es-ES" dirty="0"/>
              <a:t>Es importante destacar que, aunque la solución actual está enfocada en los requerimientos iniciales, puede ser refinada y adaptada en diferentes entornos y plataformas.</a:t>
            </a:r>
          </a:p>
          <a:p>
            <a:endParaRPr lang="es-ES" dirty="0"/>
          </a:p>
        </p:txBody>
      </p:sp>
      <p:pic>
        <p:nvPicPr>
          <p:cNvPr id="1028" name="Picture 4" descr="SQLite">
            <a:extLst>
              <a:ext uri="{FF2B5EF4-FFF2-40B4-BE49-F238E27FC236}">
                <a16:creationId xmlns:a16="http://schemas.microsoft.com/office/drawing/2014/main" id="{6C48F145-A47C-443F-A396-1BC1B21C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4" y="2764757"/>
            <a:ext cx="1946730" cy="116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Airflow - Wikipedia, la enciclopedia libre">
            <a:extLst>
              <a:ext uri="{FF2B5EF4-FFF2-40B4-BE49-F238E27FC236}">
                <a16:creationId xmlns:a16="http://schemas.microsoft.com/office/drawing/2014/main" id="{D85E65ED-629E-4A1C-BF0E-B0124359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66" y="4284683"/>
            <a:ext cx="2148874" cy="83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D3D2EF-C5EE-4FCC-85E1-AC8518F75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12" y="2925206"/>
            <a:ext cx="7888941" cy="31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7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913</Words>
  <Application>Microsoft Office PowerPoint</Application>
  <PresentationFormat>Panorámica</PresentationFormat>
  <Paragraphs>63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Google Sans</vt:lpstr>
      <vt:lpstr>Tema de Office</vt:lpstr>
      <vt:lpstr>Prueba Técnica Claro Data Engineering</vt:lpstr>
      <vt:lpstr>Requerimiento</vt:lpstr>
      <vt:lpstr>Arquitectura de DB</vt:lpstr>
      <vt:lpstr>Tecnologías Utilizadas</vt:lpstr>
      <vt:lpstr>Arquitectura del modelo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Técnica Claro Data Engineering</dc:title>
  <dc:creator>Pedro Suarez</dc:creator>
  <cp:lastModifiedBy>Pedro Suarez</cp:lastModifiedBy>
  <cp:revision>1</cp:revision>
  <dcterms:created xsi:type="dcterms:W3CDTF">2024-11-16T16:45:11Z</dcterms:created>
  <dcterms:modified xsi:type="dcterms:W3CDTF">2024-11-16T18:56:25Z</dcterms:modified>
</cp:coreProperties>
</file>