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69" autoAdjust="0"/>
  </p:normalViewPr>
  <p:slideViewPr>
    <p:cSldViewPr snapToGrid="0">
      <p:cViewPr varScale="1">
        <p:scale>
          <a:sx n="76" d="100"/>
          <a:sy n="76" d="100"/>
        </p:scale>
        <p:origin x="197" y="62"/>
      </p:cViewPr>
      <p:guideLst/>
    </p:cSldViewPr>
  </p:slideViewPr>
  <p:notesTextViewPr>
    <p:cViewPr>
      <p:scale>
        <a:sx n="1" d="1"/>
        <a:sy n="1" d="1"/>
      </p:scale>
      <p:origin x="0" y="-38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EA237-CD4D-4C78-821B-51FC8D67BA0D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9719C-AFF5-4804-ADE8-7C8A9D8C9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20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아이디 </a:t>
            </a:r>
            <a:r>
              <a:rPr lang="en-US" altLang="ko-KR" dirty="0"/>
              <a:t>: </a:t>
            </a:r>
            <a:r>
              <a:rPr lang="ko-KR" altLang="en-US" dirty="0"/>
              <a:t>관리자가 부여</a:t>
            </a:r>
            <a:endParaRPr lang="en-US" altLang="ko-KR" dirty="0"/>
          </a:p>
          <a:p>
            <a:r>
              <a:rPr lang="ko-KR" altLang="en-US" dirty="0"/>
              <a:t>비밀번호 </a:t>
            </a:r>
            <a:r>
              <a:rPr lang="en-US" altLang="ko-KR" dirty="0"/>
              <a:t>: </a:t>
            </a:r>
            <a:r>
              <a:rPr lang="ko-KR" altLang="en-US" dirty="0"/>
              <a:t>초기값 아이디와 동일 변경</a:t>
            </a:r>
            <a:endParaRPr lang="en-US" altLang="ko-KR" dirty="0"/>
          </a:p>
          <a:p>
            <a:r>
              <a:rPr lang="ko-KR" altLang="en-US" dirty="0"/>
              <a:t>로그인 </a:t>
            </a:r>
            <a:r>
              <a:rPr lang="en-US" altLang="ko-KR" dirty="0"/>
              <a:t>: </a:t>
            </a:r>
            <a:r>
              <a:rPr lang="ko-KR" altLang="en-US" dirty="0"/>
              <a:t>유저 대시보드로</a:t>
            </a:r>
            <a:endParaRPr lang="en-US" altLang="ko-KR" dirty="0"/>
          </a:p>
          <a:p>
            <a:r>
              <a:rPr lang="ko-KR" altLang="en-US" dirty="0"/>
              <a:t>비밀번호 변경 </a:t>
            </a:r>
            <a:r>
              <a:rPr lang="en-US" altLang="ko-KR" dirty="0"/>
              <a:t>: </a:t>
            </a:r>
            <a:r>
              <a:rPr lang="ko-KR" altLang="en-US" dirty="0"/>
              <a:t>비밀번호 페이지로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9719C-AFF5-4804-ADE8-7C8A9D8C9D8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743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비밀번호 변경전에 현재 비밀번호 확인으로 본인확인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9719C-AFF5-4804-ADE8-7C8A9D8C9D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713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변경하고 싶은 비밀번호를 </a:t>
            </a:r>
            <a:r>
              <a:rPr lang="en-US" altLang="ko-KR" dirty="0"/>
              <a:t>2</a:t>
            </a:r>
            <a:r>
              <a:rPr lang="ko-KR" altLang="en-US" dirty="0"/>
              <a:t>번 입력</a:t>
            </a:r>
            <a:endParaRPr lang="en-US" altLang="ko-KR" dirty="0"/>
          </a:p>
          <a:p>
            <a:r>
              <a:rPr lang="ko-KR" altLang="en-US" dirty="0"/>
              <a:t>변경 후 로그인 페이지로 이동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9719C-AFF5-4804-ADE8-7C8A9D8C9D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424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User name</a:t>
            </a:r>
            <a:r>
              <a:rPr lang="ko-KR" altLang="en-US" dirty="0"/>
              <a:t>에 이름 출력</a:t>
            </a:r>
            <a:endParaRPr lang="en-US" altLang="ko-KR" dirty="0"/>
          </a:p>
          <a:p>
            <a:r>
              <a:rPr lang="en-US" altLang="ko-KR" dirty="0"/>
              <a:t>HW</a:t>
            </a:r>
            <a:r>
              <a:rPr lang="ko-KR" altLang="en-US" dirty="0"/>
              <a:t>와 </a:t>
            </a:r>
            <a:r>
              <a:rPr lang="en-US" altLang="ko-KR" dirty="0"/>
              <a:t>SW </a:t>
            </a:r>
            <a:r>
              <a:rPr lang="ko-KR" altLang="en-US" dirty="0"/>
              <a:t>로 구분하고 원형그래프로 보여준다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사용중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승인 대기 </a:t>
            </a:r>
            <a:r>
              <a:rPr lang="en-US" altLang="ko-KR" dirty="0"/>
              <a:t>/ </a:t>
            </a:r>
            <a:r>
              <a:rPr lang="ko-KR" altLang="en-US" dirty="0" err="1"/>
              <a:t>미수령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마감예정 </a:t>
            </a:r>
            <a:r>
              <a:rPr lang="en-US" altLang="ko-KR" dirty="0"/>
              <a:t>/ </a:t>
            </a:r>
            <a:r>
              <a:rPr lang="ko-KR" altLang="en-US" dirty="0" err="1"/>
              <a:t>미반납</a:t>
            </a:r>
            <a:r>
              <a:rPr lang="ko-KR" altLang="en-US" dirty="0"/>
              <a:t> 으로 구분한다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9719C-AFF5-4804-ADE8-7C8A9D8C9D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676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User name :</a:t>
            </a:r>
            <a:r>
              <a:rPr lang="ko-KR" altLang="en-US" dirty="0"/>
              <a:t>현재 사용자 이름</a:t>
            </a:r>
            <a:endParaRPr lang="en-US" altLang="ko-KR" dirty="0"/>
          </a:p>
          <a:p>
            <a:r>
              <a:rPr lang="ko-KR" altLang="en-US" dirty="0"/>
              <a:t>이름</a:t>
            </a:r>
            <a:r>
              <a:rPr lang="en-US" altLang="ko-KR" dirty="0"/>
              <a:t>/</a:t>
            </a:r>
            <a:r>
              <a:rPr lang="ko-KR" altLang="en-US" dirty="0"/>
              <a:t>부서 입력하고 검색 시 팝업 창에 결과 출력</a:t>
            </a:r>
            <a:endParaRPr lang="en-US" altLang="ko-KR" dirty="0"/>
          </a:p>
          <a:p>
            <a:r>
              <a:rPr lang="ko-KR" altLang="en-US" dirty="0"/>
              <a:t>제약 설정</a:t>
            </a:r>
            <a:endParaRPr lang="en-US" altLang="ko-KR" dirty="0"/>
          </a:p>
          <a:p>
            <a:r>
              <a:rPr lang="ko-KR" altLang="en-US" dirty="0"/>
              <a:t>제약 테이블</a:t>
            </a:r>
            <a:endParaRPr lang="en-US" altLang="ko-KR" dirty="0"/>
          </a:p>
          <a:p>
            <a:r>
              <a:rPr lang="ko-KR" altLang="en-US" dirty="0"/>
              <a:t>소속</a:t>
            </a:r>
            <a:r>
              <a:rPr lang="en-US" altLang="ko-KR" dirty="0"/>
              <a:t>(PK) / </a:t>
            </a:r>
            <a:r>
              <a:rPr lang="ko-KR" altLang="en-US" dirty="0"/>
              <a:t>이름</a:t>
            </a:r>
            <a:r>
              <a:rPr lang="en-US" altLang="ko-KR" dirty="0"/>
              <a:t> / </a:t>
            </a:r>
            <a:r>
              <a:rPr lang="ko-KR" altLang="en-US" dirty="0"/>
              <a:t>직책 </a:t>
            </a:r>
            <a:r>
              <a:rPr lang="en-US" altLang="ko-KR" dirty="0"/>
              <a:t>/ </a:t>
            </a:r>
            <a:r>
              <a:rPr lang="ko-KR" altLang="en-US" dirty="0"/>
              <a:t>물품이름 </a:t>
            </a:r>
            <a:r>
              <a:rPr lang="en-US" altLang="ko-KR" dirty="0"/>
              <a:t>/ </a:t>
            </a:r>
            <a:r>
              <a:rPr lang="ko-KR" altLang="en-US" dirty="0"/>
              <a:t>제한 개수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신청 필터링 </a:t>
            </a:r>
            <a:r>
              <a:rPr lang="en-US" altLang="ko-KR" dirty="0"/>
              <a:t>: </a:t>
            </a:r>
            <a:r>
              <a:rPr lang="ko-KR" altLang="en-US" dirty="0"/>
              <a:t>제약 테이블과 사용자의 현재 자산 보유 현황을 가지고 필터링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9719C-AFF5-4804-ADE8-7C8A9D8C9D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29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User name : </a:t>
            </a:r>
            <a:r>
              <a:rPr lang="ko-KR" altLang="en-US" dirty="0"/>
              <a:t>사용자 이름</a:t>
            </a:r>
            <a:endParaRPr lang="en-US" altLang="ko-KR" dirty="0"/>
          </a:p>
          <a:p>
            <a:r>
              <a:rPr lang="ko-KR" altLang="en-US" dirty="0"/>
              <a:t>권한 테이블</a:t>
            </a:r>
            <a:endParaRPr lang="en-US" altLang="ko-KR" dirty="0"/>
          </a:p>
          <a:p>
            <a:r>
              <a:rPr lang="ko-KR" altLang="en-US" dirty="0"/>
              <a:t>권한 종류</a:t>
            </a:r>
            <a:r>
              <a:rPr lang="en-US" altLang="ko-KR" dirty="0"/>
              <a:t>(PK) / </a:t>
            </a:r>
            <a:r>
              <a:rPr lang="ko-KR" altLang="en-US" dirty="0"/>
              <a:t>권한 이름 </a:t>
            </a:r>
            <a:r>
              <a:rPr lang="en-US" altLang="ko-KR" dirty="0"/>
              <a:t>/ </a:t>
            </a:r>
            <a:r>
              <a:rPr lang="ko-KR" altLang="en-US" dirty="0"/>
              <a:t>세부 권한</a:t>
            </a:r>
            <a:r>
              <a:rPr lang="en-US" altLang="ko-KR" dirty="0"/>
              <a:t>(</a:t>
            </a:r>
            <a:r>
              <a:rPr lang="ko-KR" altLang="en-US" dirty="0"/>
              <a:t>범위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권한 종류 </a:t>
            </a:r>
            <a:r>
              <a:rPr lang="en-US" altLang="ko-KR" dirty="0"/>
              <a:t>: </a:t>
            </a:r>
            <a:r>
              <a:rPr lang="ko-KR" altLang="en-US" dirty="0"/>
              <a:t>권한부여</a:t>
            </a:r>
            <a:r>
              <a:rPr lang="en-US" altLang="ko-KR" dirty="0"/>
              <a:t>, </a:t>
            </a:r>
            <a:r>
              <a:rPr lang="ko-KR" altLang="en-US" dirty="0"/>
              <a:t>자산등록</a:t>
            </a:r>
            <a:r>
              <a:rPr lang="en-US" altLang="ko-KR" dirty="0"/>
              <a:t>&amp;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자산 조회</a:t>
            </a:r>
            <a:r>
              <a:rPr lang="en-US" altLang="ko-KR" dirty="0"/>
              <a:t>, </a:t>
            </a:r>
            <a:r>
              <a:rPr lang="ko-KR" altLang="en-US" dirty="0"/>
              <a:t>자산신청</a:t>
            </a:r>
            <a:endParaRPr lang="en-US" altLang="ko-KR" dirty="0"/>
          </a:p>
          <a:p>
            <a:r>
              <a:rPr lang="ko-KR" altLang="en-US" dirty="0"/>
              <a:t>권한 이름 </a:t>
            </a:r>
            <a:r>
              <a:rPr lang="en-US" altLang="ko-KR" dirty="0"/>
              <a:t>: </a:t>
            </a:r>
            <a:r>
              <a:rPr lang="ko-KR" altLang="en-US" dirty="0"/>
              <a:t>세부 권한 설정할 때 이름등록</a:t>
            </a:r>
            <a:r>
              <a:rPr lang="en-US" altLang="ko-KR" dirty="0"/>
              <a:t>(</a:t>
            </a:r>
            <a:r>
              <a:rPr lang="ko-KR" altLang="en-US" dirty="0"/>
              <a:t>중복 검사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세부 권한 </a:t>
            </a:r>
            <a:r>
              <a:rPr lang="en-US" altLang="ko-KR" dirty="0"/>
              <a:t>: </a:t>
            </a:r>
            <a:r>
              <a:rPr lang="ko-KR" altLang="en-US" dirty="0"/>
              <a:t>자산등록</a:t>
            </a:r>
            <a:r>
              <a:rPr lang="en-US" altLang="ko-KR" dirty="0"/>
              <a:t>&amp;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자산 조회 할 때 사용</a:t>
            </a:r>
            <a:r>
              <a:rPr lang="en-US" altLang="ko-KR" dirty="0"/>
              <a:t>. </a:t>
            </a:r>
            <a:r>
              <a:rPr lang="ko-KR" altLang="en-US" dirty="0"/>
              <a:t>사용자에 따라서 활용할 수 있는 자산의 종류 제한</a:t>
            </a:r>
            <a:endParaRPr lang="en-US" altLang="ko-KR" dirty="0"/>
          </a:p>
          <a:p>
            <a:r>
              <a:rPr lang="ko-KR" altLang="en-US" dirty="0"/>
              <a:t>큰 틀에서 카테고리의 </a:t>
            </a:r>
            <a:r>
              <a:rPr lang="ko-KR" altLang="en-US" err="1"/>
              <a:t>세부카테고리까지만</a:t>
            </a:r>
            <a:r>
              <a:rPr lang="ko-KR" altLang="en-US"/>
              <a:t> 허용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9719C-AFF5-4804-ADE8-7C8A9D8C9D8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52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9862D-E979-4C6F-916B-28997262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5E616-D40B-42D0-B306-EDDD6A550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580F35-6144-4666-A29C-AC49C2516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1CB2-8C5E-496E-B6AB-76DDAEB006A7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B1C8A-D3C0-42BE-9611-F664631A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E328C-545B-478E-B3CA-CD1F1C45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56A4-5DC1-4233-8766-C160ED362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35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74B7F-1D75-43F5-B19C-AE42C5C2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D7BD1-6946-45AE-A336-9A3F5B819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00E67-2A66-4BF2-A4E2-5A591B21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1CB2-8C5E-496E-B6AB-76DDAEB006A7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D29681-50E8-46FD-A866-B81FEAF5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1F9E1-F4F1-463F-905F-F18A1006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56A4-5DC1-4233-8766-C160ED362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18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662281-1220-45BF-B057-5A48BF059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FDFBB1-003C-4EF8-8B3D-2D34AD9C1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6CCAF-3D9D-48D9-8164-A4FF49D0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1CB2-8C5E-496E-B6AB-76DDAEB006A7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31707-7DB2-454F-8487-DEA70059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96380-3C00-4407-88CB-38B54316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56A4-5DC1-4233-8766-C160ED362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67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CDE3E-7022-4A17-9D08-451B3C45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5DAB7F-4CC1-4438-95B2-83984AEAB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18541D-1779-4D86-889C-1B15FF43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1CB2-8C5E-496E-B6AB-76DDAEB006A7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7F4615-D7E6-470B-B7D1-1895CFBD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10EB66-5D28-46F1-9165-1C439063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56A4-5DC1-4233-8766-C160ED362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4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15AE0-D388-44AC-BCEE-C673D520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005E82-DE31-4B45-A4CA-BFBD2309B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F4BA9-73F6-487B-88AD-302ECED30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1CB2-8C5E-496E-B6AB-76DDAEB006A7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0F81C-02D7-4088-AEB4-1F12307A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1A19CA-55CC-4FC3-9EC3-F416C095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56A4-5DC1-4233-8766-C160ED362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15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4B916-9B3A-4945-9B6B-E868DAC8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5E9927-3AF9-40E9-85DA-9462BFD03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7068B7-1717-4F67-A0F7-3A574206C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C9BBEB-AA1E-474E-802D-0B9FBA814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1CB2-8C5E-496E-B6AB-76DDAEB006A7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282198-D6DF-4697-85C7-A48785FD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3F0088-9097-417C-8ED6-572E3D47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56A4-5DC1-4233-8766-C160ED362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09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0485A-A76B-4D01-9168-AFCB51AE1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880842-217F-4171-BE98-87D6395A7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BC60AC-A6EE-43BF-B1EC-844C6DB6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9C3BBD-BD48-478B-869D-18A8B9BAE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ED3B2F-FCD3-4507-9BEB-404EDF20B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067E75-06D6-4E43-B653-161A3DB0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1CB2-8C5E-496E-B6AB-76DDAEB006A7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DAFAFA-984F-4920-A055-B660BAFA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72ACFA-E008-4EFD-90D7-3DA34C8A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56A4-5DC1-4233-8766-C160ED362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68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033B6-C359-4321-BAE7-24E4C33B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CD2B46-EEF6-444E-8B2B-FFFC8E8BE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1CB2-8C5E-496E-B6AB-76DDAEB006A7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EA1B8C-A44B-422B-A970-7E68BA8E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1A27EE-AF38-4AC1-B93F-B06E7463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56A4-5DC1-4233-8766-C160ED362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70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95E45E-9CC4-4253-B364-837BA060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1CB2-8C5E-496E-B6AB-76DDAEB006A7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894096-7E5B-4A1D-9497-AC9B5C69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9235A9-6292-4ED8-B109-26BC24C3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56A4-5DC1-4233-8766-C160ED362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94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66C3F-96B3-4316-91AA-FC2685EB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84BEB-9B15-4A03-93CF-68958D4F5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B0E412-E9F3-475A-B54D-12FA2679C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093148-523F-45EF-B0B0-690CB0AC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1CB2-8C5E-496E-B6AB-76DDAEB006A7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EEA79A-4CDD-44C2-9214-E98A291A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A05DA5-A887-4270-9309-4167A47A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56A4-5DC1-4233-8766-C160ED362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66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A8D95-1606-473F-BBD8-56FB41303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118C1A-3AAC-434C-AB13-46DAF7BE2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54A2C1-2431-42A0-A7A7-39D32BCA2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62D837-8538-42F5-B055-E9DC0EC1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1CB2-8C5E-496E-B6AB-76DDAEB006A7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57BD3A-8154-4DF2-8761-05A825F4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A2C78B-EE79-4035-8883-45B2EEB5B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56A4-5DC1-4233-8766-C160ED362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90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3B81A6-AAB7-4436-B65B-79B8B9CB8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31B51F-5810-41C3-B50F-EDB87C609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31F01-BED5-4A85-9591-6F3D99612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01CB2-8C5E-496E-B6AB-76DDAEB006A7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C9BD0-D6B5-4F1E-A502-40A7C3122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212F08-436E-4D5D-8FEA-6B1B0C80A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B56A4-5DC1-4233-8766-C160ED362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5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9EACC4-2CBB-4898-B7EA-DDA225643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1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9FA3DD6-8E6C-498E-9009-329A0E3D6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7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A36403-6CD9-4994-973E-B3AE25FDE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4D0D3F-3792-4794-9F49-7054B5335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3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C77B3A-EE78-4EFB-A0D9-378BE8CD8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4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7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95B301-2835-412D-9141-AB0CBCB2B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534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0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185</Words>
  <Application>Microsoft Office PowerPoint</Application>
  <PresentationFormat>와이드스크린</PresentationFormat>
  <Paragraphs>30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 선보</dc:creator>
  <cp:lastModifiedBy>심 선보</cp:lastModifiedBy>
  <cp:revision>5</cp:revision>
  <dcterms:created xsi:type="dcterms:W3CDTF">2020-09-18T07:48:03Z</dcterms:created>
  <dcterms:modified xsi:type="dcterms:W3CDTF">2020-09-19T12:14:07Z</dcterms:modified>
</cp:coreProperties>
</file>