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F5047-E76C-4E4A-B9EE-9D48F0AC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8F3107-1550-4451-AA95-FC8DC228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DF7DD-30BD-4FFB-A2E9-B93E86C6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B0ED-AFC9-464D-97F4-58D5A8ED94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91035-380C-4D56-8830-0DF6AEBA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F72A5-B11C-4256-AA29-15595D6E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1917-7DCF-4AB9-A0A2-C956131E3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E5151-9918-4D6A-9F5C-934275CD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F8E219-33B9-411B-ACAC-8E1F48E2D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1D32A-54BA-440D-B51B-341FBC68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B0ED-AFC9-464D-97F4-58D5A8ED94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7DF28-7265-4BDC-BF09-636A4997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B3092-7D8A-484C-BF0C-C151670D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1917-7DCF-4AB9-A0A2-C956131E3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02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ABE971-F847-4E44-9BD6-7B78348BF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8675C5-0FB8-4A7B-A058-135374C8C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2CFD7-D681-42C8-99E0-245E5572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B0ED-AFC9-464D-97F4-58D5A8ED94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80A24-00EE-4CCF-8BEA-FA0A758B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F7B7E-131F-41BD-BA6A-DC2E3F68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1917-7DCF-4AB9-A0A2-C956131E3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61371-3655-4FC2-8D98-8E005757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8EA22-CA81-4E56-84FB-FAFB6ADC9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05336-7F1D-4400-86F9-589549E6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B0ED-AFC9-464D-97F4-58D5A8ED94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B3B63-FAD7-4B92-B5FC-789A36D9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E0A8D-A5D6-4A3C-8FB6-131ABB03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1917-7DCF-4AB9-A0A2-C956131E3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8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493CB-032B-40EF-8B45-FC5E0480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4AD86-2A34-4305-9CAC-6F431F64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925C7-A990-4CE5-8C44-CE3136F3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B0ED-AFC9-464D-97F4-58D5A8ED94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3F60E-C76B-44C1-932F-5AEB4034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0D96B-B59C-4F3F-BFD9-3A6A65B3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1917-7DCF-4AB9-A0A2-C956131E3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2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0D85A-6568-4939-82C6-E997C172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AD9AD-4EAD-4ED5-B50E-5DDE5D7B1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8FFBC0-ADC8-406B-AB99-0A498BACA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DD7AC1-146C-4E16-8DC1-6594A4CE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B0ED-AFC9-464D-97F4-58D5A8ED94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00A35-6707-46B0-83C9-E11AFBAE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E4C1C-0BA2-4EC5-A86D-C488BE8C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1917-7DCF-4AB9-A0A2-C956131E3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2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E8EA1-D055-4A82-8574-C6A6C581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E892F-CA03-4439-960E-904F0A126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6D8847-D586-4380-BFC1-B26E33E2F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AC02D-C2DD-4D90-A2C1-7F3123C3C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3F537A-F117-4C9B-BBBE-582D9E263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650E0D-49AF-4566-849C-B70B9280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B0ED-AFC9-464D-97F4-58D5A8ED94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6D8C40-7761-47AD-BBDE-7204B84D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7CBF47-06F1-4FD0-88EF-11FCB5C2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1917-7DCF-4AB9-A0A2-C956131E3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3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BCCBD-2217-48C7-BC8E-BCA72977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B50C1C-6F55-44A2-B631-920D036D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B0ED-AFC9-464D-97F4-58D5A8ED94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C23B89-E340-48D0-B343-1A0AD3B6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0B9469-36EA-4EE5-9CDD-A0BDBF88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1917-7DCF-4AB9-A0A2-C956131E3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14F6E1-EC2A-48A2-8101-F3BB5883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B0ED-AFC9-464D-97F4-58D5A8ED94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70AA74-D85B-44EF-89C4-93CAAA63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F5D5F-6F10-4442-A669-04738342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1917-7DCF-4AB9-A0A2-C956131E3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9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B2676-250B-4601-8DBB-48C68027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E17DB-34CF-4517-8FCE-CC323AF0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230E0-F5E6-434F-88D8-939A86A4D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C8196-02B9-4DEF-BE65-686581AB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B0ED-AFC9-464D-97F4-58D5A8ED94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B5942-969A-4753-962A-BA0E80C8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A1BE1-0B41-4372-AC87-A0D4A0F0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1917-7DCF-4AB9-A0A2-C956131E3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1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C0085-2976-4CB7-86F7-B4846A3E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26DB13-EB04-4665-A701-CA7552C2B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AC9275-B527-4B9E-A4B7-2DDAC2C2F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CD523-41CC-40EA-B639-7F1C39B7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B0ED-AFC9-464D-97F4-58D5A8ED94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ADFD95-A48A-40F2-872B-6F7A24E9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20DAF-FC29-43E1-ADF9-956AC050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1917-7DCF-4AB9-A0A2-C956131E3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EF1C99-EE05-468F-B618-69BA35A5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B1462-CF91-48F8-84D0-E8D20EDF1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BC422-1B94-48A3-9E15-A0816D0BA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B0ED-AFC9-464D-97F4-58D5A8ED94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E81C0-BAD4-400F-BBBC-A7C39DE52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611E9-29CF-4DD2-9F05-D131B9BED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1917-7DCF-4AB9-A0A2-C956131E3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5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5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16BE26-A8BB-42C2-97B6-9C5BC1DBA330}"/>
              </a:ext>
            </a:extLst>
          </p:cNvPr>
          <p:cNvSpPr/>
          <p:nvPr/>
        </p:nvSpPr>
        <p:spPr>
          <a:xfrm>
            <a:off x="422787" y="639097"/>
            <a:ext cx="11395587" cy="6097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Google Shape;145;p5">
            <a:extLst>
              <a:ext uri="{FF2B5EF4-FFF2-40B4-BE49-F238E27FC236}">
                <a16:creationId xmlns:a16="http://schemas.microsoft.com/office/drawing/2014/main" id="{BC20DB2C-CCB8-4B0B-AA61-0CDF201A7804}"/>
              </a:ext>
            </a:extLst>
          </p:cNvPr>
          <p:cNvSpPr txBox="1"/>
          <p:nvPr/>
        </p:nvSpPr>
        <p:spPr>
          <a:xfrm>
            <a:off x="4664101" y="121298"/>
            <a:ext cx="35458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레이아웃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래픽 4" descr="체크 인 단색으로 채워진">
            <a:extLst>
              <a:ext uri="{FF2B5EF4-FFF2-40B4-BE49-F238E27FC236}">
                <a16:creationId xmlns:a16="http://schemas.microsoft.com/office/drawing/2014/main" id="{D3B67A38-2C66-4A8F-8495-194F744AF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633" y="848033"/>
            <a:ext cx="545690" cy="545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42F19-54D9-45A2-9E91-CFC8FF9F29D0}"/>
              </a:ext>
            </a:extLst>
          </p:cNvPr>
          <p:cNvSpPr txBox="1"/>
          <p:nvPr/>
        </p:nvSpPr>
        <p:spPr>
          <a:xfrm>
            <a:off x="3382297" y="1032387"/>
            <a:ext cx="1012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02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 선보</dc:creator>
  <cp:lastModifiedBy>심 선보</cp:lastModifiedBy>
  <cp:revision>1</cp:revision>
  <dcterms:created xsi:type="dcterms:W3CDTF">2021-08-16T14:20:16Z</dcterms:created>
  <dcterms:modified xsi:type="dcterms:W3CDTF">2021-08-16T14:21:23Z</dcterms:modified>
</cp:coreProperties>
</file>