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4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2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2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A109-2A74-4A0F-8666-CB0CDA8D9453}" type="datetimeFigureOut">
              <a:rPr lang="ko-KR" altLang="en-US" smtClean="0"/>
              <a:t>2013-07-11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88A1-E042-4ECC-9CA2-9BB9963BFE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ubin\Desktop\OSS\Logo\글씨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7" t="51524" r="20894" b="28115"/>
          <a:stretch/>
        </p:blipFill>
        <p:spPr bwMode="auto">
          <a:xfrm rot="16200000">
            <a:off x="6038215" y="746624"/>
            <a:ext cx="1528354" cy="139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914182" y="974524"/>
            <a:ext cx="4233071" cy="4249607"/>
            <a:chOff x="1019115" y="1052736"/>
            <a:chExt cx="4233071" cy="4249607"/>
          </a:xfrm>
        </p:grpSpPr>
        <p:pic>
          <p:nvPicPr>
            <p:cNvPr id="1026" name="Picture 2" descr="C:\Users\Subin\Desktop\OSS\Logo\글씨00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40" t="11345" r="51769" b="73989"/>
            <a:stretch/>
          </p:blipFill>
          <p:spPr bwMode="auto">
            <a:xfrm>
              <a:off x="1019115" y="1052736"/>
              <a:ext cx="1711235" cy="100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ubin\Desktop\OSS\Logo\ㄹ00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5" t="15086" r="54747" b="65866"/>
            <a:stretch/>
          </p:blipFill>
          <p:spPr bwMode="auto">
            <a:xfrm rot="16200000">
              <a:off x="1158951" y="2131721"/>
              <a:ext cx="1419228" cy="1306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Subin\Desktop\OSS\Logo\ㅣ001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4" t="12402" r="62270" b="61529"/>
            <a:stretch/>
          </p:blipFill>
          <p:spPr bwMode="auto">
            <a:xfrm>
              <a:off x="2459275" y="1927582"/>
              <a:ext cx="731520" cy="3374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ubin\Desktop\OSS\Logo\글씨00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72" t="15242" r="29902" b="67997"/>
            <a:stretch/>
          </p:blipFill>
          <p:spPr bwMode="auto">
            <a:xfrm>
              <a:off x="1254499" y="3645024"/>
              <a:ext cx="1240466" cy="126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044913" y="2470398"/>
              <a:ext cx="263347" cy="628930"/>
              <a:chOff x="2954274" y="2035167"/>
              <a:chExt cx="182880" cy="436757"/>
            </a:xfrm>
          </p:grpSpPr>
          <p:pic>
            <p:nvPicPr>
              <p:cNvPr id="1030" name="Picture 6" descr="C:\Users\Subin\Desktop\OSS\Logo\빈 문서 1001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99" t="12818" r="80529" b="84648"/>
              <a:stretch/>
            </p:blipFill>
            <p:spPr bwMode="auto">
              <a:xfrm>
                <a:off x="2954274" y="2035167"/>
                <a:ext cx="182880" cy="17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C:\Users\Subin\Desktop\OSS\Logo\빈 문서 1001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99" t="12818" r="80529" b="84648"/>
              <a:stretch/>
            </p:blipFill>
            <p:spPr bwMode="auto">
              <a:xfrm>
                <a:off x="2954274" y="2298130"/>
                <a:ext cx="182880" cy="17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3076379" y="1772816"/>
              <a:ext cx="2175807" cy="2698356"/>
              <a:chOff x="3044912" y="1592179"/>
              <a:chExt cx="2719758" cy="3372945"/>
            </a:xfrm>
          </p:grpSpPr>
          <p:pic>
            <p:nvPicPr>
              <p:cNvPr id="1032" name="Picture 8" descr="C:\Users\Subin\Desktop\OSS\Logo\글씨00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8" t="49063" r="53776" b="44448"/>
              <a:stretch/>
            </p:blipFill>
            <p:spPr bwMode="auto">
              <a:xfrm>
                <a:off x="3061926" y="1592179"/>
                <a:ext cx="2702744" cy="776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C:\Users\Subin\Desktop\OSS\Logo\훌001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133" t="17548" r="61277" b="76479"/>
              <a:stretch/>
            </p:blipFill>
            <p:spPr bwMode="auto">
              <a:xfrm>
                <a:off x="3707904" y="2380871"/>
                <a:ext cx="1410788" cy="7184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C:\Users\Subin\Desktop\OSS\Logo\글씨001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8" t="61931" r="53776" b="22989"/>
              <a:stretch/>
            </p:blipFill>
            <p:spPr bwMode="auto">
              <a:xfrm>
                <a:off x="3044912" y="3160710"/>
                <a:ext cx="2702744" cy="18044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5" name="Picture 11" descr="C:\Users\Subin\Desktop\OSS\Logo\훌00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11348" r="50879" b="60555"/>
          <a:stretch/>
        </p:blipFill>
        <p:spPr bwMode="auto">
          <a:xfrm>
            <a:off x="7606916" y="2010422"/>
            <a:ext cx="3074167" cy="33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Subin</dc:creator>
  <cp:lastModifiedBy>Subin</cp:lastModifiedBy>
  <cp:revision>6</cp:revision>
  <dcterms:created xsi:type="dcterms:W3CDTF">2013-07-11T08:14:43Z</dcterms:created>
  <dcterms:modified xsi:type="dcterms:W3CDTF">2013-07-11T09:01:37Z</dcterms:modified>
</cp:coreProperties>
</file>