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>
        <p:scale>
          <a:sx n="75" d="100"/>
          <a:sy n="75" d="100"/>
        </p:scale>
        <p:origin x="26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9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1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0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7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1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F97D-A945-4BD0-93A2-67020CE9718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EFD7-5548-4FD9-B89D-1D41F6AC7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2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ungpil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 model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글씨교정 프로그램이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악필에 의해 </a:t>
            </a:r>
            <a:r>
              <a:rPr lang="ko-KR" altLang="en-US" dirty="0" err="1" smtClean="0"/>
              <a:t>손해보는</a:t>
            </a:r>
            <a:r>
              <a:rPr lang="ko-KR" altLang="en-US" dirty="0" smtClean="0"/>
              <a:t> 사례</a:t>
            </a:r>
            <a:endParaRPr lang="en-US" altLang="ko-KR" dirty="0" smtClean="0"/>
          </a:p>
          <a:p>
            <a:pPr lvl="1"/>
            <a:r>
              <a:rPr lang="en-US" altLang="ko-KR" sz="2000" dirty="0"/>
              <a:t>[</a:t>
            </a:r>
            <a:r>
              <a:rPr lang="ko-KR" altLang="en-US" sz="2000" dirty="0"/>
              <a:t>미국</a:t>
            </a:r>
            <a:r>
              <a:rPr lang="en-US" altLang="ko-KR" sz="2000" dirty="0"/>
              <a:t>] </a:t>
            </a:r>
            <a:r>
              <a:rPr lang="ko-KR" altLang="en-US" sz="2000" dirty="0"/>
              <a:t>의사의 악필 때문에 사망하는 사람이 매년</a:t>
            </a:r>
            <a:r>
              <a:rPr lang="en-US" altLang="ko-KR" sz="2000" dirty="0"/>
              <a:t>7000</a:t>
            </a:r>
            <a:r>
              <a:rPr lang="ko-KR" altLang="en-US" sz="2000" dirty="0" smtClean="0"/>
              <a:t>명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악필로 인해 질병을 얻거나 다치는 경우는 평균 </a:t>
            </a:r>
            <a:r>
              <a:rPr lang="en-US" altLang="ko-KR" sz="2000" dirty="0"/>
              <a:t>150</a:t>
            </a:r>
            <a:r>
              <a:rPr lang="ko-KR" altLang="en-US" sz="2000" dirty="0"/>
              <a:t>만 건에 </a:t>
            </a:r>
            <a:r>
              <a:rPr lang="ko-KR" altLang="en-US" sz="2000" dirty="0" smtClean="0"/>
              <a:t>달함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dirty="0" smtClean="0"/>
              <a:t>근본적인 필요성</a:t>
            </a:r>
            <a:endParaRPr lang="en-US" altLang="ko-KR" dirty="0" smtClean="0"/>
          </a:p>
          <a:p>
            <a:pPr lvl="1"/>
            <a:r>
              <a:rPr lang="ko-KR" altLang="en-US" sz="2000" dirty="0"/>
              <a:t>글씨는 성격이나 정서 등을 엿볼 수 있는 단서가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/>
              <a:t>修身과 실용성</a:t>
            </a:r>
            <a:r>
              <a:rPr lang="en-US" altLang="ko-KR" sz="2000" dirty="0"/>
              <a:t>, </a:t>
            </a:r>
            <a:r>
              <a:rPr lang="ko-KR" altLang="en-US" sz="2000" dirty="0"/>
              <a:t>개인사의 자료</a:t>
            </a:r>
          </a:p>
          <a:p>
            <a:pPr lvl="1"/>
            <a:r>
              <a:rPr lang="ko-KR" altLang="en-US" sz="2000" dirty="0"/>
              <a:t>심신을 바로잡고 인격을 바로잡을 수 있으니</a:t>
            </a:r>
          </a:p>
          <a:p>
            <a:pPr lvl="1"/>
            <a:r>
              <a:rPr lang="ko-KR" altLang="en-US" sz="2000" dirty="0"/>
              <a:t>새로운 문화상품으로서 고부가가치를 창출할 수 있는 하나의 신 성장동력</a:t>
            </a:r>
          </a:p>
          <a:p>
            <a:pPr lvl="1"/>
            <a:r>
              <a:rPr lang="ko-KR" altLang="en-US" sz="2000" dirty="0"/>
              <a:t>개인의 역사를 증명하는 </a:t>
            </a:r>
            <a:r>
              <a:rPr lang="ko-KR" altLang="en-US" sz="2000" dirty="0" smtClean="0"/>
              <a:t>자료가 된다</a:t>
            </a:r>
            <a:endParaRPr lang="ko-KR" altLang="en-US" sz="2000" dirty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/>
          </a:p>
          <a:p>
            <a:endParaRPr lang="ko-KR" altLang="en-US" dirty="0"/>
          </a:p>
          <a:p>
            <a:endParaRPr lang="ko-KR" altLang="en-US" sz="2200" dirty="0"/>
          </a:p>
        </p:txBody>
      </p:sp>
      <p:pic>
        <p:nvPicPr>
          <p:cNvPr id="1025" name="_x166056328" descr="EMB000014ac53c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91"/>
          <a:stretch/>
        </p:blipFill>
        <p:spPr bwMode="auto">
          <a:xfrm>
            <a:off x="9669379" y="845552"/>
            <a:ext cx="2522621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글씨교정 프로그램을 사용할 사람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그냥 전부 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손 </a:t>
            </a:r>
            <a:r>
              <a:rPr lang="ko-KR" altLang="en-US" sz="2000" dirty="0"/>
              <a:t>글씨 후퇴에 대한 문제점이 거론되기 시작하면서 더불어 인기를 끌고 있는 곳이 바로 악필을 교정해주는 글씨교정학원이다</a:t>
            </a:r>
            <a:r>
              <a:rPr lang="en-US" altLang="ko-KR" sz="2000" dirty="0"/>
              <a:t>. </a:t>
            </a:r>
            <a:r>
              <a:rPr lang="ko-KR" altLang="en-US" sz="2000" dirty="0"/>
              <a:t>나이가 어린 학생들부터 취업 </a:t>
            </a:r>
            <a:r>
              <a:rPr lang="ko-KR" altLang="en-US" sz="2000" dirty="0" err="1"/>
              <a:t>준비생</a:t>
            </a:r>
            <a:r>
              <a:rPr lang="en-US" altLang="ko-KR" sz="2000" dirty="0"/>
              <a:t>, </a:t>
            </a:r>
            <a:r>
              <a:rPr lang="ko-KR" altLang="en-US" sz="2000" dirty="0"/>
              <a:t>뒤 늦게 향학에 의지를 보이는 노인층까지 다양한 사람들이 ‘글씨 잘 </a:t>
            </a:r>
            <a:r>
              <a:rPr lang="ko-KR" altLang="en-US" sz="2000" dirty="0" err="1"/>
              <a:t>쓰는법</a:t>
            </a:r>
            <a:r>
              <a:rPr lang="ko-KR" altLang="en-US" sz="2000" dirty="0"/>
              <a:t>’을 배우기 위해 관심을 보인다</a:t>
            </a:r>
            <a:r>
              <a:rPr lang="en-US" altLang="ko-KR" sz="2000" dirty="0" smtClean="0"/>
              <a:t>.</a:t>
            </a: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2713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글씨교정이 불가능하지는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 smtClean="0"/>
              <a:t>악필닷컴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다양한 사례가 있습니다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그러므로 가능합니다</a:t>
            </a:r>
            <a:r>
              <a:rPr lang="en-US" altLang="ko-KR" sz="1800" dirty="0" smtClean="0"/>
              <a:t>(?) </a:t>
            </a:r>
            <a:r>
              <a:rPr lang="ko-KR" altLang="en-US" sz="1800" dirty="0" err="1" smtClean="0"/>
              <a:t>명필닷컴도</a:t>
            </a:r>
            <a:r>
              <a:rPr lang="ko-KR" altLang="en-US" sz="1800" dirty="0" smtClean="0"/>
              <a:t> 있다는데</a:t>
            </a:r>
            <a:r>
              <a:rPr lang="en-US" altLang="ko-KR" sz="1800" dirty="0" smtClean="0"/>
              <a:t>..</a:t>
            </a:r>
          </a:p>
        </p:txBody>
      </p:sp>
      <p:pic>
        <p:nvPicPr>
          <p:cNvPr id="2049" name="_x133515984" descr="EMB00001bd056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1300"/>
            <a:ext cx="5400675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208689" y="2781300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none" strike="noStrike" dirty="0" smtClean="0">
                <a:solidFill>
                  <a:srgbClr val="218D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www.myungpil.com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7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sz="2000" dirty="0" smtClean="0"/>
              <a:t>&lt; </a:t>
            </a:r>
            <a:r>
              <a:rPr lang="ko-KR" altLang="en-US" sz="2000" dirty="0" smtClean="0"/>
              <a:t>저작권자 </a:t>
            </a:r>
            <a:r>
              <a:rPr lang="en-US" altLang="ko-KR" sz="2000" dirty="0" smtClean="0"/>
              <a:t>© </a:t>
            </a:r>
            <a:r>
              <a:rPr lang="ko-KR" altLang="en-US" sz="2000" dirty="0" err="1" smtClean="0"/>
              <a:t>데일리투머로우</a:t>
            </a:r>
            <a:r>
              <a:rPr lang="ko-KR" altLang="en-US" sz="2000" dirty="0" smtClean="0"/>
              <a:t> 무단전재 및 </a:t>
            </a:r>
            <a:r>
              <a:rPr lang="ko-KR" altLang="en-US" sz="2000" dirty="0" err="1" smtClean="0"/>
              <a:t>재배포금지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</a:t>
            </a:r>
          </a:p>
          <a:p>
            <a:pPr fontAlgn="base"/>
            <a:r>
              <a:rPr lang="en-US" altLang="ko-KR" sz="2200" dirty="0" smtClean="0"/>
              <a:t>2013 </a:t>
            </a:r>
            <a:r>
              <a:rPr lang="ko-KR" altLang="en-US" sz="2200" dirty="0" smtClean="0"/>
              <a:t>여성신문의 약속 </a:t>
            </a:r>
            <a:r>
              <a:rPr lang="en-US" altLang="ko-KR" sz="2200" dirty="0" smtClean="0"/>
              <a:t>- </a:t>
            </a:r>
            <a:r>
              <a:rPr lang="ko-KR" altLang="en-US" sz="2200" dirty="0" smtClean="0"/>
              <a:t>여성이 힘이다</a:t>
            </a:r>
          </a:p>
          <a:p>
            <a:pPr fontAlgn="base"/>
            <a:r>
              <a:rPr lang="en-US" altLang="ko-KR" sz="2200" dirty="0" smtClean="0"/>
              <a:t>[</a:t>
            </a:r>
            <a:r>
              <a:rPr lang="ko-KR" altLang="en-US" sz="2200" dirty="0" smtClean="0"/>
              <a:t>저작권자 </a:t>
            </a:r>
            <a:r>
              <a:rPr lang="en-US" altLang="ko-KR" sz="2200" dirty="0" smtClean="0"/>
              <a:t>© </a:t>
            </a:r>
            <a:r>
              <a:rPr lang="ko-KR" altLang="en-US" sz="2200" dirty="0" smtClean="0"/>
              <a:t>여성신문</a:t>
            </a:r>
            <a:r>
              <a:rPr lang="en-US" altLang="ko-KR" sz="2200" dirty="0" smtClean="0"/>
              <a:t>-</a:t>
            </a:r>
            <a:r>
              <a:rPr lang="ko-KR" altLang="en-US" sz="2200" dirty="0" smtClean="0"/>
              <a:t>무단전재 및 </a:t>
            </a:r>
            <a:r>
              <a:rPr lang="ko-KR" altLang="en-US" sz="2200" dirty="0" err="1" smtClean="0"/>
              <a:t>재배포</a:t>
            </a:r>
            <a:r>
              <a:rPr lang="ko-KR" altLang="en-US" sz="2200" dirty="0" smtClean="0"/>
              <a:t> 금지</a:t>
            </a:r>
            <a:r>
              <a:rPr lang="en-US" altLang="ko-KR" sz="2200" dirty="0" smtClean="0"/>
              <a:t>]</a:t>
            </a:r>
          </a:p>
          <a:p>
            <a:pPr fontAlgn="base"/>
            <a:r>
              <a:rPr lang="ko-KR" altLang="en-US" sz="2200" dirty="0" smtClean="0"/>
              <a:t>디지털 시대 </a:t>
            </a:r>
            <a:r>
              <a:rPr lang="ko-KR" altLang="en-US" sz="2200" dirty="0" err="1" smtClean="0"/>
              <a:t>손글씨</a:t>
            </a:r>
            <a:r>
              <a:rPr lang="ko-KR" altLang="en-US" sz="2200" dirty="0" smtClean="0"/>
              <a:t> 쓰기가 갖는 의미와 쓰기 교육 강화 필요성</a:t>
            </a:r>
            <a:endParaRPr lang="en-US" altLang="ko-KR" sz="2200" dirty="0" smtClean="0"/>
          </a:p>
          <a:p>
            <a:pPr fontAlgn="base"/>
            <a:r>
              <a:rPr lang="ko-KR" altLang="en-US" sz="2200" dirty="0" smtClean="0"/>
              <a:t>초등학교 저학년 아동의 글씨쓰기와 실행능력과의 상관관계 </a:t>
            </a:r>
          </a:p>
          <a:p>
            <a:r>
              <a:rPr lang="ko-KR" altLang="en-US" sz="2200" dirty="0" err="1" smtClean="0"/>
              <a:t>학령기</a:t>
            </a:r>
            <a:r>
              <a:rPr lang="ko-KR" altLang="en-US" sz="2200" dirty="0" smtClean="0"/>
              <a:t> 뇌성마비 아동의 글씨쓰기 속도 및 명료도 관련요인</a:t>
            </a:r>
            <a:endParaRPr lang="en-US" altLang="ko-KR" sz="2200" dirty="0" smtClean="0"/>
          </a:p>
          <a:p>
            <a:r>
              <a:rPr lang="ko-KR" altLang="en-US" sz="2200" dirty="0" smtClean="0"/>
              <a:t>글씨쓰기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훈련이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뇌졸중</a:t>
            </a:r>
            <a:r>
              <a:rPr lang="en-US" altLang="ko-KR" sz="2200" dirty="0"/>
              <a:t> </a:t>
            </a:r>
            <a:r>
              <a:rPr lang="ko-KR" altLang="en-US" sz="2200" dirty="0" err="1" smtClean="0"/>
              <a:t>편마비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환자의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장악력과</a:t>
            </a:r>
            <a:r>
              <a:rPr lang="en-US" altLang="ko-KR" sz="2200" dirty="0"/>
              <a:t> </a:t>
            </a:r>
            <a:r>
              <a:rPr lang="ko-KR" altLang="en-US" sz="2200" dirty="0" err="1" smtClean="0"/>
              <a:t>집기력에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미치는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영향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1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196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요구사항 분석</vt:lpstr>
      <vt:lpstr>글씨교정 프로그램이 필요한가?</vt:lpstr>
      <vt:lpstr>글씨교정 프로그램을 사용할 사람?</vt:lpstr>
      <vt:lpstr>글씨교정이 불가능하지는 않은가?</vt:lpstr>
      <vt:lpstr>출처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분석</dc:title>
  <dc:creator>Subin</dc:creator>
  <cp:lastModifiedBy>Subin</cp:lastModifiedBy>
  <cp:revision>4</cp:revision>
  <dcterms:created xsi:type="dcterms:W3CDTF">2013-09-07T10:35:44Z</dcterms:created>
  <dcterms:modified xsi:type="dcterms:W3CDTF">2013-09-07T10:56:49Z</dcterms:modified>
</cp:coreProperties>
</file>