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94660"/>
  </p:normalViewPr>
  <p:slideViewPr>
    <p:cSldViewPr snapToGrid="0">
      <p:cViewPr>
        <p:scale>
          <a:sx n="66" d="100"/>
          <a:sy n="66" d="100"/>
        </p:scale>
        <p:origin x="62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E6E3-3E34-4FC7-A8B0-C60CE0E08450}" type="datetimeFigureOut">
              <a:rPr lang="ko-KR" altLang="en-US" smtClean="0"/>
              <a:t>2013-09-15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FBC6-2A01-4494-AFF3-3C4831790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61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E6E3-3E34-4FC7-A8B0-C60CE0E08450}" type="datetimeFigureOut">
              <a:rPr lang="ko-KR" altLang="en-US" smtClean="0"/>
              <a:t>2013-09-15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FBC6-2A01-4494-AFF3-3C4831790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4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E6E3-3E34-4FC7-A8B0-C60CE0E08450}" type="datetimeFigureOut">
              <a:rPr lang="ko-KR" altLang="en-US" smtClean="0"/>
              <a:t>2013-09-15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FBC6-2A01-4494-AFF3-3C4831790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46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E6E3-3E34-4FC7-A8B0-C60CE0E08450}" type="datetimeFigureOut">
              <a:rPr lang="ko-KR" altLang="en-US" smtClean="0"/>
              <a:t>2013-09-15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FBC6-2A01-4494-AFF3-3C4831790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3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E6E3-3E34-4FC7-A8B0-C60CE0E08450}" type="datetimeFigureOut">
              <a:rPr lang="ko-KR" altLang="en-US" smtClean="0"/>
              <a:t>2013-09-15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FBC6-2A01-4494-AFF3-3C4831790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04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E6E3-3E34-4FC7-A8B0-C60CE0E08450}" type="datetimeFigureOut">
              <a:rPr lang="ko-KR" altLang="en-US" smtClean="0"/>
              <a:t>2013-09-15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FBC6-2A01-4494-AFF3-3C4831790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81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E6E3-3E34-4FC7-A8B0-C60CE0E08450}" type="datetimeFigureOut">
              <a:rPr lang="ko-KR" altLang="en-US" smtClean="0"/>
              <a:t>2013-09-15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FBC6-2A01-4494-AFF3-3C4831790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46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E6E3-3E34-4FC7-A8B0-C60CE0E08450}" type="datetimeFigureOut">
              <a:rPr lang="ko-KR" altLang="en-US" smtClean="0"/>
              <a:t>2013-09-15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FBC6-2A01-4494-AFF3-3C4831790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96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E6E3-3E34-4FC7-A8B0-C60CE0E08450}" type="datetimeFigureOut">
              <a:rPr lang="ko-KR" altLang="en-US" smtClean="0"/>
              <a:t>2013-09-15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FBC6-2A01-4494-AFF3-3C4831790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339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E6E3-3E34-4FC7-A8B0-C60CE0E08450}" type="datetimeFigureOut">
              <a:rPr lang="ko-KR" altLang="en-US" smtClean="0"/>
              <a:t>2013-09-15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FBC6-2A01-4494-AFF3-3C4831790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86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E6E3-3E34-4FC7-A8B0-C60CE0E08450}" type="datetimeFigureOut">
              <a:rPr lang="ko-KR" altLang="en-US" smtClean="0"/>
              <a:t>2013-09-15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FBC6-2A01-4494-AFF3-3C4831790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27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BE6E3-3E34-4FC7-A8B0-C60CE0E08450}" type="datetimeFigureOut">
              <a:rPr lang="ko-KR" altLang="en-US" smtClean="0"/>
              <a:t>2013-09-15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8FBC6-2A01-4494-AFF3-3C4831790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5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App </a:t>
            </a:r>
            <a:r>
              <a:rPr lang="en-US" altLang="ko-KR" dirty="0" err="1" smtClean="0"/>
              <a:t>StoryBoard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2013. </a:t>
            </a:r>
            <a:r>
              <a:rPr lang="ko-KR" altLang="en-US" dirty="0" err="1" smtClean="0"/>
              <a:t>글씨훌륭</a:t>
            </a:r>
            <a:endParaRPr lang="en-US" altLang="ko-KR" dirty="0" smtClean="0"/>
          </a:p>
          <a:p>
            <a:r>
              <a:rPr lang="en-US" altLang="ko-KR" dirty="0" smtClean="0"/>
              <a:t>App name : </a:t>
            </a:r>
            <a:r>
              <a:rPr lang="en-US" altLang="ko-KR" dirty="0" err="1" smtClean="0"/>
              <a:t>HandWritting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61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28552" y="335866"/>
            <a:ext cx="11185744" cy="5993508"/>
            <a:chOff x="312821" y="-807898"/>
            <a:chExt cx="11185744" cy="5993508"/>
          </a:xfrm>
        </p:grpSpPr>
        <p:grpSp>
          <p:nvGrpSpPr>
            <p:cNvPr id="57" name="그룹 56"/>
            <p:cNvGrpSpPr/>
            <p:nvPr/>
          </p:nvGrpSpPr>
          <p:grpSpPr>
            <a:xfrm>
              <a:off x="312821" y="2225842"/>
              <a:ext cx="1521995" cy="2959768"/>
              <a:chOff x="312821" y="2225842"/>
              <a:chExt cx="1521995" cy="2959768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312821" y="2225842"/>
                <a:ext cx="1521995" cy="2959768"/>
                <a:chOff x="312821" y="2225842"/>
                <a:chExt cx="1521995" cy="2959768"/>
              </a:xfrm>
            </p:grpSpPr>
            <p:pic>
              <p:nvPicPr>
                <p:cNvPr id="4" name="그림 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12821" y="2225842"/>
                  <a:ext cx="1521995" cy="2959768"/>
                </a:xfrm>
                <a:prstGeom prst="rect">
                  <a:avLst/>
                </a:prstGeom>
              </p:spPr>
            </p:pic>
            <p:sp>
              <p:nvSpPr>
                <p:cNvPr id="5" name="직사각형 4"/>
                <p:cNvSpPr/>
                <p:nvPr/>
              </p:nvSpPr>
              <p:spPr>
                <a:xfrm>
                  <a:off x="457200" y="2658979"/>
                  <a:ext cx="1239253" cy="21055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5917" y="3239290"/>
                <a:ext cx="1135801" cy="932871"/>
              </a:xfrm>
              <a:prstGeom prst="rect">
                <a:avLst/>
              </a:prstGeom>
            </p:spPr>
          </p:pic>
        </p:grpSp>
        <p:grpSp>
          <p:nvGrpSpPr>
            <p:cNvPr id="56" name="그룹 55"/>
            <p:cNvGrpSpPr/>
            <p:nvPr/>
          </p:nvGrpSpPr>
          <p:grpSpPr>
            <a:xfrm>
              <a:off x="2931695" y="2225841"/>
              <a:ext cx="1521995" cy="2959768"/>
              <a:chOff x="2931695" y="2225841"/>
              <a:chExt cx="1521995" cy="2959768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2931695" y="2225841"/>
                <a:ext cx="1521995" cy="2959768"/>
                <a:chOff x="312821" y="2225842"/>
                <a:chExt cx="1521995" cy="2959768"/>
              </a:xfrm>
            </p:grpSpPr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12821" y="2225842"/>
                  <a:ext cx="1521995" cy="2959768"/>
                </a:xfrm>
                <a:prstGeom prst="rect">
                  <a:avLst/>
                </a:prstGeom>
              </p:spPr>
            </p:pic>
            <p:sp>
              <p:nvSpPr>
                <p:cNvPr id="10" name="직사각형 9"/>
                <p:cNvSpPr/>
                <p:nvPr/>
              </p:nvSpPr>
              <p:spPr>
                <a:xfrm>
                  <a:off x="457200" y="2658979"/>
                  <a:ext cx="1239253" cy="21055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encilSketch trans="44000" pressure="2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4791" y="3239290"/>
                <a:ext cx="1135801" cy="932871"/>
              </a:xfrm>
              <a:prstGeom prst="rect">
                <a:avLst/>
              </a:prstGeom>
            </p:spPr>
          </p:pic>
        </p:grp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41700" y="3239290"/>
              <a:ext cx="1146260" cy="296312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07940" y="3905111"/>
              <a:ext cx="617961" cy="215914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25255" y="3905111"/>
              <a:ext cx="632409" cy="210803"/>
            </a:xfrm>
            <a:prstGeom prst="rect">
              <a:avLst/>
            </a:prstGeom>
          </p:spPr>
        </p:pic>
        <p:grpSp>
          <p:nvGrpSpPr>
            <p:cNvPr id="20" name="그룹 19"/>
            <p:cNvGrpSpPr/>
            <p:nvPr/>
          </p:nvGrpSpPr>
          <p:grpSpPr>
            <a:xfrm>
              <a:off x="2931693" y="-790174"/>
              <a:ext cx="1521995" cy="2959768"/>
              <a:chOff x="312821" y="2225842"/>
              <a:chExt cx="1521995" cy="2959768"/>
            </a:xfrm>
          </p:grpSpPr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2821" y="2225842"/>
                <a:ext cx="1521995" cy="2959768"/>
              </a:xfrm>
              <a:prstGeom prst="rect">
                <a:avLst/>
              </a:prstGeom>
            </p:spPr>
          </p:pic>
          <p:sp>
            <p:nvSpPr>
              <p:cNvPr id="22" name="직사각형 21"/>
              <p:cNvSpPr/>
              <p:nvPr/>
            </p:nvSpPr>
            <p:spPr>
              <a:xfrm>
                <a:off x="457200" y="2658979"/>
                <a:ext cx="1239253" cy="21055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5129465" y="-790174"/>
              <a:ext cx="1521995" cy="2959768"/>
              <a:chOff x="312821" y="2225842"/>
              <a:chExt cx="1521995" cy="2959768"/>
            </a:xfrm>
          </p:grpSpPr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2821" y="2225842"/>
                <a:ext cx="1521995" cy="2959768"/>
              </a:xfrm>
              <a:prstGeom prst="rect">
                <a:avLst/>
              </a:prstGeom>
            </p:spPr>
          </p:pic>
          <p:sp>
            <p:nvSpPr>
              <p:cNvPr id="27" name="직사각형 26"/>
              <p:cNvSpPr/>
              <p:nvPr/>
            </p:nvSpPr>
            <p:spPr>
              <a:xfrm>
                <a:off x="457200" y="2658979"/>
                <a:ext cx="1239253" cy="21055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2" name="직선 화살표 연결선 31"/>
            <p:cNvCxnSpPr>
              <a:stCxn id="4" idx="3"/>
              <a:endCxn id="9" idx="1"/>
            </p:cNvCxnSpPr>
            <p:nvPr/>
          </p:nvCxnSpPr>
          <p:spPr>
            <a:xfrm flipV="1">
              <a:off x="1834816" y="3705725"/>
              <a:ext cx="109687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33"/>
            <p:cNvCxnSpPr>
              <a:stCxn id="15" idx="1"/>
              <a:endCxn id="21" idx="1"/>
            </p:cNvCxnSpPr>
            <p:nvPr/>
          </p:nvCxnSpPr>
          <p:spPr>
            <a:xfrm rot="10800000">
              <a:off x="2931694" y="689710"/>
              <a:ext cx="176247" cy="3323358"/>
            </a:xfrm>
            <a:prstGeom prst="bentConnector3">
              <a:avLst>
                <a:gd name="adj1" fmla="val 22970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21" idx="3"/>
              <a:endCxn id="26" idx="1"/>
            </p:cNvCxnSpPr>
            <p:nvPr/>
          </p:nvCxnSpPr>
          <p:spPr>
            <a:xfrm>
              <a:off x="4453688" y="689710"/>
              <a:ext cx="6757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985130" y="353560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시간</a:t>
              </a:r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55324" y="129371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버튼</a:t>
              </a:r>
              <a:endParaRPr lang="ko-KR" altLang="en-US" dirty="0"/>
            </a:p>
          </p:txBody>
        </p:sp>
        <p:cxnSp>
          <p:nvCxnSpPr>
            <p:cNvPr id="44" name="직선 화살표 연결선 43"/>
            <p:cNvCxnSpPr>
              <a:stCxn id="16" idx="3"/>
              <a:endCxn id="41" idx="1"/>
            </p:cNvCxnSpPr>
            <p:nvPr/>
          </p:nvCxnSpPr>
          <p:spPr>
            <a:xfrm flipV="1">
              <a:off x="4357664" y="3649478"/>
              <a:ext cx="2849254" cy="3610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26" idx="2"/>
              <a:endCxn id="41" idx="1"/>
            </p:cNvCxnSpPr>
            <p:nvPr/>
          </p:nvCxnSpPr>
          <p:spPr>
            <a:xfrm>
              <a:off x="5890463" y="2169594"/>
              <a:ext cx="1316455" cy="1479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encilSketch trans="44000" pressure="2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7354" y="227529"/>
              <a:ext cx="1135801" cy="932871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274631" y="343384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사용자</a:t>
              </a:r>
              <a:endParaRPr lang="en-US" altLang="ko-KR" dirty="0" smtClean="0"/>
            </a:p>
            <a:p>
              <a:r>
                <a:rPr lang="ko-KR" altLang="en-US" dirty="0" smtClean="0"/>
                <a:t>추가</a:t>
              </a:r>
              <a:endParaRPr lang="ko-KR" altLang="en-US" dirty="0"/>
            </a:p>
          </p:txBody>
        </p:sp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encilSketch trans="44000" pressure="2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2561" y="223274"/>
              <a:ext cx="1135801" cy="932871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5389852" y="367166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프로그램</a:t>
              </a:r>
              <a:endParaRPr lang="en-US" altLang="ko-KR" dirty="0" smtClean="0"/>
            </a:p>
            <a:p>
              <a:r>
                <a:rPr lang="ko-KR" altLang="en-US" dirty="0" smtClean="0"/>
                <a:t>설명</a:t>
              </a:r>
              <a:endParaRPr lang="ko-KR" altLang="en-US" dirty="0"/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7206918" y="2169594"/>
              <a:ext cx="1521995" cy="2959768"/>
              <a:chOff x="7206918" y="2169594"/>
              <a:chExt cx="1521995" cy="2959768"/>
            </a:xfrm>
          </p:grpSpPr>
          <p:grpSp>
            <p:nvGrpSpPr>
              <p:cNvPr id="40" name="그룹 39"/>
              <p:cNvGrpSpPr/>
              <p:nvPr/>
            </p:nvGrpSpPr>
            <p:grpSpPr>
              <a:xfrm>
                <a:off x="7206918" y="2169594"/>
                <a:ext cx="1521995" cy="2959768"/>
                <a:chOff x="312821" y="2225842"/>
                <a:chExt cx="1521995" cy="2959768"/>
              </a:xfrm>
            </p:grpSpPr>
            <p:pic>
              <p:nvPicPr>
                <p:cNvPr id="41" name="그림 40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12821" y="2225842"/>
                  <a:ext cx="1521995" cy="2959768"/>
                </a:xfrm>
                <a:prstGeom prst="rect">
                  <a:avLst/>
                </a:prstGeom>
              </p:spPr>
            </p:pic>
            <p:sp>
              <p:nvSpPr>
                <p:cNvPr id="42" name="직사각형 41"/>
                <p:cNvSpPr/>
                <p:nvPr/>
              </p:nvSpPr>
              <p:spPr>
                <a:xfrm>
                  <a:off x="457200" y="2658979"/>
                  <a:ext cx="1239253" cy="21055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 smtClean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encilSketch trans="44000" pressure="2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0015" y="3237608"/>
                <a:ext cx="1135801" cy="932871"/>
              </a:xfrm>
              <a:prstGeom prst="rect">
                <a:avLst/>
              </a:prstGeom>
            </p:spPr>
          </p:pic>
        </p:grpSp>
        <p:sp>
          <p:nvSpPr>
            <p:cNvPr id="58" name="TextBox 57"/>
            <p:cNvSpPr txBox="1"/>
            <p:nvPr/>
          </p:nvSpPr>
          <p:spPr>
            <a:xfrm>
              <a:off x="7415377" y="2965379"/>
              <a:ext cx="1107996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설정변경</a:t>
              </a:r>
              <a:endParaRPr lang="en-US" altLang="ko-KR" dirty="0" smtClean="0"/>
            </a:p>
            <a:p>
              <a:endParaRPr lang="en-US" altLang="ko-KR" dirty="0"/>
            </a:p>
            <a:p>
              <a:r>
                <a:rPr lang="ko-KR" altLang="en-US" dirty="0" smtClean="0"/>
                <a:t>자유연습</a:t>
              </a:r>
              <a:endParaRPr lang="en-US" altLang="ko-KR" dirty="0" smtClean="0"/>
            </a:p>
            <a:p>
              <a:endParaRPr lang="en-US" altLang="ko-KR" dirty="0"/>
            </a:p>
            <a:p>
              <a:r>
                <a:rPr lang="ko-KR" altLang="en-US" dirty="0" smtClean="0"/>
                <a:t>평가</a:t>
              </a:r>
              <a:endParaRPr lang="ko-KR" altLang="en-US" dirty="0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9144002" y="-807898"/>
              <a:ext cx="1521995" cy="2959768"/>
              <a:chOff x="312821" y="2225842"/>
              <a:chExt cx="1521995" cy="2959768"/>
            </a:xfrm>
          </p:grpSpPr>
          <p:pic>
            <p:nvPicPr>
              <p:cNvPr id="63" name="그림 6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2821" y="2225842"/>
                <a:ext cx="1521995" cy="2959768"/>
              </a:xfrm>
              <a:prstGeom prst="rect">
                <a:avLst/>
              </a:prstGeom>
            </p:spPr>
          </p:pic>
          <p:sp>
            <p:nvSpPr>
              <p:cNvPr id="64" name="직사각형 63"/>
              <p:cNvSpPr/>
              <p:nvPr/>
            </p:nvSpPr>
            <p:spPr>
              <a:xfrm>
                <a:off x="457200" y="2658979"/>
                <a:ext cx="1239253" cy="21055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encilSketch trans="44000" pressure="2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7098" y="205550"/>
              <a:ext cx="1135801" cy="932871"/>
            </a:xfrm>
            <a:prstGeom prst="rect">
              <a:avLst/>
            </a:prstGeom>
          </p:spPr>
        </p:pic>
        <p:cxnSp>
          <p:nvCxnSpPr>
            <p:cNvPr id="67" name="직선 화살표 연결선 66"/>
            <p:cNvCxnSpPr>
              <a:stCxn id="58" idx="0"/>
              <a:endCxn id="64" idx="1"/>
            </p:cNvCxnSpPr>
            <p:nvPr/>
          </p:nvCxnSpPr>
          <p:spPr>
            <a:xfrm flipV="1">
              <a:off x="7969375" y="678002"/>
              <a:ext cx="1319006" cy="2287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9127575" y="66386"/>
              <a:ext cx="151035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사용자 정보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변경</a:t>
              </a:r>
              <a:endParaRPr lang="en-US" altLang="ko-KR" dirty="0" smtClean="0"/>
            </a:p>
            <a:p>
              <a:endParaRPr lang="en-US" altLang="ko-KR" dirty="0"/>
            </a:p>
            <a:p>
              <a:pPr algn="ctr"/>
              <a:r>
                <a:rPr lang="ko-KR" altLang="en-US" dirty="0" smtClean="0"/>
                <a:t>그 외 옵션</a:t>
              </a:r>
              <a:endParaRPr lang="en-US" altLang="ko-KR" dirty="0" smtClean="0"/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9976570" y="2171912"/>
              <a:ext cx="1521995" cy="2959768"/>
              <a:chOff x="329245" y="2046365"/>
              <a:chExt cx="1521995" cy="2959768"/>
            </a:xfrm>
          </p:grpSpPr>
          <p:pic>
            <p:nvPicPr>
              <p:cNvPr id="70" name="그림 6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9245" y="2046365"/>
                <a:ext cx="1521995" cy="2959768"/>
              </a:xfrm>
              <a:prstGeom prst="rect">
                <a:avLst/>
              </a:prstGeom>
            </p:spPr>
          </p:pic>
          <p:sp>
            <p:nvSpPr>
              <p:cNvPr id="71" name="직사각형 70"/>
              <p:cNvSpPr/>
              <p:nvPr/>
            </p:nvSpPr>
            <p:spPr>
              <a:xfrm>
                <a:off x="470615" y="2477184"/>
                <a:ext cx="1239253" cy="21055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016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나이 등의 개인정보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글씨굵기 등의 옵션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평가에 대한 자료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프로그램을 사용한 시간에 대한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6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한글 자모 </a:t>
            </a:r>
            <a:r>
              <a:rPr lang="en-US" altLang="ko-KR" dirty="0" smtClean="0"/>
              <a:t>28</a:t>
            </a:r>
            <a:r>
              <a:rPr lang="ko-KR" altLang="en-US" dirty="0" smtClean="0"/>
              <a:t>자를 입력 받는다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한글의 구조에 따라 분류한 글자들을 몇 개 입력 받는다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기준에 따라 평가하여 등급을 매긴다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2694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자유연습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화면 지우기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획 지우기 등의 기능을 제공한다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091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160588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스토리보드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351292" y="-711200"/>
            <a:ext cx="9729522" cy="8290234"/>
            <a:chOff x="1351292" y="-711200"/>
            <a:chExt cx="9729522" cy="829023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4454" y="5104958"/>
              <a:ext cx="1484445" cy="2474076"/>
            </a:xfrm>
            <a:prstGeom prst="rect">
              <a:avLst/>
            </a:prstGeom>
          </p:spPr>
        </p:pic>
        <p:grpSp>
          <p:nvGrpSpPr>
            <p:cNvPr id="29" name="그룹 28"/>
            <p:cNvGrpSpPr/>
            <p:nvPr/>
          </p:nvGrpSpPr>
          <p:grpSpPr>
            <a:xfrm>
              <a:off x="1351292" y="-711200"/>
              <a:ext cx="9729522" cy="6136610"/>
              <a:chOff x="601992" y="817643"/>
              <a:chExt cx="9729522" cy="6136610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1992" y="4183648"/>
                <a:ext cx="1251437" cy="2205840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3767" y="4183648"/>
                <a:ext cx="1236514" cy="2205840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3767" y="1283587"/>
                <a:ext cx="1363152" cy="2432292"/>
              </a:xfrm>
              <a:prstGeom prst="rect">
                <a:avLst/>
              </a:prstGeom>
            </p:spPr>
          </p:pic>
          <p:cxnSp>
            <p:nvCxnSpPr>
              <p:cNvPr id="9" name="꺾인 연결선 8"/>
              <p:cNvCxnSpPr>
                <a:endCxn id="7" idx="1"/>
              </p:cNvCxnSpPr>
              <p:nvPr/>
            </p:nvCxnSpPr>
            <p:spPr>
              <a:xfrm rot="16200000" flipV="1">
                <a:off x="1662901" y="3580600"/>
                <a:ext cx="3024767" cy="863033"/>
              </a:xfrm>
              <a:prstGeom prst="bentConnector4">
                <a:avLst>
                  <a:gd name="adj1" fmla="val 29897"/>
                  <a:gd name="adj2" fmla="val 126488"/>
                </a:avLst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그림 9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1" t="4970" r="4130" b="5582"/>
              <a:stretch/>
            </p:blipFill>
            <p:spPr>
              <a:xfrm>
                <a:off x="5042033" y="4257868"/>
                <a:ext cx="1498600" cy="2057400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383" y="1213108"/>
                <a:ext cx="1447901" cy="2573249"/>
              </a:xfrm>
              <a:prstGeom prst="rect">
                <a:avLst/>
              </a:prstGeom>
            </p:spPr>
          </p:pic>
          <p:cxnSp>
            <p:nvCxnSpPr>
              <p:cNvPr id="13" name="직선 화살표 연결선 12"/>
              <p:cNvCxnSpPr>
                <a:stCxn id="7" idx="3"/>
                <a:endCxn id="11" idx="1"/>
              </p:cNvCxnSpPr>
              <p:nvPr/>
            </p:nvCxnSpPr>
            <p:spPr>
              <a:xfrm>
                <a:off x="4106919" y="2499733"/>
                <a:ext cx="960464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/>
              <p:cNvCxnSpPr/>
              <p:nvPr/>
            </p:nvCxnSpPr>
            <p:spPr>
              <a:xfrm>
                <a:off x="5241555" y="6153821"/>
                <a:ext cx="0" cy="65067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/>
              <p:cNvCxnSpPr/>
              <p:nvPr/>
            </p:nvCxnSpPr>
            <p:spPr>
              <a:xfrm flipV="1">
                <a:off x="3784600" y="4978400"/>
                <a:ext cx="1282783" cy="127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8078" y="817643"/>
                <a:ext cx="1633436" cy="2898236"/>
              </a:xfrm>
              <a:prstGeom prst="rect">
                <a:avLst/>
              </a:prstGeom>
            </p:spPr>
          </p:pic>
          <p:cxnSp>
            <p:nvCxnSpPr>
              <p:cNvPr id="20" name="직선 화살표 연결선 19"/>
              <p:cNvCxnSpPr/>
              <p:nvPr/>
            </p:nvCxnSpPr>
            <p:spPr>
              <a:xfrm flipV="1">
                <a:off x="6362947" y="3579619"/>
                <a:ext cx="2157979" cy="218035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5099" y="4057117"/>
                <a:ext cx="1631213" cy="2897136"/>
              </a:xfrm>
              <a:prstGeom prst="rect">
                <a:avLst/>
              </a:prstGeom>
            </p:spPr>
          </p:pic>
          <p:cxnSp>
            <p:nvCxnSpPr>
              <p:cNvPr id="27" name="직선 화살표 연결선 26"/>
              <p:cNvCxnSpPr/>
              <p:nvPr/>
            </p:nvCxnSpPr>
            <p:spPr>
              <a:xfrm flipV="1">
                <a:off x="6456713" y="6099403"/>
                <a:ext cx="2206734" cy="127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1" name="직선 화살표 연결선 30"/>
          <p:cNvCxnSpPr>
            <a:endCxn id="34" idx="1"/>
          </p:cNvCxnSpPr>
          <p:nvPr/>
        </p:nvCxnSpPr>
        <p:spPr>
          <a:xfrm flipV="1">
            <a:off x="7264584" y="6534835"/>
            <a:ext cx="812932" cy="1801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7516" y="6211669"/>
            <a:ext cx="4823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자신의 글씨가 어떻게 성장</a:t>
            </a:r>
            <a:r>
              <a:rPr lang="en-US" altLang="ko-KR" dirty="0" smtClean="0"/>
              <a:t>?</a:t>
            </a:r>
            <a:r>
              <a:rPr lang="ko-KR" altLang="en-US" dirty="0" smtClean="0"/>
              <a:t>했는지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그래프를 통해 직관적으로 나타내자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532603" y="3589244"/>
            <a:ext cx="96046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2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130629" y="101601"/>
            <a:ext cx="12817209" cy="6497002"/>
            <a:chOff x="-731281" y="985089"/>
            <a:chExt cx="12817209" cy="6497002"/>
          </a:xfrm>
        </p:grpSpPr>
        <p:cxnSp>
          <p:nvCxnSpPr>
            <p:cNvPr id="38" name="직선 화살표 연결선 37"/>
            <p:cNvCxnSpPr/>
            <p:nvPr/>
          </p:nvCxnSpPr>
          <p:spPr>
            <a:xfrm>
              <a:off x="5723811" y="3132788"/>
              <a:ext cx="72133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38" y="5008015"/>
              <a:ext cx="1484445" cy="2474076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31281" y="1944846"/>
              <a:ext cx="1251437" cy="220584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6512" y="1899649"/>
              <a:ext cx="1363152" cy="243229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1" t="4970" r="4130" b="5582"/>
            <a:stretch/>
          </p:blipFill>
          <p:spPr>
            <a:xfrm>
              <a:off x="6815413" y="1869536"/>
              <a:ext cx="1498600" cy="205740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4195" y="1829170"/>
              <a:ext cx="1447901" cy="2573249"/>
            </a:xfrm>
            <a:prstGeom prst="rect">
              <a:avLst/>
            </a:prstGeom>
          </p:spPr>
        </p:pic>
        <p:cxnSp>
          <p:nvCxnSpPr>
            <p:cNvPr id="13" name="직선 화살표 연결선 12"/>
            <p:cNvCxnSpPr/>
            <p:nvPr/>
          </p:nvCxnSpPr>
          <p:spPr>
            <a:xfrm>
              <a:off x="3065704" y="3115794"/>
              <a:ext cx="72133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H="1">
              <a:off x="6105250" y="3910757"/>
              <a:ext cx="766309" cy="104597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2492" y="985089"/>
              <a:ext cx="1633436" cy="2898236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4715" y="4331941"/>
              <a:ext cx="1631213" cy="2897136"/>
            </a:xfrm>
            <a:prstGeom prst="rect">
              <a:avLst/>
            </a:prstGeom>
          </p:spPr>
        </p:pic>
        <p:cxnSp>
          <p:nvCxnSpPr>
            <p:cNvPr id="19" name="직선 화살표 연결선 18"/>
            <p:cNvCxnSpPr/>
            <p:nvPr/>
          </p:nvCxnSpPr>
          <p:spPr>
            <a:xfrm>
              <a:off x="8211127" y="3799081"/>
              <a:ext cx="2064987" cy="57620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713356" y="3013836"/>
              <a:ext cx="72133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33"/>
            <p:cNvCxnSpPr>
              <a:stCxn id="7" idx="0"/>
              <a:endCxn id="11" idx="0"/>
            </p:cNvCxnSpPr>
            <p:nvPr/>
          </p:nvCxnSpPr>
          <p:spPr>
            <a:xfrm rot="5400000" flipH="1" flipV="1">
              <a:off x="3691920" y="-1927946"/>
              <a:ext cx="75310" cy="7670275"/>
            </a:xfrm>
            <a:prstGeom prst="bentConnector3">
              <a:avLst>
                <a:gd name="adj1" fmla="val 106122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>
              <a:off x="7204043" y="6507360"/>
              <a:ext cx="72133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 flipV="1">
              <a:off x="8221964" y="3521350"/>
              <a:ext cx="2206734" cy="12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2784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2385</TotalTime>
  <Words>91</Words>
  <Application>Microsoft Office PowerPoint</Application>
  <PresentationFormat>와이드스크린</PresentationFormat>
  <Paragraphs>37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App StoryBoard</vt:lpstr>
      <vt:lpstr>PowerPoint 프레젠테이션</vt:lpstr>
      <vt:lpstr>사용자 추가</vt:lpstr>
      <vt:lpstr>평가</vt:lpstr>
      <vt:lpstr>자유연습</vt:lpstr>
      <vt:lpstr>스토리보드 -수정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Subin</dc:creator>
  <cp:lastModifiedBy>Subin</cp:lastModifiedBy>
  <cp:revision>30</cp:revision>
  <dcterms:created xsi:type="dcterms:W3CDTF">2013-09-12T09:41:22Z</dcterms:created>
  <dcterms:modified xsi:type="dcterms:W3CDTF">2013-09-15T06:09:55Z</dcterms:modified>
</cp:coreProperties>
</file>